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2147483633" r:id="rId5"/>
    <p:sldId id="2147483628" r:id="rId6"/>
    <p:sldId id="2147483627" r:id="rId7"/>
    <p:sldId id="506" r:id="rId8"/>
    <p:sldId id="2147483630" r:id="rId9"/>
    <p:sldId id="2147483631" r:id="rId10"/>
    <p:sldId id="2147483636" r:id="rId11"/>
    <p:sldId id="2147483637" r:id="rId12"/>
    <p:sldId id="2147483639" r:id="rId13"/>
    <p:sldId id="2147483640" r:id="rId14"/>
    <p:sldId id="2147471914"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464" userDrawn="1">
          <p15:clr>
            <a:srgbClr val="A4A3A4"/>
          </p15:clr>
        </p15:guide>
        <p15:guide id="2" orient="horz" pos="21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8AC51E-47FD-582B-1BF6-54D203504511}" name="Hans van Gent" initials="" userId="S::hans.vangent@groupm.com::5193acdc-8c30-4a84-b4d1-bf289957ddc0" providerId="AD"/>
  <p188:author id="{B854F939-4853-0573-CB87-03F41C92F1B2}" name="Veronica Sack" initials="VS" userId="S::veronica.sack@groupm.com::111e944e-9757-4a9d-a3be-493245e45265" providerId="AD"/>
  <p188:author id="{44B1AC3F-EA23-6D6F-88EF-BF0DC7F3C5EC}" name="Soap + Stone Studio" initials="SS" userId="d0de13db3998a3c0" providerId="Windows Live"/>
  <p188:author id="{387D1265-2CDF-F009-32EC-5733B6AB924B}" name="Dexie Denis" initials="DD" userId="S::dexie.denis@groupm.com::c426493e-ee49-4cec-ab50-4881a993759b" providerId="AD"/>
  <p188:author id="{7D5582AA-1D95-C214-A7F0-46CC9048BCD1}" name="Michel Ferro" initials="" userId="S::Michel.Ferro@groupm.com::f2048ac2-b581-4300-b224-e8214df22b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643"/>
    <a:srgbClr val="FFFFFF"/>
    <a:srgbClr val="0A1F4A"/>
    <a:srgbClr val="001127"/>
    <a:srgbClr val="0A2756"/>
    <a:srgbClr val="003964"/>
    <a:srgbClr val="000A19"/>
    <a:srgbClr val="653600"/>
    <a:srgbClr val="F9BDAA"/>
    <a:srgbClr val="C2C9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58" autoAdjust="0"/>
    <p:restoredTop sz="94510" autoAdjust="0"/>
  </p:normalViewPr>
  <p:slideViewPr>
    <p:cSldViewPr snapToGrid="0">
      <p:cViewPr>
        <p:scale>
          <a:sx n="75" d="100"/>
          <a:sy n="75" d="100"/>
        </p:scale>
        <p:origin x="588" y="642"/>
      </p:cViewPr>
      <p:guideLst>
        <p:guide pos="7464"/>
        <p:guide orient="horz" pos="218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919722-296D-C38C-417B-1A5637E538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358E938-4408-F12A-9418-7B66B41BD6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6B2B92-AACC-3143-8667-3902A5AFD0F5}" type="datetimeFigureOut">
              <a:rPr lang="en-US" smtClean="0"/>
              <a:t>5/8/2025</a:t>
            </a:fld>
            <a:endParaRPr lang="en-US"/>
          </a:p>
        </p:txBody>
      </p:sp>
      <p:sp>
        <p:nvSpPr>
          <p:cNvPr id="4" name="Footer Placeholder 3">
            <a:extLst>
              <a:ext uri="{FF2B5EF4-FFF2-40B4-BE49-F238E27FC236}">
                <a16:creationId xmlns:a16="http://schemas.microsoft.com/office/drawing/2014/main" id="{2F666EC9-2553-DC23-87DD-54C745F09F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055EE5B-3559-7AA1-08FE-DAFFB93500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F1D21E-0511-804A-8ECB-FE17A8BA093C}" type="slidenum">
              <a:rPr lang="en-US" smtClean="0"/>
              <a:t>‹#›</a:t>
            </a:fld>
            <a:endParaRPr lang="en-US"/>
          </a:p>
        </p:txBody>
      </p:sp>
    </p:spTree>
    <p:extLst>
      <p:ext uri="{BB962C8B-B14F-4D97-AF65-F5344CB8AC3E}">
        <p14:creationId xmlns:p14="http://schemas.microsoft.com/office/powerpoint/2010/main" val="246875028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7:52:25.313"/>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0 7498,'0'0'5888,"54"1"-6130,182 1 688,1043 2 4748,582-6-3256,-343 0-1616,1482 2-966,-2003 0-3274,-8 0-4772,-694 0 898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8T17:52:27.127"/>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1 1904,'0'0'4124,"59"0"-3048,197 0 226,1261 0 5515,-373 49-6504,-833-31-283,3983 194-583,-3823-190-617,-95-4-1159,-65-1-1439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BBDA7F-918F-E94E-B8D7-AA1FB96DECFF}"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8C579-AC88-7C4A-8ADE-737696D30706}" type="slidenum">
              <a:rPr lang="en-US" smtClean="0"/>
              <a:t>‹#›</a:t>
            </a:fld>
            <a:endParaRPr lang="en-US"/>
          </a:p>
        </p:txBody>
      </p:sp>
    </p:spTree>
    <p:extLst>
      <p:ext uri="{BB962C8B-B14F-4D97-AF65-F5344CB8AC3E}">
        <p14:creationId xmlns:p14="http://schemas.microsoft.com/office/powerpoint/2010/main" val="819622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065A3-881C-D8A1-1A38-98539320A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9FA85-5FB6-43BB-9D18-5B60885AD46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49A7638-B6B8-707C-A169-F1B1769F34AF}"/>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62999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B2640-124E-3B05-6ABF-2C3999A04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1683D-3B74-B713-BFFA-253F7E2C81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CC0BA0-79DE-A371-EDFA-5D3467FA69D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75D5D9F-821A-BD67-279E-F53EDB756C58}"/>
              </a:ext>
            </a:extLst>
          </p:cNvPr>
          <p:cNvSpPr>
            <a:spLocks noGrp="1"/>
          </p:cNvSpPr>
          <p:nvPr>
            <p:ph type="sldNum" sz="quarter" idx="5"/>
          </p:nvPr>
        </p:nvSpPr>
        <p:spPr/>
        <p:txBody>
          <a:bodyPr/>
          <a:lstStyle/>
          <a:p>
            <a:fld id="{84B8C579-AC88-7C4A-8ADE-737696D30706}" type="slidenum">
              <a:rPr lang="en-US" smtClean="0"/>
              <a:t>10</a:t>
            </a:fld>
            <a:endParaRPr lang="en-US"/>
          </a:p>
        </p:txBody>
      </p:sp>
    </p:spTree>
    <p:extLst>
      <p:ext uri="{BB962C8B-B14F-4D97-AF65-F5344CB8AC3E}">
        <p14:creationId xmlns:p14="http://schemas.microsoft.com/office/powerpoint/2010/main" val="2905537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B8C579-AC88-7C4A-8ADE-737696D30706}" type="slidenum">
              <a:rPr lang="en-US" smtClean="0"/>
              <a:t>12</a:t>
            </a:fld>
            <a:endParaRPr lang="en-US"/>
          </a:p>
        </p:txBody>
      </p:sp>
    </p:spTree>
    <p:extLst>
      <p:ext uri="{BB962C8B-B14F-4D97-AF65-F5344CB8AC3E}">
        <p14:creationId xmlns:p14="http://schemas.microsoft.com/office/powerpoint/2010/main" val="2226035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33C42-1415-70B3-8FD5-CF1190898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3E87F-3D24-03EA-AD1B-EAB7DFEF277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BBFDAB7-441A-9049-5950-FFAA8C88848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63322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B8C579-AC88-7C4A-8ADE-737696D30706}" type="slidenum">
              <a:rPr lang="en-US" smtClean="0"/>
              <a:t>3</a:t>
            </a:fld>
            <a:endParaRPr lang="en-US"/>
          </a:p>
        </p:txBody>
      </p:sp>
    </p:spTree>
    <p:extLst>
      <p:ext uri="{BB962C8B-B14F-4D97-AF65-F5344CB8AC3E}">
        <p14:creationId xmlns:p14="http://schemas.microsoft.com/office/powerpoint/2010/main" val="1685821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B8C579-AC88-7C4A-8ADE-737696D30706}" type="slidenum">
              <a:rPr lang="en-US" smtClean="0"/>
              <a:t>4</a:t>
            </a:fld>
            <a:endParaRPr lang="en-US"/>
          </a:p>
        </p:txBody>
      </p:sp>
    </p:spTree>
    <p:extLst>
      <p:ext uri="{BB962C8B-B14F-4D97-AF65-F5344CB8AC3E}">
        <p14:creationId xmlns:p14="http://schemas.microsoft.com/office/powerpoint/2010/main" val="402799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2CA4D-CCEA-9AE9-70FB-A48B3A1CD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ECEB6-E61D-5A98-5A82-6DE9F9BD2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F71325-5A1D-F5D3-ACF7-728B583453D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7B6374-3F77-CE63-8A76-9858C376A442}"/>
              </a:ext>
            </a:extLst>
          </p:cNvPr>
          <p:cNvSpPr>
            <a:spLocks noGrp="1"/>
          </p:cNvSpPr>
          <p:nvPr>
            <p:ph type="sldNum" sz="quarter" idx="5"/>
          </p:nvPr>
        </p:nvSpPr>
        <p:spPr/>
        <p:txBody>
          <a:bodyPr/>
          <a:lstStyle/>
          <a:p>
            <a:fld id="{84B8C579-AC88-7C4A-8ADE-737696D30706}" type="slidenum">
              <a:rPr lang="en-US" smtClean="0"/>
              <a:t>5</a:t>
            </a:fld>
            <a:endParaRPr lang="en-US"/>
          </a:p>
        </p:txBody>
      </p:sp>
    </p:spTree>
    <p:extLst>
      <p:ext uri="{BB962C8B-B14F-4D97-AF65-F5344CB8AC3E}">
        <p14:creationId xmlns:p14="http://schemas.microsoft.com/office/powerpoint/2010/main" val="1048200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14A00-E39A-012C-9EA4-40A8DA15B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4F0FB-E98D-B7B1-FA99-41E18AF6C0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D08B87-DC11-24B6-08A4-C3168D30437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0D9E7FE-6C27-53E7-6C1C-E283B0622F87}"/>
              </a:ext>
            </a:extLst>
          </p:cNvPr>
          <p:cNvSpPr>
            <a:spLocks noGrp="1"/>
          </p:cNvSpPr>
          <p:nvPr>
            <p:ph type="sldNum" sz="quarter" idx="5"/>
          </p:nvPr>
        </p:nvSpPr>
        <p:spPr/>
        <p:txBody>
          <a:bodyPr/>
          <a:lstStyle/>
          <a:p>
            <a:fld id="{84B8C579-AC88-7C4A-8ADE-737696D30706}" type="slidenum">
              <a:rPr lang="en-US" smtClean="0"/>
              <a:t>6</a:t>
            </a:fld>
            <a:endParaRPr lang="en-US"/>
          </a:p>
        </p:txBody>
      </p:sp>
    </p:spTree>
    <p:extLst>
      <p:ext uri="{BB962C8B-B14F-4D97-AF65-F5344CB8AC3E}">
        <p14:creationId xmlns:p14="http://schemas.microsoft.com/office/powerpoint/2010/main" val="262066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F561C-5CD7-BBE6-3C53-D1354853F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73AE0-0A9F-8B3F-8B7F-89E7F45D96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3FE02A-D53C-A3A2-E52D-E78B9D38DFD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0919B8-B3C4-5FAB-9E41-B3C395F99781}"/>
              </a:ext>
            </a:extLst>
          </p:cNvPr>
          <p:cNvSpPr>
            <a:spLocks noGrp="1"/>
          </p:cNvSpPr>
          <p:nvPr>
            <p:ph type="sldNum" sz="quarter" idx="5"/>
          </p:nvPr>
        </p:nvSpPr>
        <p:spPr/>
        <p:txBody>
          <a:bodyPr/>
          <a:lstStyle/>
          <a:p>
            <a:fld id="{84B8C579-AC88-7C4A-8ADE-737696D30706}" type="slidenum">
              <a:rPr lang="en-US" smtClean="0"/>
              <a:t>7</a:t>
            </a:fld>
            <a:endParaRPr lang="en-US"/>
          </a:p>
        </p:txBody>
      </p:sp>
    </p:spTree>
    <p:extLst>
      <p:ext uri="{BB962C8B-B14F-4D97-AF65-F5344CB8AC3E}">
        <p14:creationId xmlns:p14="http://schemas.microsoft.com/office/powerpoint/2010/main" val="1235120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0F03B-8C19-E2DF-691C-4B381DFC0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B0AFD-433F-085D-99B9-5AB987F66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7166F-F30D-7778-BC0F-E77B94B2816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9BBE14-B505-41F2-E8FF-7913CC07E3ED}"/>
              </a:ext>
            </a:extLst>
          </p:cNvPr>
          <p:cNvSpPr>
            <a:spLocks noGrp="1"/>
          </p:cNvSpPr>
          <p:nvPr>
            <p:ph type="sldNum" sz="quarter" idx="5"/>
          </p:nvPr>
        </p:nvSpPr>
        <p:spPr/>
        <p:txBody>
          <a:bodyPr/>
          <a:lstStyle/>
          <a:p>
            <a:fld id="{84B8C579-AC88-7C4A-8ADE-737696D30706}" type="slidenum">
              <a:rPr lang="en-US" smtClean="0"/>
              <a:t>8</a:t>
            </a:fld>
            <a:endParaRPr lang="en-US"/>
          </a:p>
        </p:txBody>
      </p:sp>
    </p:spTree>
    <p:extLst>
      <p:ext uri="{BB962C8B-B14F-4D97-AF65-F5344CB8AC3E}">
        <p14:creationId xmlns:p14="http://schemas.microsoft.com/office/powerpoint/2010/main" val="2813846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F3EC2-8508-C790-3E60-1D1994C99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D52EC-BD41-A8FE-18B4-7E727D321B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374199-E09D-6001-473F-BB2FE19921B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1DCF42D-7760-57F2-5A4E-CE0CE4877B5E}"/>
              </a:ext>
            </a:extLst>
          </p:cNvPr>
          <p:cNvSpPr>
            <a:spLocks noGrp="1"/>
          </p:cNvSpPr>
          <p:nvPr>
            <p:ph type="sldNum" sz="quarter" idx="5"/>
          </p:nvPr>
        </p:nvSpPr>
        <p:spPr/>
        <p:txBody>
          <a:bodyPr/>
          <a:lstStyle/>
          <a:p>
            <a:fld id="{84B8C579-AC88-7C4A-8ADE-737696D30706}" type="slidenum">
              <a:rPr lang="en-US" smtClean="0"/>
              <a:t>9</a:t>
            </a:fld>
            <a:endParaRPr lang="en-US"/>
          </a:p>
        </p:txBody>
      </p:sp>
    </p:spTree>
    <p:extLst>
      <p:ext uri="{BB962C8B-B14F-4D97-AF65-F5344CB8AC3E}">
        <p14:creationId xmlns:p14="http://schemas.microsoft.com/office/powerpoint/2010/main" val="16221672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1.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9.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1.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xml"/><Relationship Id="rId5" Type="http://schemas.openxmlformats.org/officeDocument/2006/relationships/image" Target="../media/image37.emf"/><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8.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248F6B7-4557-37EC-843F-7FF650A614A8}"/>
              </a:ext>
            </a:extLst>
          </p:cNvPr>
          <p:cNvSpPr>
            <a:spLocks noGrp="1"/>
          </p:cNvSpPr>
          <p:nvPr>
            <p:ph type="pic" sz="quarter" idx="17" hasCustomPrompt="1"/>
          </p:nvPr>
        </p:nvSpPr>
        <p:spPr>
          <a:xfrm>
            <a:off x="2" y="1"/>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2"/>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D2A25227-08E8-A9CD-38DA-70285966C60B}"/>
              </a:ext>
            </a:extLst>
          </p:cNvPr>
          <p:cNvSpPr>
            <a:spLocks noGrp="1"/>
          </p:cNvSpPr>
          <p:nvPr>
            <p:ph type="ctrTitle" hasCustomPrompt="1"/>
          </p:nvPr>
        </p:nvSpPr>
        <p:spPr>
          <a:xfrm>
            <a:off x="561748" y="3039248"/>
            <a:ext cx="8779959" cy="1555523"/>
          </a:xfrm>
        </p:spPr>
        <p:txBody>
          <a:bodyPr anchor="b" anchorCtr="0"/>
          <a:lstStyle>
            <a:lvl1pPr algn="l">
              <a:defRPr sz="6000">
                <a:solidFill>
                  <a:schemeClr val="bg1"/>
                </a:solidFill>
              </a:defRPr>
            </a:lvl1pPr>
          </a:lstStyle>
          <a:p>
            <a:r>
              <a:rPr lang="en-GB"/>
              <a:t>Click here to add your presentation title</a:t>
            </a:r>
            <a:endParaRPr lang="en-US"/>
          </a:p>
        </p:txBody>
      </p:sp>
      <p:sp>
        <p:nvSpPr>
          <p:cNvPr id="3" name="Subtitle 2">
            <a:extLst>
              <a:ext uri="{FF2B5EF4-FFF2-40B4-BE49-F238E27FC236}">
                <a16:creationId xmlns:a16="http://schemas.microsoft.com/office/drawing/2014/main" id="{879C4A5B-524F-7B32-75FE-73461E724FDF}"/>
              </a:ext>
            </a:extLst>
          </p:cNvPr>
          <p:cNvSpPr>
            <a:spLocks noGrp="1"/>
          </p:cNvSpPr>
          <p:nvPr>
            <p:ph type="subTitle" idx="1" hasCustomPrompt="1"/>
          </p:nvPr>
        </p:nvSpPr>
        <p:spPr>
          <a:xfrm>
            <a:off x="561749" y="4756969"/>
            <a:ext cx="5351463" cy="220662"/>
          </a:xfrm>
        </p:spPr>
        <p:txBody>
          <a:bodyPr/>
          <a:lstStyle>
            <a:lvl1pPr marL="0" indent="0" algn="l">
              <a:buNone/>
              <a:defRPr sz="15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here to add your presentation description</a:t>
            </a:r>
            <a:endParaRPr lang="en-US"/>
          </a:p>
        </p:txBody>
      </p:sp>
      <p:sp>
        <p:nvSpPr>
          <p:cNvPr id="84" name="Text Placeholder 83">
            <a:extLst>
              <a:ext uri="{FF2B5EF4-FFF2-40B4-BE49-F238E27FC236}">
                <a16:creationId xmlns:a16="http://schemas.microsoft.com/office/drawing/2014/main" id="{AECBCDFF-0460-F476-D81C-DCCA5D1D787A}"/>
              </a:ext>
            </a:extLst>
          </p:cNvPr>
          <p:cNvSpPr>
            <a:spLocks noGrp="1"/>
          </p:cNvSpPr>
          <p:nvPr>
            <p:ph type="body" sz="quarter" idx="15" hasCustomPrompt="1"/>
          </p:nvPr>
        </p:nvSpPr>
        <p:spPr>
          <a:xfrm>
            <a:off x="561975" y="5819238"/>
            <a:ext cx="5370513" cy="220662"/>
          </a:xfrm>
        </p:spPr>
        <p:txBody>
          <a:bodyPr/>
          <a:lstStyle>
            <a:lvl1pPr marL="0" indent="0">
              <a:buNone/>
              <a:defRPr sz="1600" b="1" i="0">
                <a:solidFill>
                  <a:schemeClr val="bg1"/>
                </a:solidFill>
                <a:latin typeface="Poppins" pitchFamily="2" charset="77"/>
                <a:cs typeface="Poppins" pitchFamily="2" charset="77"/>
              </a:defRPr>
            </a:lvl1pPr>
            <a:lvl2pPr marL="457200" indent="0">
              <a:buNone/>
              <a:defRPr sz="1600" b="1" i="0">
                <a:solidFill>
                  <a:schemeClr val="bg1"/>
                </a:solidFill>
                <a:latin typeface="Poppins ExtraBold" pitchFamily="2" charset="77"/>
                <a:cs typeface="Poppins ExtraBold" pitchFamily="2" charset="77"/>
              </a:defRPr>
            </a:lvl2pPr>
            <a:lvl3pPr marL="914400" indent="0">
              <a:buNone/>
              <a:defRPr sz="1600" b="1" i="0">
                <a:solidFill>
                  <a:schemeClr val="bg1"/>
                </a:solidFill>
                <a:latin typeface="Poppins ExtraBold" pitchFamily="2" charset="77"/>
                <a:cs typeface="Poppins ExtraBold" pitchFamily="2" charset="77"/>
              </a:defRPr>
            </a:lvl3pPr>
            <a:lvl4pPr marL="1371600" indent="0">
              <a:buNone/>
              <a:defRPr sz="1600" b="1" i="0">
                <a:solidFill>
                  <a:schemeClr val="bg1"/>
                </a:solidFill>
                <a:latin typeface="Poppins ExtraBold" pitchFamily="2" charset="77"/>
                <a:cs typeface="Poppins ExtraBold" pitchFamily="2" charset="77"/>
              </a:defRPr>
            </a:lvl4pPr>
            <a:lvl5pPr marL="1828800" indent="0">
              <a:buNone/>
              <a:defRPr sz="1600" b="1" i="0">
                <a:solidFill>
                  <a:schemeClr val="bg1"/>
                </a:solidFill>
                <a:latin typeface="Poppins ExtraBold" pitchFamily="2" charset="77"/>
                <a:cs typeface="Poppins ExtraBold" pitchFamily="2" charset="77"/>
              </a:defRPr>
            </a:lvl5pPr>
          </a:lstStyle>
          <a:p>
            <a:pPr lvl="0"/>
            <a:r>
              <a:rPr lang="en-GB"/>
              <a:t>MONTH XXXX</a:t>
            </a:r>
            <a:endParaRPr lang="en-US"/>
          </a:p>
        </p:txBody>
      </p:sp>
      <p:pic>
        <p:nvPicPr>
          <p:cNvPr id="5" name="GroupM_SingleColor_Logo_Navy_RGB.png">
            <a:extLst>
              <a:ext uri="{FF2B5EF4-FFF2-40B4-BE49-F238E27FC236}">
                <a16:creationId xmlns:a16="http://schemas.microsoft.com/office/drawing/2014/main" id="{8592FD92-0EBA-D08F-6134-3D3E959490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816909410"/>
      </p:ext>
    </p:extLst>
  </p:cSld>
  <p:clrMapOvr>
    <a:masterClrMapping/>
  </p:clrMapOvr>
  <p:extLst>
    <p:ext uri="{DCECCB84-F9BA-43D5-87BE-67443E8EF086}">
      <p15:sldGuideLst xmlns:p15="http://schemas.microsoft.com/office/powerpoint/2012/main">
        <p15:guide id="2" orient="horz" pos="275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_True Teal">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5480"/>
            <a:ext cx="5542323" cy="1186249"/>
          </a:xfrm>
        </p:spPr>
        <p:txBody>
          <a:bodyPr anchor="b" anchorCtr="0"/>
          <a:lstStyle>
            <a:lvl1pPr>
              <a:defRPr sz="4400">
                <a:solidFill>
                  <a:schemeClr val="bg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pic>
        <p:nvPicPr>
          <p:cNvPr id="13" name="Pattern_Medium space_WHITE.ai">
            <a:extLst>
              <a:ext uri="{FF2B5EF4-FFF2-40B4-BE49-F238E27FC236}">
                <a16:creationId xmlns:a16="http://schemas.microsoft.com/office/drawing/2014/main" id="{3DE273CA-5F69-CF2E-A663-0814076E92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cxnSp>
        <p:nvCxnSpPr>
          <p:cNvPr id="4" name="Straight Connector 3">
            <a:extLst>
              <a:ext uri="{FF2B5EF4-FFF2-40B4-BE49-F238E27FC236}">
                <a16:creationId xmlns:a16="http://schemas.microsoft.com/office/drawing/2014/main" id="{52370348-F369-9160-122E-E30C18523C49}"/>
              </a:ext>
            </a:extLst>
          </p:cNvPr>
          <p:cNvCxnSpPr/>
          <p:nvPr userDrawn="1"/>
        </p:nvCxnSpPr>
        <p:spPr>
          <a:xfrm>
            <a:off x="553677" y="4722738"/>
            <a:ext cx="12281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7A1915CB-07E7-B625-BF51-B8DCFA4EED2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886629049"/>
      </p:ext>
    </p:extLst>
  </p:cSld>
  <p:clrMapOvr>
    <a:masterClrMapping/>
  </p:clrMapOvr>
  <p:extLst>
    <p:ext uri="{DCECCB84-F9BA-43D5-87BE-67443E8EF086}">
      <p15:sldGuideLst xmlns:p15="http://schemas.microsoft.com/office/powerpoint/2012/main">
        <p15:guide id="1" orient="horz" pos="2704" userDrawn="1">
          <p15:clr>
            <a:srgbClr val="FBAE40"/>
          </p15:clr>
        </p15:guide>
        <p15:guide id="2" pos="384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efore and After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D382B1-EA37-E454-0B4F-579579E823D2}"/>
              </a:ext>
            </a:extLst>
          </p:cNvPr>
          <p:cNvSpPr/>
          <p:nvPr userDrawn="1"/>
        </p:nvSpPr>
        <p:spPr>
          <a:xfrm>
            <a:off x="5464098" y="0"/>
            <a:ext cx="6727903"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a:extLst>
              <a:ext uri="{FF2B5EF4-FFF2-40B4-BE49-F238E27FC236}">
                <a16:creationId xmlns:a16="http://schemas.microsoft.com/office/drawing/2014/main" id="{E7BE9D1A-FC52-4C90-8472-BEC131E75EB8}"/>
              </a:ext>
            </a:extLst>
          </p:cNvPr>
          <p:cNvSpPr/>
          <p:nvPr userDrawn="1"/>
        </p:nvSpPr>
        <p:spPr>
          <a:xfrm>
            <a:off x="0" y="0"/>
            <a:ext cx="6476331" cy="6858000"/>
          </a:xfrm>
          <a:prstGeom prst="homePlate">
            <a:avLst>
              <a:gd name="adj" fmla="val 116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4" y="430441"/>
            <a:ext cx="4824412" cy="1189607"/>
          </a:xfrm>
        </p:spPr>
        <p:txBody>
          <a:bodyPr/>
          <a:lstStyle>
            <a:lvl1pPr>
              <a:defRPr sz="2800"/>
            </a:lvl1pPr>
          </a:lstStyle>
          <a:p>
            <a:r>
              <a:rPr lang="en-MY"/>
              <a:t>Click here to add your title which is detailed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0" name="Text Placeholder 9">
            <a:extLst>
              <a:ext uri="{FF2B5EF4-FFF2-40B4-BE49-F238E27FC236}">
                <a16:creationId xmlns:a16="http://schemas.microsoft.com/office/drawing/2014/main" id="{1933C7FA-AB8E-4DD6-8E50-C373DAC0DC38}"/>
              </a:ext>
            </a:extLst>
          </p:cNvPr>
          <p:cNvSpPr>
            <a:spLocks noGrp="1"/>
          </p:cNvSpPr>
          <p:nvPr>
            <p:ph type="body" sz="quarter" idx="10" hasCustomPrompt="1"/>
          </p:nvPr>
        </p:nvSpPr>
        <p:spPr>
          <a:xfrm>
            <a:off x="561668" y="1989137"/>
            <a:ext cx="4813608" cy="396000"/>
          </a:xfrm>
        </p:spPr>
        <p:txBody>
          <a:bodyPr/>
          <a:lstStyle>
            <a:lvl1pPr marL="0" indent="0" algn="ctr">
              <a:lnSpc>
                <a:spcPct val="90000"/>
              </a:lnSpc>
              <a:spcBef>
                <a:spcPts val="0"/>
              </a:spcBef>
              <a:spcAft>
                <a:spcPts val="0"/>
              </a:spcAft>
              <a:buNone/>
              <a:defRPr sz="1600" b="1" i="0">
                <a:solidFill>
                  <a:schemeClr val="bg2"/>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14" name="Text Placeholder 9">
            <a:extLst>
              <a:ext uri="{FF2B5EF4-FFF2-40B4-BE49-F238E27FC236}">
                <a16:creationId xmlns:a16="http://schemas.microsoft.com/office/drawing/2014/main" id="{E51EF7E7-8B31-A514-24B4-A93A6EBDCCF0}"/>
              </a:ext>
            </a:extLst>
          </p:cNvPr>
          <p:cNvSpPr>
            <a:spLocks noGrp="1"/>
          </p:cNvSpPr>
          <p:nvPr>
            <p:ph type="body" sz="quarter" idx="15" hasCustomPrompt="1"/>
          </p:nvPr>
        </p:nvSpPr>
        <p:spPr>
          <a:xfrm>
            <a:off x="6816725" y="1989137"/>
            <a:ext cx="4824412" cy="396000"/>
          </a:xfrm>
        </p:spPr>
        <p:txBody>
          <a:bodyPr/>
          <a:lstStyle>
            <a:lvl1pPr marL="0" indent="0" algn="ctr">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31" name="Text Placeholder 38">
            <a:extLst>
              <a:ext uri="{FF2B5EF4-FFF2-40B4-BE49-F238E27FC236}">
                <a16:creationId xmlns:a16="http://schemas.microsoft.com/office/drawing/2014/main" id="{820E96D2-F557-4D51-9F89-2639752CB314}"/>
              </a:ext>
            </a:extLst>
          </p:cNvPr>
          <p:cNvSpPr>
            <a:spLocks noGrp="1"/>
          </p:cNvSpPr>
          <p:nvPr>
            <p:ph type="body" sz="quarter" idx="16" hasCustomPrompt="1"/>
          </p:nvPr>
        </p:nvSpPr>
        <p:spPr>
          <a:xfrm>
            <a:off x="1475704" y="2567225"/>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28" name="Text Placeholder 38">
            <a:extLst>
              <a:ext uri="{FF2B5EF4-FFF2-40B4-BE49-F238E27FC236}">
                <a16:creationId xmlns:a16="http://schemas.microsoft.com/office/drawing/2014/main" id="{101E0726-C396-BB61-C25C-4FA65091051F}"/>
              </a:ext>
            </a:extLst>
          </p:cNvPr>
          <p:cNvSpPr>
            <a:spLocks noGrp="1"/>
          </p:cNvSpPr>
          <p:nvPr>
            <p:ph type="body" sz="quarter" idx="23" hasCustomPrompt="1"/>
          </p:nvPr>
        </p:nvSpPr>
        <p:spPr>
          <a:xfrm>
            <a:off x="6816725" y="2567226"/>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29" name="Text Placeholder 38">
            <a:extLst>
              <a:ext uri="{FF2B5EF4-FFF2-40B4-BE49-F238E27FC236}">
                <a16:creationId xmlns:a16="http://schemas.microsoft.com/office/drawing/2014/main" id="{A71809F2-99B2-6656-0E29-AF3FC658CC08}"/>
              </a:ext>
            </a:extLst>
          </p:cNvPr>
          <p:cNvSpPr>
            <a:spLocks noGrp="1"/>
          </p:cNvSpPr>
          <p:nvPr>
            <p:ph type="body" sz="quarter" idx="24" hasCustomPrompt="1"/>
          </p:nvPr>
        </p:nvSpPr>
        <p:spPr>
          <a:xfrm>
            <a:off x="6816725" y="3506764"/>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0" name="Text Placeholder 38">
            <a:extLst>
              <a:ext uri="{FF2B5EF4-FFF2-40B4-BE49-F238E27FC236}">
                <a16:creationId xmlns:a16="http://schemas.microsoft.com/office/drawing/2014/main" id="{59D34692-C50B-B92A-EDE9-06A50EA2FBCF}"/>
              </a:ext>
            </a:extLst>
          </p:cNvPr>
          <p:cNvSpPr>
            <a:spLocks noGrp="1"/>
          </p:cNvSpPr>
          <p:nvPr>
            <p:ph type="body" sz="quarter" idx="25" hasCustomPrompt="1"/>
          </p:nvPr>
        </p:nvSpPr>
        <p:spPr>
          <a:xfrm>
            <a:off x="6816725" y="4446302"/>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2" name="Text Placeholder 38">
            <a:extLst>
              <a:ext uri="{FF2B5EF4-FFF2-40B4-BE49-F238E27FC236}">
                <a16:creationId xmlns:a16="http://schemas.microsoft.com/office/drawing/2014/main" id="{C4813BAA-70D5-B6A0-69F0-E0ED11638452}"/>
              </a:ext>
            </a:extLst>
          </p:cNvPr>
          <p:cNvSpPr>
            <a:spLocks noGrp="1"/>
          </p:cNvSpPr>
          <p:nvPr>
            <p:ph type="body" sz="quarter" idx="26" hasCustomPrompt="1"/>
          </p:nvPr>
        </p:nvSpPr>
        <p:spPr>
          <a:xfrm>
            <a:off x="6816725" y="5385840"/>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6" name="Text Placeholder 38">
            <a:extLst>
              <a:ext uri="{FF2B5EF4-FFF2-40B4-BE49-F238E27FC236}">
                <a16:creationId xmlns:a16="http://schemas.microsoft.com/office/drawing/2014/main" id="{3031B728-50B6-CEBD-56CE-FCBA968688A1}"/>
              </a:ext>
            </a:extLst>
          </p:cNvPr>
          <p:cNvSpPr>
            <a:spLocks noGrp="1"/>
          </p:cNvSpPr>
          <p:nvPr>
            <p:ph type="body" sz="quarter" idx="27" hasCustomPrompt="1"/>
          </p:nvPr>
        </p:nvSpPr>
        <p:spPr>
          <a:xfrm>
            <a:off x="1475704" y="3506764"/>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41" name="Text Placeholder 38">
            <a:extLst>
              <a:ext uri="{FF2B5EF4-FFF2-40B4-BE49-F238E27FC236}">
                <a16:creationId xmlns:a16="http://schemas.microsoft.com/office/drawing/2014/main" id="{E56DE284-7418-7800-21B2-F7CD896568AB}"/>
              </a:ext>
            </a:extLst>
          </p:cNvPr>
          <p:cNvSpPr>
            <a:spLocks noGrp="1"/>
          </p:cNvSpPr>
          <p:nvPr>
            <p:ph type="body" sz="quarter" idx="29" hasCustomPrompt="1"/>
          </p:nvPr>
        </p:nvSpPr>
        <p:spPr>
          <a:xfrm>
            <a:off x="1475704" y="4448702"/>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44" name="Text Placeholder 38">
            <a:extLst>
              <a:ext uri="{FF2B5EF4-FFF2-40B4-BE49-F238E27FC236}">
                <a16:creationId xmlns:a16="http://schemas.microsoft.com/office/drawing/2014/main" id="{9FAC1ABD-C9DB-1D4D-11CF-67A8BB5E49C9}"/>
              </a:ext>
            </a:extLst>
          </p:cNvPr>
          <p:cNvSpPr>
            <a:spLocks noGrp="1"/>
          </p:cNvSpPr>
          <p:nvPr>
            <p:ph type="body" sz="quarter" idx="31" hasCustomPrompt="1"/>
          </p:nvPr>
        </p:nvSpPr>
        <p:spPr>
          <a:xfrm>
            <a:off x="1475704" y="5389836"/>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11" name="Picture Placeholder 7">
            <a:extLst>
              <a:ext uri="{FF2B5EF4-FFF2-40B4-BE49-F238E27FC236}">
                <a16:creationId xmlns:a16="http://schemas.microsoft.com/office/drawing/2014/main" id="{508C69C7-38FF-646E-6B2D-42E84CB264E7}"/>
              </a:ext>
            </a:extLst>
          </p:cNvPr>
          <p:cNvSpPr>
            <a:spLocks noGrp="1"/>
          </p:cNvSpPr>
          <p:nvPr>
            <p:ph type="pic" sz="quarter" idx="33" hasCustomPrompt="1"/>
          </p:nvPr>
        </p:nvSpPr>
        <p:spPr>
          <a:xfrm>
            <a:off x="550863" y="2646463"/>
            <a:ext cx="581025" cy="581025"/>
          </a:xfrm>
        </p:spPr>
        <p:txBody>
          <a:bodyPr anchor="ctr" anchorCtr="0"/>
          <a:lstStyle>
            <a:lvl1pPr marL="0" indent="0" algn="ctr">
              <a:buNone/>
              <a:defRPr sz="600"/>
            </a:lvl1pPr>
          </a:lstStyle>
          <a:p>
            <a:r>
              <a:rPr lang="en-US"/>
              <a:t>Click here to add your icon</a:t>
            </a:r>
          </a:p>
        </p:txBody>
      </p:sp>
      <p:sp>
        <p:nvSpPr>
          <p:cNvPr id="12" name="Picture Placeholder 7">
            <a:extLst>
              <a:ext uri="{FF2B5EF4-FFF2-40B4-BE49-F238E27FC236}">
                <a16:creationId xmlns:a16="http://schemas.microsoft.com/office/drawing/2014/main" id="{0D6BBC9C-2387-0F3F-E363-605423123DDF}"/>
              </a:ext>
            </a:extLst>
          </p:cNvPr>
          <p:cNvSpPr>
            <a:spLocks noGrp="1"/>
          </p:cNvSpPr>
          <p:nvPr>
            <p:ph type="pic" sz="quarter" idx="34" hasCustomPrompt="1"/>
          </p:nvPr>
        </p:nvSpPr>
        <p:spPr>
          <a:xfrm>
            <a:off x="550863" y="3589438"/>
            <a:ext cx="581025" cy="581025"/>
          </a:xfrm>
        </p:spPr>
        <p:txBody>
          <a:bodyPr anchor="ctr" anchorCtr="0"/>
          <a:lstStyle>
            <a:lvl1pPr marL="0" indent="0" algn="ctr">
              <a:buNone/>
              <a:defRPr sz="600"/>
            </a:lvl1pPr>
          </a:lstStyle>
          <a:p>
            <a:r>
              <a:rPr lang="en-US"/>
              <a:t>Click here to add your icon</a:t>
            </a:r>
          </a:p>
        </p:txBody>
      </p:sp>
      <p:sp>
        <p:nvSpPr>
          <p:cNvPr id="13" name="Picture Placeholder 7">
            <a:extLst>
              <a:ext uri="{FF2B5EF4-FFF2-40B4-BE49-F238E27FC236}">
                <a16:creationId xmlns:a16="http://schemas.microsoft.com/office/drawing/2014/main" id="{951F3938-5D06-66A3-76F2-21C1B89139B2}"/>
              </a:ext>
            </a:extLst>
          </p:cNvPr>
          <p:cNvSpPr>
            <a:spLocks noGrp="1"/>
          </p:cNvSpPr>
          <p:nvPr>
            <p:ph type="pic" sz="quarter" idx="35" hasCustomPrompt="1"/>
          </p:nvPr>
        </p:nvSpPr>
        <p:spPr>
          <a:xfrm>
            <a:off x="550863" y="4526698"/>
            <a:ext cx="581025" cy="581025"/>
          </a:xfrm>
        </p:spPr>
        <p:txBody>
          <a:bodyPr anchor="ctr" anchorCtr="0"/>
          <a:lstStyle>
            <a:lvl1pPr marL="0" indent="0" algn="ctr">
              <a:buNone/>
              <a:defRPr sz="600"/>
            </a:lvl1pPr>
          </a:lstStyle>
          <a:p>
            <a:r>
              <a:rPr lang="en-US"/>
              <a:t>Click here to add your icon</a:t>
            </a:r>
          </a:p>
        </p:txBody>
      </p:sp>
      <p:sp>
        <p:nvSpPr>
          <p:cNvPr id="15" name="Picture Placeholder 7">
            <a:extLst>
              <a:ext uri="{FF2B5EF4-FFF2-40B4-BE49-F238E27FC236}">
                <a16:creationId xmlns:a16="http://schemas.microsoft.com/office/drawing/2014/main" id="{0F8DAD8E-F9DA-2E9B-536D-68C4B654DF4D}"/>
              </a:ext>
            </a:extLst>
          </p:cNvPr>
          <p:cNvSpPr>
            <a:spLocks noGrp="1"/>
          </p:cNvSpPr>
          <p:nvPr>
            <p:ph type="pic" sz="quarter" idx="36" hasCustomPrompt="1"/>
          </p:nvPr>
        </p:nvSpPr>
        <p:spPr>
          <a:xfrm>
            <a:off x="550863" y="5475388"/>
            <a:ext cx="581025" cy="581025"/>
          </a:xfrm>
        </p:spPr>
        <p:txBody>
          <a:bodyPr anchor="ctr" anchorCtr="0"/>
          <a:lstStyle>
            <a:lvl1pPr marL="0" indent="0" algn="ctr">
              <a:buNone/>
              <a:defRPr sz="600"/>
            </a:lvl1pPr>
          </a:lstStyle>
          <a:p>
            <a:r>
              <a:rPr lang="en-US"/>
              <a:t>Click here to add your icon</a:t>
            </a:r>
          </a:p>
        </p:txBody>
      </p:sp>
      <p:pic>
        <p:nvPicPr>
          <p:cNvPr id="7" name="GroupM_SingleColor_Logo_Navy_RGB.png">
            <a:extLst>
              <a:ext uri="{FF2B5EF4-FFF2-40B4-BE49-F238E27FC236}">
                <a16:creationId xmlns:a16="http://schemas.microsoft.com/office/drawing/2014/main" id="{4C21072F-ED2C-43E1-68FC-FEAD301AB7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441969449"/>
      </p:ext>
    </p:extLst>
  </p:cSld>
  <p:clrMapOvr>
    <a:masterClrMapping/>
  </p:clrMapOvr>
  <p:extLst>
    <p:ext uri="{DCECCB84-F9BA-43D5-87BE-67443E8EF086}">
      <p15:sldGuideLst xmlns:p15="http://schemas.microsoft.com/office/powerpoint/2012/main">
        <p15:guide id="1" pos="4294">
          <p15:clr>
            <a:srgbClr val="FBAE40"/>
          </p15:clr>
        </p15:guide>
        <p15:guide id="2" pos="3386">
          <p15:clr>
            <a:srgbClr val="FBAE40"/>
          </p15:clr>
        </p15:guide>
        <p15:guide id="3" orient="horz" pos="1253">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efore and After_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C0CBA-81B8-9B90-F27A-2448B62572B3}"/>
              </a:ext>
            </a:extLst>
          </p:cNvPr>
          <p:cNvGrpSpPr/>
          <p:nvPr userDrawn="1"/>
        </p:nvGrpSpPr>
        <p:grpSpPr>
          <a:xfrm>
            <a:off x="561667" y="2208892"/>
            <a:ext cx="11081682" cy="3920446"/>
            <a:chOff x="561667" y="2208892"/>
            <a:chExt cx="11081682" cy="3567846"/>
          </a:xfrm>
          <a:solidFill>
            <a:schemeClr val="accent6"/>
          </a:solidFill>
        </p:grpSpPr>
        <p:sp>
          <p:nvSpPr>
            <p:cNvPr id="4" name="Rectangle 3">
              <a:extLst>
                <a:ext uri="{FF2B5EF4-FFF2-40B4-BE49-F238E27FC236}">
                  <a16:creationId xmlns:a16="http://schemas.microsoft.com/office/drawing/2014/main" id="{4B0C9BF8-A4BB-A2C6-42F6-538D006F2A09}"/>
                </a:ext>
              </a:extLst>
            </p:cNvPr>
            <p:cNvSpPr/>
            <p:nvPr userDrawn="1"/>
          </p:nvSpPr>
          <p:spPr>
            <a:xfrm>
              <a:off x="561667" y="2208892"/>
              <a:ext cx="5173971"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15EBFDD7-F9F6-0653-252C-BDD3B55285AB}"/>
                </a:ext>
              </a:extLst>
            </p:cNvPr>
            <p:cNvSpPr/>
            <p:nvPr userDrawn="1"/>
          </p:nvSpPr>
          <p:spPr>
            <a:xfrm>
              <a:off x="6456362" y="2208892"/>
              <a:ext cx="5186987"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C6F266C0-4A25-8A28-09D3-3CB0DB93CDC5}"/>
                </a:ext>
              </a:extLst>
            </p:cNvPr>
            <p:cNvSpPr/>
            <p:nvPr userDrawn="1"/>
          </p:nvSpPr>
          <p:spPr>
            <a:xfrm>
              <a:off x="561667" y="4761062"/>
              <a:ext cx="5173971"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 name="Rectangle 24">
              <a:extLst>
                <a:ext uri="{FF2B5EF4-FFF2-40B4-BE49-F238E27FC236}">
                  <a16:creationId xmlns:a16="http://schemas.microsoft.com/office/drawing/2014/main" id="{EB307499-4ED6-F5C7-71F6-6AC442D4CBA2}"/>
                </a:ext>
              </a:extLst>
            </p:cNvPr>
            <p:cNvSpPr/>
            <p:nvPr userDrawn="1"/>
          </p:nvSpPr>
          <p:spPr>
            <a:xfrm>
              <a:off x="6456362" y="4761062"/>
              <a:ext cx="5186987"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EC92B498-18D6-DCEC-70E1-5362F73E40C8}"/>
                </a:ext>
              </a:extLst>
            </p:cNvPr>
            <p:cNvSpPr/>
            <p:nvPr userDrawn="1"/>
          </p:nvSpPr>
          <p:spPr>
            <a:xfrm>
              <a:off x="561667" y="3484809"/>
              <a:ext cx="5173971"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 name="Rectangle 28">
              <a:extLst>
                <a:ext uri="{FF2B5EF4-FFF2-40B4-BE49-F238E27FC236}">
                  <a16:creationId xmlns:a16="http://schemas.microsoft.com/office/drawing/2014/main" id="{60705A70-C87D-DCD9-C159-608BFF76F7A5}"/>
                </a:ext>
              </a:extLst>
            </p:cNvPr>
            <p:cNvSpPr/>
            <p:nvPr userDrawn="1"/>
          </p:nvSpPr>
          <p:spPr>
            <a:xfrm>
              <a:off x="6456362" y="3484809"/>
              <a:ext cx="5186987"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3600"/>
            </a:lvl1pPr>
          </a:lstStyle>
          <a:p>
            <a:r>
              <a:rPr lang="en-GB"/>
              <a:t>Click here to 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7" name="Rectangle 6">
            <a:extLst>
              <a:ext uri="{FF2B5EF4-FFF2-40B4-BE49-F238E27FC236}">
                <a16:creationId xmlns:a16="http://schemas.microsoft.com/office/drawing/2014/main" id="{3414B517-286C-5DFB-D6C2-5D5E1944357D}"/>
              </a:ext>
            </a:extLst>
          </p:cNvPr>
          <p:cNvSpPr/>
          <p:nvPr userDrawn="1"/>
        </p:nvSpPr>
        <p:spPr>
          <a:xfrm>
            <a:off x="562752" y="3213432"/>
            <a:ext cx="5171836"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8" name="Text Placeholder 9">
            <a:extLst>
              <a:ext uri="{FF2B5EF4-FFF2-40B4-BE49-F238E27FC236}">
                <a16:creationId xmlns:a16="http://schemas.microsoft.com/office/drawing/2014/main" id="{E157B0AF-CC15-07C7-76FB-31E635F6F662}"/>
              </a:ext>
            </a:extLst>
          </p:cNvPr>
          <p:cNvSpPr>
            <a:spLocks noGrp="1"/>
          </p:cNvSpPr>
          <p:nvPr>
            <p:ph type="body" sz="quarter" idx="10" hasCustomPrompt="1"/>
          </p:nvPr>
        </p:nvSpPr>
        <p:spPr>
          <a:xfrm>
            <a:off x="561667" y="1812892"/>
            <a:ext cx="5173971" cy="396000"/>
          </a:xfrm>
        </p:spPr>
        <p:txBody>
          <a:bodyPr/>
          <a:lstStyle>
            <a:lvl1pPr marL="0" indent="0" algn="ctr">
              <a:lnSpc>
                <a:spcPct val="90000"/>
              </a:lnSpc>
              <a:spcBef>
                <a:spcPts val="0"/>
              </a:spcBef>
              <a:spcAft>
                <a:spcPts val="0"/>
              </a:spcAft>
              <a:buNone/>
              <a:defRPr sz="1600" b="1" i="0">
                <a:solidFill>
                  <a:schemeClr val="bg2"/>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12" name="Rectangle 11">
            <a:extLst>
              <a:ext uri="{FF2B5EF4-FFF2-40B4-BE49-F238E27FC236}">
                <a16:creationId xmlns:a16="http://schemas.microsoft.com/office/drawing/2014/main" id="{BFE6E837-8145-E42C-9919-A173A301ADEB}"/>
              </a:ext>
            </a:extLst>
          </p:cNvPr>
          <p:cNvSpPr/>
          <p:nvPr userDrawn="1"/>
        </p:nvSpPr>
        <p:spPr>
          <a:xfrm>
            <a:off x="6457377" y="3213432"/>
            <a:ext cx="5184846"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 name="Text Placeholder 9">
            <a:extLst>
              <a:ext uri="{FF2B5EF4-FFF2-40B4-BE49-F238E27FC236}">
                <a16:creationId xmlns:a16="http://schemas.microsoft.com/office/drawing/2014/main" id="{60ECF12B-CB4A-160F-2CBF-56F08DF82145}"/>
              </a:ext>
            </a:extLst>
          </p:cNvPr>
          <p:cNvSpPr>
            <a:spLocks noGrp="1"/>
          </p:cNvSpPr>
          <p:nvPr>
            <p:ph type="body" sz="quarter" idx="15" hasCustomPrompt="1"/>
          </p:nvPr>
        </p:nvSpPr>
        <p:spPr>
          <a:xfrm>
            <a:off x="6456362" y="1812892"/>
            <a:ext cx="5184775" cy="396000"/>
          </a:xfrm>
        </p:spPr>
        <p:txBody>
          <a:bodyPr/>
          <a:lstStyle>
            <a:lvl1pPr marL="0" indent="0" algn="ctr">
              <a:lnSpc>
                <a:spcPct val="90000"/>
              </a:lnSpc>
              <a:spcBef>
                <a:spcPts val="0"/>
              </a:spcBef>
              <a:spcAft>
                <a:spcPts val="0"/>
              </a:spcAft>
              <a:buNone/>
              <a:defRPr sz="1600" b="1" i="0">
                <a:solidFill>
                  <a:schemeClr val="bg2"/>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24" name="Rectangle 23">
            <a:extLst>
              <a:ext uri="{FF2B5EF4-FFF2-40B4-BE49-F238E27FC236}">
                <a16:creationId xmlns:a16="http://schemas.microsoft.com/office/drawing/2014/main" id="{A68FBC82-1C59-FCA3-3A14-3BE2C5B5446C}"/>
              </a:ext>
            </a:extLst>
          </p:cNvPr>
          <p:cNvSpPr/>
          <p:nvPr userDrawn="1"/>
        </p:nvSpPr>
        <p:spPr>
          <a:xfrm>
            <a:off x="562752" y="6020918"/>
            <a:ext cx="5171836" cy="108420"/>
          </a:xfrm>
          <a:prstGeom prst="rect">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6" name="Rectangle 25">
            <a:extLst>
              <a:ext uri="{FF2B5EF4-FFF2-40B4-BE49-F238E27FC236}">
                <a16:creationId xmlns:a16="http://schemas.microsoft.com/office/drawing/2014/main" id="{EA784A29-2BD8-DC65-7151-8E3E37121223}"/>
              </a:ext>
            </a:extLst>
          </p:cNvPr>
          <p:cNvSpPr/>
          <p:nvPr userDrawn="1"/>
        </p:nvSpPr>
        <p:spPr>
          <a:xfrm>
            <a:off x="6457377" y="6020918"/>
            <a:ext cx="5184846" cy="108420"/>
          </a:xfrm>
          <a:prstGeom prst="rect">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8" name="Rectangle 27">
            <a:extLst>
              <a:ext uri="{FF2B5EF4-FFF2-40B4-BE49-F238E27FC236}">
                <a16:creationId xmlns:a16="http://schemas.microsoft.com/office/drawing/2014/main" id="{312C73EE-165D-E99B-CF9D-0B4EC9740780}"/>
              </a:ext>
            </a:extLst>
          </p:cNvPr>
          <p:cNvSpPr/>
          <p:nvPr userDrawn="1"/>
        </p:nvSpPr>
        <p:spPr>
          <a:xfrm>
            <a:off x="562752" y="4617529"/>
            <a:ext cx="5171836"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0" name="Rectangle 29">
            <a:extLst>
              <a:ext uri="{FF2B5EF4-FFF2-40B4-BE49-F238E27FC236}">
                <a16:creationId xmlns:a16="http://schemas.microsoft.com/office/drawing/2014/main" id="{6FDDC3A6-69EF-2D85-0551-BFEC3C6EC33E}"/>
              </a:ext>
            </a:extLst>
          </p:cNvPr>
          <p:cNvSpPr/>
          <p:nvPr userDrawn="1"/>
        </p:nvSpPr>
        <p:spPr>
          <a:xfrm>
            <a:off x="6457377" y="4617529"/>
            <a:ext cx="5184846"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9" name="Text Placeholder 38">
            <a:extLst>
              <a:ext uri="{FF2B5EF4-FFF2-40B4-BE49-F238E27FC236}">
                <a16:creationId xmlns:a16="http://schemas.microsoft.com/office/drawing/2014/main" id="{038D60CA-43F5-5D1A-C70A-1442143BE7B7}"/>
              </a:ext>
            </a:extLst>
          </p:cNvPr>
          <p:cNvSpPr>
            <a:spLocks noGrp="1"/>
          </p:cNvSpPr>
          <p:nvPr>
            <p:ph type="body" sz="quarter" idx="16" hasCustomPrompt="1"/>
          </p:nvPr>
        </p:nvSpPr>
        <p:spPr>
          <a:xfrm>
            <a:off x="763433" y="2404035"/>
            <a:ext cx="4770437" cy="626343"/>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0" name="Text Placeholder 38">
            <a:extLst>
              <a:ext uri="{FF2B5EF4-FFF2-40B4-BE49-F238E27FC236}">
                <a16:creationId xmlns:a16="http://schemas.microsoft.com/office/drawing/2014/main" id="{781D622F-D925-2030-D666-96B54859868C}"/>
              </a:ext>
            </a:extLst>
          </p:cNvPr>
          <p:cNvSpPr>
            <a:spLocks noGrp="1"/>
          </p:cNvSpPr>
          <p:nvPr>
            <p:ph type="body" sz="quarter" idx="17" hasCustomPrompt="1"/>
          </p:nvPr>
        </p:nvSpPr>
        <p:spPr>
          <a:xfrm>
            <a:off x="6663530" y="2404035"/>
            <a:ext cx="4770437" cy="626343"/>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1" name="Text Placeholder 38">
            <a:extLst>
              <a:ext uri="{FF2B5EF4-FFF2-40B4-BE49-F238E27FC236}">
                <a16:creationId xmlns:a16="http://schemas.microsoft.com/office/drawing/2014/main" id="{FB29A9E8-4D46-FB90-750A-1FDC926149EC}"/>
              </a:ext>
            </a:extLst>
          </p:cNvPr>
          <p:cNvSpPr>
            <a:spLocks noGrp="1"/>
          </p:cNvSpPr>
          <p:nvPr>
            <p:ph type="body" sz="quarter" idx="18" hasCustomPrompt="1"/>
          </p:nvPr>
        </p:nvSpPr>
        <p:spPr>
          <a:xfrm>
            <a:off x="763433" y="3803169"/>
            <a:ext cx="4770437"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2" name="Text Placeholder 38">
            <a:extLst>
              <a:ext uri="{FF2B5EF4-FFF2-40B4-BE49-F238E27FC236}">
                <a16:creationId xmlns:a16="http://schemas.microsoft.com/office/drawing/2014/main" id="{17FF746B-4ED3-1EC8-F8D5-CC4415BC1ACC}"/>
              </a:ext>
            </a:extLst>
          </p:cNvPr>
          <p:cNvSpPr>
            <a:spLocks noGrp="1"/>
          </p:cNvSpPr>
          <p:nvPr>
            <p:ph type="body" sz="quarter" idx="19" hasCustomPrompt="1"/>
          </p:nvPr>
        </p:nvSpPr>
        <p:spPr>
          <a:xfrm>
            <a:off x="6663530" y="3803169"/>
            <a:ext cx="4770437"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3" name="Text Placeholder 38">
            <a:extLst>
              <a:ext uri="{FF2B5EF4-FFF2-40B4-BE49-F238E27FC236}">
                <a16:creationId xmlns:a16="http://schemas.microsoft.com/office/drawing/2014/main" id="{62E21FC7-81A5-1C50-6663-AEF375CFB113}"/>
              </a:ext>
            </a:extLst>
          </p:cNvPr>
          <p:cNvSpPr>
            <a:spLocks noGrp="1"/>
          </p:cNvSpPr>
          <p:nvPr>
            <p:ph type="body" sz="quarter" idx="20" hasCustomPrompt="1"/>
          </p:nvPr>
        </p:nvSpPr>
        <p:spPr>
          <a:xfrm>
            <a:off x="763433" y="5202102"/>
            <a:ext cx="4770437"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4" name="Text Placeholder 38">
            <a:extLst>
              <a:ext uri="{FF2B5EF4-FFF2-40B4-BE49-F238E27FC236}">
                <a16:creationId xmlns:a16="http://schemas.microsoft.com/office/drawing/2014/main" id="{A335C6B4-9B8C-C427-EF9F-C58988E9D086}"/>
              </a:ext>
            </a:extLst>
          </p:cNvPr>
          <p:cNvSpPr>
            <a:spLocks noGrp="1"/>
          </p:cNvSpPr>
          <p:nvPr>
            <p:ph type="body" sz="quarter" idx="21" hasCustomPrompt="1"/>
          </p:nvPr>
        </p:nvSpPr>
        <p:spPr>
          <a:xfrm>
            <a:off x="6663530" y="5202102"/>
            <a:ext cx="4770437"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pic>
        <p:nvPicPr>
          <p:cNvPr id="9" name="GroupM_SingleColor_Logo_Navy_RGB.png">
            <a:extLst>
              <a:ext uri="{FF2B5EF4-FFF2-40B4-BE49-F238E27FC236}">
                <a16:creationId xmlns:a16="http://schemas.microsoft.com/office/drawing/2014/main" id="{47DC9154-99F8-B2A0-853A-CED8D43BEA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182369927"/>
      </p:ext>
    </p:extLst>
  </p:cSld>
  <p:clrMapOvr>
    <a:masterClrMapping/>
  </p:clrMapOvr>
  <p:extLst>
    <p:ext uri="{DCECCB84-F9BA-43D5-87BE-67443E8EF086}">
      <p15:sldGuideLst xmlns:p15="http://schemas.microsoft.com/office/powerpoint/2012/main">
        <p15:guide id="1" pos="4067">
          <p15:clr>
            <a:srgbClr val="FBAE40"/>
          </p15:clr>
        </p15:guide>
        <p15:guide id="2" pos="3613">
          <p15:clr>
            <a:srgbClr val="FBAE40"/>
          </p15:clr>
        </p15:guide>
        <p15:guide id="3" orient="horz" pos="1139">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Half-Image (Left)_Blu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C9CCF3A-417D-EFE3-D0B6-51ECD7856484}"/>
              </a:ext>
            </a:extLst>
          </p:cNvPr>
          <p:cNvSpPr>
            <a:spLocks noGrp="1"/>
          </p:cNvSpPr>
          <p:nvPr>
            <p:ph type="pic" sz="quarter" idx="18"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261938 h 6858000"/>
              <a:gd name="connsiteX3" fmla="*/ 6096000 w 6096000"/>
              <a:gd name="connsiteY3" fmla="*/ 988361 h 6858000"/>
              <a:gd name="connsiteX4" fmla="*/ 6096000 w 6096000"/>
              <a:gd name="connsiteY4" fmla="*/ 2982761 h 6858000"/>
              <a:gd name="connsiteX5" fmla="*/ 6096000 w 6096000"/>
              <a:gd name="connsiteY5" fmla="*/ 5284788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261938"/>
                </a:lnTo>
                <a:lnTo>
                  <a:pt x="6096000" y="988361"/>
                </a:lnTo>
                <a:lnTo>
                  <a:pt x="6096000" y="2982761"/>
                </a:lnTo>
                <a:lnTo>
                  <a:pt x="6096000" y="5284788"/>
                </a:lnTo>
                <a:lnTo>
                  <a:pt x="6096000" y="6858000"/>
                </a:lnTo>
                <a:lnTo>
                  <a:pt x="0" y="6858000"/>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4989512" y="1422860"/>
            <a:ext cx="6651625" cy="1116000"/>
          </a:xfrm>
        </p:spPr>
        <p:txBody>
          <a:bodyPr anchor="ctr"/>
          <a:lstStyle>
            <a:lvl1pPr>
              <a:lnSpc>
                <a:spcPct val="100000"/>
              </a:lnSpc>
              <a:defRPr/>
            </a:lvl1pPr>
          </a:lstStyle>
          <a:p>
            <a:r>
              <a:rPr lang="en-MY"/>
              <a:t>Click here to add your title which is detailed and descriptive to the content on this slide</a:t>
            </a:r>
            <a:endParaRPr lang="en-US"/>
          </a:p>
        </p:txBody>
      </p:sp>
      <p:sp>
        <p:nvSpPr>
          <p:cNvPr id="17" name="Text Placeholder 8">
            <a:extLst>
              <a:ext uri="{FF2B5EF4-FFF2-40B4-BE49-F238E27FC236}">
                <a16:creationId xmlns:a16="http://schemas.microsoft.com/office/drawing/2014/main" id="{F6E8E404-B0B2-1E15-EBE0-0F26416BF152}"/>
              </a:ext>
            </a:extLst>
          </p:cNvPr>
          <p:cNvSpPr>
            <a:spLocks noGrp="1"/>
          </p:cNvSpPr>
          <p:nvPr>
            <p:ph type="body" sz="quarter" idx="14" hasCustomPrompt="1"/>
          </p:nvPr>
        </p:nvSpPr>
        <p:spPr>
          <a:xfrm>
            <a:off x="6456362" y="3330597"/>
            <a:ext cx="5184775" cy="478711"/>
          </a:xfrm>
        </p:spPr>
        <p:txBody>
          <a:bodyPr anchor="b" anchorCtr="0"/>
          <a:lstStyle>
            <a:lvl1pPr marL="0" indent="0">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4" name="Text Placeholder 10">
            <a:extLst>
              <a:ext uri="{FF2B5EF4-FFF2-40B4-BE49-F238E27FC236}">
                <a16:creationId xmlns:a16="http://schemas.microsoft.com/office/drawing/2014/main" id="{6598CB00-22C6-2B97-E304-40016079E0DB}"/>
              </a:ext>
            </a:extLst>
          </p:cNvPr>
          <p:cNvSpPr>
            <a:spLocks noGrp="1"/>
          </p:cNvSpPr>
          <p:nvPr>
            <p:ph type="body" sz="quarter" idx="17" hasCustomPrompt="1"/>
          </p:nvPr>
        </p:nvSpPr>
        <p:spPr>
          <a:xfrm>
            <a:off x="6456361" y="3988388"/>
            <a:ext cx="5184775" cy="2140950"/>
          </a:xfrm>
        </p:spPr>
        <p:txBody>
          <a:body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endParaRPr lang="en-US"/>
          </a:p>
        </p:txBody>
      </p:sp>
      <p:pic>
        <p:nvPicPr>
          <p:cNvPr id="5" name="GroupM_SingleColor_Logo_Navy_RGB.png">
            <a:extLst>
              <a:ext uri="{FF2B5EF4-FFF2-40B4-BE49-F238E27FC236}">
                <a16:creationId xmlns:a16="http://schemas.microsoft.com/office/drawing/2014/main" id="{718CB1A5-BD8E-E2A8-975A-39E251A0CF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894136381"/>
      </p:ext>
    </p:extLst>
  </p:cSld>
  <p:clrMapOvr>
    <a:masterClrMapping/>
  </p:clrMapOvr>
  <p:extLst>
    <p:ext uri="{DCECCB84-F9BA-43D5-87BE-67443E8EF086}">
      <p15:sldGuideLst xmlns:p15="http://schemas.microsoft.com/office/powerpoint/2012/main">
        <p15:guide id="1" pos="3840">
          <p15:clr>
            <a:srgbClr val="FBAE40"/>
          </p15:clr>
        </p15:guide>
        <p15:guide id="2" pos="4067">
          <p15:clr>
            <a:srgbClr val="FBAE40"/>
          </p15:clr>
        </p15:guide>
        <p15:guide id="4" orient="horz" pos="2115">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Half-Image (Left)_Teal">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8B52FFB-0101-72F4-B0F6-BB3481A915C9}"/>
              </a:ext>
            </a:extLst>
          </p:cNvPr>
          <p:cNvSpPr>
            <a:spLocks noGrp="1"/>
          </p:cNvSpPr>
          <p:nvPr>
            <p:ph type="pic" sz="quarter" idx="18"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261938 h 6858000"/>
              <a:gd name="connsiteX3" fmla="*/ 6096000 w 6096000"/>
              <a:gd name="connsiteY3" fmla="*/ 988361 h 6858000"/>
              <a:gd name="connsiteX4" fmla="*/ 6096000 w 6096000"/>
              <a:gd name="connsiteY4" fmla="*/ 2982761 h 6858000"/>
              <a:gd name="connsiteX5" fmla="*/ 6096000 w 6096000"/>
              <a:gd name="connsiteY5" fmla="*/ 5284788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261938"/>
                </a:lnTo>
                <a:lnTo>
                  <a:pt x="6096000" y="988361"/>
                </a:lnTo>
                <a:lnTo>
                  <a:pt x="6096000" y="2982761"/>
                </a:lnTo>
                <a:lnTo>
                  <a:pt x="6096000" y="5284788"/>
                </a:lnTo>
                <a:lnTo>
                  <a:pt x="6096000" y="6858000"/>
                </a:lnTo>
                <a:lnTo>
                  <a:pt x="0" y="6858000"/>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4989512" y="1422860"/>
            <a:ext cx="6651625" cy="1116000"/>
          </a:xfrm>
        </p:spPr>
        <p:txBody>
          <a:bodyPr anchor="ctr"/>
          <a:lstStyle>
            <a:lvl1pPr>
              <a:lnSpc>
                <a:spcPct val="100000"/>
              </a:lnSpc>
              <a:defRPr/>
            </a:lvl1pPr>
          </a:lstStyle>
          <a:p>
            <a:r>
              <a:rPr lang="en-MY"/>
              <a:t>Click here to add your title which is detailed and descriptive to the content on this slide</a:t>
            </a:r>
            <a:endParaRPr lang="en-US"/>
          </a:p>
        </p:txBody>
      </p:sp>
      <p:sp>
        <p:nvSpPr>
          <p:cNvPr id="17" name="Text Placeholder 8">
            <a:extLst>
              <a:ext uri="{FF2B5EF4-FFF2-40B4-BE49-F238E27FC236}">
                <a16:creationId xmlns:a16="http://schemas.microsoft.com/office/drawing/2014/main" id="{F6E8E404-B0B2-1E15-EBE0-0F26416BF152}"/>
              </a:ext>
            </a:extLst>
          </p:cNvPr>
          <p:cNvSpPr>
            <a:spLocks noGrp="1"/>
          </p:cNvSpPr>
          <p:nvPr>
            <p:ph type="body" sz="quarter" idx="14" hasCustomPrompt="1"/>
          </p:nvPr>
        </p:nvSpPr>
        <p:spPr>
          <a:xfrm>
            <a:off x="6456362" y="3330597"/>
            <a:ext cx="5184775" cy="478711"/>
          </a:xfrm>
        </p:spPr>
        <p:txBody>
          <a:bodyPr anchor="b" anchorCtr="0"/>
          <a:lstStyle>
            <a:lvl1pPr marL="0" indent="0">
              <a:lnSpc>
                <a:spcPct val="100000"/>
              </a:lnSpc>
              <a:spcBef>
                <a:spcPts val="0"/>
              </a:spcBef>
              <a:spcAft>
                <a:spcPts val="0"/>
              </a:spcAft>
              <a:buNone/>
              <a:defRPr sz="1600" b="1" i="0">
                <a:solidFill>
                  <a:schemeClr val="accent2"/>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3" name="Text Placeholder 10">
            <a:extLst>
              <a:ext uri="{FF2B5EF4-FFF2-40B4-BE49-F238E27FC236}">
                <a16:creationId xmlns:a16="http://schemas.microsoft.com/office/drawing/2014/main" id="{F80749C9-859F-EEAE-0F11-130E35220BC0}"/>
              </a:ext>
            </a:extLst>
          </p:cNvPr>
          <p:cNvSpPr>
            <a:spLocks noGrp="1"/>
          </p:cNvSpPr>
          <p:nvPr>
            <p:ph type="body" sz="quarter" idx="17" hasCustomPrompt="1"/>
          </p:nvPr>
        </p:nvSpPr>
        <p:spPr>
          <a:xfrm>
            <a:off x="6456361" y="3988388"/>
            <a:ext cx="5184775" cy="2140950"/>
          </a:xfrm>
        </p:spPr>
        <p:txBody>
          <a:body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endParaRPr lang="en-US"/>
          </a:p>
        </p:txBody>
      </p:sp>
      <p:pic>
        <p:nvPicPr>
          <p:cNvPr id="7" name="GroupM_SingleColor_Logo_Navy_RGB.png">
            <a:extLst>
              <a:ext uri="{FF2B5EF4-FFF2-40B4-BE49-F238E27FC236}">
                <a16:creationId xmlns:a16="http://schemas.microsoft.com/office/drawing/2014/main" id="{AA9F2624-1B77-EDE6-89A8-B25BC83BE1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524886656"/>
      </p:ext>
    </p:extLst>
  </p:cSld>
  <p:clrMapOvr>
    <a:masterClrMapping/>
  </p:clrMapOvr>
  <p:extLst>
    <p:ext uri="{DCECCB84-F9BA-43D5-87BE-67443E8EF086}">
      <p15:sldGuideLst xmlns:p15="http://schemas.microsoft.com/office/powerpoint/2012/main">
        <p15:guide id="1" pos="3840">
          <p15:clr>
            <a:srgbClr val="FBAE40"/>
          </p15:clr>
        </p15:guide>
        <p15:guide id="2" pos="4067">
          <p15:clr>
            <a:srgbClr val="FBAE40"/>
          </p15:clr>
        </p15:guide>
        <p15:guide id="3" orient="horz" pos="2115">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Half-Image (Left)_Blu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C9CCF3A-417D-EFE3-D0B6-51ECD7856484}"/>
              </a:ext>
            </a:extLst>
          </p:cNvPr>
          <p:cNvSpPr>
            <a:spLocks noGrp="1"/>
          </p:cNvSpPr>
          <p:nvPr>
            <p:ph type="pic" sz="quarter" idx="18"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261938 h 6858000"/>
              <a:gd name="connsiteX3" fmla="*/ 6096000 w 6096000"/>
              <a:gd name="connsiteY3" fmla="*/ 988361 h 6858000"/>
              <a:gd name="connsiteX4" fmla="*/ 6096000 w 6096000"/>
              <a:gd name="connsiteY4" fmla="*/ 2982761 h 6858000"/>
              <a:gd name="connsiteX5" fmla="*/ 6096000 w 6096000"/>
              <a:gd name="connsiteY5" fmla="*/ 5284788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261938"/>
                </a:lnTo>
                <a:lnTo>
                  <a:pt x="6096000" y="988361"/>
                </a:lnTo>
                <a:lnTo>
                  <a:pt x="6096000" y="2982761"/>
                </a:lnTo>
                <a:lnTo>
                  <a:pt x="6096000" y="5284788"/>
                </a:lnTo>
                <a:lnTo>
                  <a:pt x="6096000" y="6858000"/>
                </a:lnTo>
                <a:lnTo>
                  <a:pt x="0" y="6858000"/>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4989512" y="1422860"/>
            <a:ext cx="6651625" cy="1116000"/>
          </a:xfrm>
        </p:spPr>
        <p:txBody>
          <a:bodyPr anchor="ctr"/>
          <a:lstStyle/>
          <a:p>
            <a:r>
              <a:rPr lang="en-MY"/>
              <a:t>Click here to add your title which is detailed and descriptive to the content on this slide</a:t>
            </a:r>
            <a:endParaRPr lang="en-US"/>
          </a:p>
        </p:txBody>
      </p:sp>
      <p:sp>
        <p:nvSpPr>
          <p:cNvPr id="17" name="Text Placeholder 8">
            <a:extLst>
              <a:ext uri="{FF2B5EF4-FFF2-40B4-BE49-F238E27FC236}">
                <a16:creationId xmlns:a16="http://schemas.microsoft.com/office/drawing/2014/main" id="{F6E8E404-B0B2-1E15-EBE0-0F26416BF152}"/>
              </a:ext>
            </a:extLst>
          </p:cNvPr>
          <p:cNvSpPr>
            <a:spLocks noGrp="1"/>
          </p:cNvSpPr>
          <p:nvPr>
            <p:ph type="body" sz="quarter" idx="14" hasCustomPrompt="1"/>
          </p:nvPr>
        </p:nvSpPr>
        <p:spPr>
          <a:xfrm>
            <a:off x="6456362" y="3330597"/>
            <a:ext cx="5184775" cy="478711"/>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4" name="Text Placeholder 10">
            <a:extLst>
              <a:ext uri="{FF2B5EF4-FFF2-40B4-BE49-F238E27FC236}">
                <a16:creationId xmlns:a16="http://schemas.microsoft.com/office/drawing/2014/main" id="{6598CB00-22C6-2B97-E304-40016079E0DB}"/>
              </a:ext>
            </a:extLst>
          </p:cNvPr>
          <p:cNvSpPr>
            <a:spLocks noGrp="1"/>
          </p:cNvSpPr>
          <p:nvPr>
            <p:ph type="body" sz="quarter" idx="17" hasCustomPrompt="1"/>
          </p:nvPr>
        </p:nvSpPr>
        <p:spPr>
          <a:xfrm>
            <a:off x="6456361" y="3988388"/>
            <a:ext cx="5184775" cy="2140950"/>
          </a:xfrm>
        </p:spPr>
        <p:txBody>
          <a:body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endParaRPr lang="en-US"/>
          </a:p>
        </p:txBody>
      </p:sp>
      <p:pic>
        <p:nvPicPr>
          <p:cNvPr id="5" name="GroupM_SingleColor_Logo_Navy_RGB.png">
            <a:extLst>
              <a:ext uri="{FF2B5EF4-FFF2-40B4-BE49-F238E27FC236}">
                <a16:creationId xmlns:a16="http://schemas.microsoft.com/office/drawing/2014/main" id="{718CB1A5-BD8E-E2A8-975A-39E251A0CF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064611094"/>
      </p:ext>
    </p:extLst>
  </p:cSld>
  <p:clrMapOvr>
    <a:masterClrMapping/>
  </p:clrMapOvr>
  <p:extLst>
    <p:ext uri="{DCECCB84-F9BA-43D5-87BE-67443E8EF086}">
      <p15:sldGuideLst xmlns:p15="http://schemas.microsoft.com/office/powerpoint/2012/main">
        <p15:guide id="1" pos="3840" userDrawn="1">
          <p15:clr>
            <a:srgbClr val="FBAE40"/>
          </p15:clr>
        </p15:guide>
        <p15:guide id="2" pos="4067" userDrawn="1">
          <p15:clr>
            <a:srgbClr val="FBAE40"/>
          </p15:clr>
        </p15:guide>
        <p15:guide id="4" orient="horz" pos="2115"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Half-Image (Left)_Teal">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8B52FFB-0101-72F4-B0F6-BB3481A915C9}"/>
              </a:ext>
            </a:extLst>
          </p:cNvPr>
          <p:cNvSpPr>
            <a:spLocks noGrp="1"/>
          </p:cNvSpPr>
          <p:nvPr>
            <p:ph type="pic" sz="quarter" idx="18"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261938 h 6858000"/>
              <a:gd name="connsiteX3" fmla="*/ 6096000 w 6096000"/>
              <a:gd name="connsiteY3" fmla="*/ 988361 h 6858000"/>
              <a:gd name="connsiteX4" fmla="*/ 6096000 w 6096000"/>
              <a:gd name="connsiteY4" fmla="*/ 2982761 h 6858000"/>
              <a:gd name="connsiteX5" fmla="*/ 6096000 w 6096000"/>
              <a:gd name="connsiteY5" fmla="*/ 5284788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261938"/>
                </a:lnTo>
                <a:lnTo>
                  <a:pt x="6096000" y="988361"/>
                </a:lnTo>
                <a:lnTo>
                  <a:pt x="6096000" y="2982761"/>
                </a:lnTo>
                <a:lnTo>
                  <a:pt x="6096000" y="5284788"/>
                </a:lnTo>
                <a:lnTo>
                  <a:pt x="6096000" y="6858000"/>
                </a:lnTo>
                <a:lnTo>
                  <a:pt x="0" y="6858000"/>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4989512" y="1422860"/>
            <a:ext cx="6651625" cy="1116000"/>
          </a:xfrm>
        </p:spPr>
        <p:txBody>
          <a:bodyPr anchor="ctr"/>
          <a:lstStyle/>
          <a:p>
            <a:r>
              <a:rPr lang="en-MY"/>
              <a:t>Click here to add your title which is detailed and descriptive to the content on this slide</a:t>
            </a:r>
            <a:endParaRPr lang="en-US"/>
          </a:p>
        </p:txBody>
      </p:sp>
      <p:sp>
        <p:nvSpPr>
          <p:cNvPr id="17" name="Text Placeholder 8">
            <a:extLst>
              <a:ext uri="{FF2B5EF4-FFF2-40B4-BE49-F238E27FC236}">
                <a16:creationId xmlns:a16="http://schemas.microsoft.com/office/drawing/2014/main" id="{F6E8E404-B0B2-1E15-EBE0-0F26416BF152}"/>
              </a:ext>
            </a:extLst>
          </p:cNvPr>
          <p:cNvSpPr>
            <a:spLocks noGrp="1"/>
          </p:cNvSpPr>
          <p:nvPr>
            <p:ph type="body" sz="quarter" idx="14" hasCustomPrompt="1"/>
          </p:nvPr>
        </p:nvSpPr>
        <p:spPr>
          <a:xfrm>
            <a:off x="6456362" y="3330597"/>
            <a:ext cx="5184775" cy="478711"/>
          </a:xfrm>
        </p:spPr>
        <p:txBody>
          <a:bodyPr anchor="b" anchorCtr="0"/>
          <a:lstStyle>
            <a:lvl1pPr marL="0" indent="0">
              <a:lnSpc>
                <a:spcPct val="90000"/>
              </a:lnSpc>
              <a:spcBef>
                <a:spcPts val="0"/>
              </a:spcBef>
              <a:spcAft>
                <a:spcPts val="0"/>
              </a:spcAft>
              <a:buNone/>
              <a:defRPr sz="1600" b="1" i="0">
                <a:solidFill>
                  <a:schemeClr val="accent2"/>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3" name="Text Placeholder 10">
            <a:extLst>
              <a:ext uri="{FF2B5EF4-FFF2-40B4-BE49-F238E27FC236}">
                <a16:creationId xmlns:a16="http://schemas.microsoft.com/office/drawing/2014/main" id="{F80749C9-859F-EEAE-0F11-130E35220BC0}"/>
              </a:ext>
            </a:extLst>
          </p:cNvPr>
          <p:cNvSpPr>
            <a:spLocks noGrp="1"/>
          </p:cNvSpPr>
          <p:nvPr>
            <p:ph type="body" sz="quarter" idx="17" hasCustomPrompt="1"/>
          </p:nvPr>
        </p:nvSpPr>
        <p:spPr>
          <a:xfrm>
            <a:off x="6456361" y="3988388"/>
            <a:ext cx="5184775" cy="2140950"/>
          </a:xfrm>
        </p:spPr>
        <p:txBody>
          <a:body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endParaRPr lang="en-US"/>
          </a:p>
        </p:txBody>
      </p:sp>
      <p:pic>
        <p:nvPicPr>
          <p:cNvPr id="7" name="GroupM_SingleColor_Logo_Navy_RGB.png">
            <a:extLst>
              <a:ext uri="{FF2B5EF4-FFF2-40B4-BE49-F238E27FC236}">
                <a16:creationId xmlns:a16="http://schemas.microsoft.com/office/drawing/2014/main" id="{AA9F2624-1B77-EDE6-89A8-B25BC83BE1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853490980"/>
      </p:ext>
    </p:extLst>
  </p:cSld>
  <p:clrMapOvr>
    <a:masterClrMapping/>
  </p:clrMapOvr>
  <p:extLst>
    <p:ext uri="{DCECCB84-F9BA-43D5-87BE-67443E8EF086}">
      <p15:sldGuideLst xmlns:p15="http://schemas.microsoft.com/office/powerpoint/2012/main">
        <p15:guide id="1" pos="3840" userDrawn="1">
          <p15:clr>
            <a:srgbClr val="FBAE40"/>
          </p15:clr>
        </p15:guide>
        <p15:guide id="2" pos="4067" userDrawn="1">
          <p15:clr>
            <a:srgbClr val="FBAE40"/>
          </p15:clr>
        </p15:guide>
        <p15:guide id="3" orient="horz" pos="2115"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ank You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CACFD2-4A22-472E-40B6-B0184EEC33C0}"/>
              </a:ext>
            </a:extLst>
          </p:cNvPr>
          <p:cNvSpPr/>
          <p:nvPr userDrawn="1"/>
        </p:nvSpPr>
        <p:spPr>
          <a:xfrm>
            <a:off x="0" y="3429000"/>
            <a:ext cx="12192000" cy="3429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A801007A-9D0A-3203-C04D-1A4D650B3FFE}"/>
              </a:ext>
            </a:extLst>
          </p:cNvPr>
          <p:cNvSpPr>
            <a:spLocks noGrp="1"/>
          </p:cNvSpPr>
          <p:nvPr>
            <p:ph type="body" sz="quarter" idx="10" hasCustomPrompt="1"/>
          </p:nvPr>
        </p:nvSpPr>
        <p:spPr>
          <a:xfrm>
            <a:off x="6456362" y="2820933"/>
            <a:ext cx="2851489" cy="178081"/>
          </a:xfrm>
        </p:spPr>
        <p:txBody>
          <a:bodyPr/>
          <a:lstStyle>
            <a:lvl1pPr marL="0" indent="0">
              <a:lnSpc>
                <a:spcPct val="90000"/>
              </a:lnSpc>
              <a:spcBef>
                <a:spcPts val="0"/>
              </a:spcBef>
              <a:spcAft>
                <a:spcPts val="0"/>
              </a:spcAft>
              <a:buNone/>
              <a:defRPr sz="1600" b="1" i="0">
                <a:latin typeface="Poppins ExtraBold" pitchFamily="2" charset="77"/>
                <a:cs typeface="Poppins ExtraBold"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8" name="Text Placeholder 9">
            <a:extLst>
              <a:ext uri="{FF2B5EF4-FFF2-40B4-BE49-F238E27FC236}">
                <a16:creationId xmlns:a16="http://schemas.microsoft.com/office/drawing/2014/main" id="{6CF89850-F05E-935C-2BF1-13D3535184CF}"/>
              </a:ext>
            </a:extLst>
          </p:cNvPr>
          <p:cNvSpPr>
            <a:spLocks noGrp="1"/>
          </p:cNvSpPr>
          <p:nvPr>
            <p:ph type="body" sz="quarter" idx="11" hasCustomPrompt="1"/>
          </p:nvPr>
        </p:nvSpPr>
        <p:spPr>
          <a:xfrm>
            <a:off x="6456363" y="3060498"/>
            <a:ext cx="1871662" cy="147769"/>
          </a:xfrm>
        </p:spPr>
        <p:txBody>
          <a:bodyPr/>
          <a:lstStyle>
            <a:lvl1pPr marL="0" indent="0">
              <a:lnSpc>
                <a:spcPct val="9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cxnSp>
        <p:nvCxnSpPr>
          <p:cNvPr id="11" name="Straight Connector 10">
            <a:extLst>
              <a:ext uri="{FF2B5EF4-FFF2-40B4-BE49-F238E27FC236}">
                <a16:creationId xmlns:a16="http://schemas.microsoft.com/office/drawing/2014/main" id="{939F8CF7-62F3-68D6-4C32-C063C382F35C}"/>
              </a:ext>
            </a:extLst>
          </p:cNvPr>
          <p:cNvCxnSpPr/>
          <p:nvPr userDrawn="1"/>
        </p:nvCxnSpPr>
        <p:spPr>
          <a:xfrm>
            <a:off x="6456362" y="2386229"/>
            <a:ext cx="9252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9FAD2D8E-02BC-712E-9F17-3B777F3EC85C}"/>
              </a:ext>
            </a:extLst>
          </p:cNvPr>
          <p:cNvSpPr>
            <a:spLocks noGrp="1"/>
          </p:cNvSpPr>
          <p:nvPr>
            <p:ph type="pic" sz="quarter" idx="12" hasCustomPrompt="1"/>
          </p:nvPr>
        </p:nvSpPr>
        <p:spPr>
          <a:xfrm>
            <a:off x="1055688" y="915757"/>
            <a:ext cx="5040312" cy="5040313"/>
          </a:xfrm>
          <a:solidFill>
            <a:schemeClr val="bg1">
              <a:lumMod val="50000"/>
            </a:schemeClr>
          </a:solidFill>
        </p:spPr>
        <p:txBody>
          <a:bodyPr/>
          <a:lstStyle>
            <a:lvl1pPr marL="171450" indent="-171450">
              <a:buFont typeface="Arial" panose="020B0604020202020204" pitchFamily="34" charset="0"/>
              <a:buChar char="•"/>
              <a:defRPr>
                <a:solidFill>
                  <a:schemeClr val="bg1"/>
                </a:solidFill>
              </a:defRPr>
            </a:lvl1pPr>
          </a:lstStyle>
          <a:p>
            <a:r>
              <a:rPr lang="en-US"/>
              <a:t>Click icon to add your profile image/headshot</a:t>
            </a:r>
          </a:p>
        </p:txBody>
      </p:sp>
      <p:sp>
        <p:nvSpPr>
          <p:cNvPr id="20" name="Text Placeholder 19">
            <a:extLst>
              <a:ext uri="{FF2B5EF4-FFF2-40B4-BE49-F238E27FC236}">
                <a16:creationId xmlns:a16="http://schemas.microsoft.com/office/drawing/2014/main" id="{77BDD5C8-2227-AF1D-23B8-9C656E6D549A}"/>
              </a:ext>
            </a:extLst>
          </p:cNvPr>
          <p:cNvSpPr>
            <a:spLocks noGrp="1"/>
          </p:cNvSpPr>
          <p:nvPr>
            <p:ph type="body" sz="quarter" idx="13" hasCustomPrompt="1"/>
          </p:nvPr>
        </p:nvSpPr>
        <p:spPr>
          <a:xfrm>
            <a:off x="6456363" y="3676292"/>
            <a:ext cx="4679950" cy="2333562"/>
          </a:xfrm>
        </p:spPr>
        <p:txBody>
          <a:bodyPr anchor="b" anchorCtr="0"/>
          <a:lstStyle>
            <a:lvl1pPr marL="0" indent="0">
              <a:buNone/>
              <a:defRPr sz="1500">
                <a:solidFill>
                  <a:schemeClr val="bg1"/>
                </a:solidFill>
              </a:defRPr>
            </a:lvl1pPr>
            <a:lvl2pPr marL="360000" indent="0">
              <a:buNone/>
              <a:defRPr sz="1600">
                <a:solidFill>
                  <a:schemeClr val="bg2"/>
                </a:solidFill>
              </a:defRPr>
            </a:lvl2pPr>
            <a:lvl3pPr marL="720000" indent="0">
              <a:buNone/>
              <a:defRPr sz="1600">
                <a:solidFill>
                  <a:schemeClr val="bg2"/>
                </a:solidFill>
              </a:defRPr>
            </a:lvl3pPr>
            <a:lvl4pPr marL="1080000" indent="0">
              <a:buNone/>
              <a:defRPr sz="1600">
                <a:solidFill>
                  <a:schemeClr val="bg2"/>
                </a:solidFill>
              </a:defRPr>
            </a:lvl4pPr>
            <a:lvl5pPr marL="1440000" indent="0">
              <a:buNone/>
              <a:defRPr sz="1600">
                <a:solidFill>
                  <a:schemeClr val="bg2"/>
                </a:solidFill>
              </a:defRPr>
            </a:lvl5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p>
        </p:txBody>
      </p:sp>
      <p:sp>
        <p:nvSpPr>
          <p:cNvPr id="9" name="Text Placeholder 4">
            <a:extLst>
              <a:ext uri="{FF2B5EF4-FFF2-40B4-BE49-F238E27FC236}">
                <a16:creationId xmlns:a16="http://schemas.microsoft.com/office/drawing/2014/main" id="{5527A8B3-79DD-8CD4-8624-38610E8C1165}"/>
              </a:ext>
            </a:extLst>
          </p:cNvPr>
          <p:cNvSpPr>
            <a:spLocks noGrp="1"/>
          </p:cNvSpPr>
          <p:nvPr>
            <p:ph type="body" sz="quarter" idx="14" hasCustomPrompt="1"/>
          </p:nvPr>
        </p:nvSpPr>
        <p:spPr>
          <a:xfrm>
            <a:off x="6456363" y="1073150"/>
            <a:ext cx="4679950" cy="909638"/>
          </a:xfrm>
        </p:spPr>
        <p:txBody>
          <a:bodyPr/>
          <a:lstStyle>
            <a:lvl1pPr marL="0" indent="0">
              <a:lnSpc>
                <a:spcPct val="90000"/>
              </a:lnSpc>
              <a:spcAft>
                <a:spcPts val="0"/>
              </a:spcAft>
              <a:buNone/>
              <a:defRPr sz="3600" b="0" i="0">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your title</a:t>
            </a:r>
          </a:p>
        </p:txBody>
      </p:sp>
      <p:pic>
        <p:nvPicPr>
          <p:cNvPr id="3" name="GroupM_SingleColor_Logo_Navy_RGB.png">
            <a:extLst>
              <a:ext uri="{FF2B5EF4-FFF2-40B4-BE49-F238E27FC236}">
                <a16:creationId xmlns:a16="http://schemas.microsoft.com/office/drawing/2014/main" id="{DF837D7B-BA5F-C16A-3D8B-8A71DBADF1A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249668485"/>
      </p:ext>
    </p:extLst>
  </p:cSld>
  <p:clrMapOvr>
    <a:masterClrMapping/>
  </p:clrMapOvr>
  <p:extLst>
    <p:ext uri="{DCECCB84-F9BA-43D5-87BE-67443E8EF086}">
      <p15:sldGuideLst xmlns:p15="http://schemas.microsoft.com/office/powerpoint/2012/main">
        <p15:guide id="1" pos="665" userDrawn="1">
          <p15:clr>
            <a:srgbClr val="FBAE40"/>
          </p15:clr>
        </p15:guide>
        <p15:guide id="2" pos="7015" userDrawn="1">
          <p15:clr>
            <a:srgbClr val="FBAE40"/>
          </p15:clr>
        </p15:guide>
        <p15:guide id="3" orient="horz" pos="2160" userDrawn="1">
          <p15:clr>
            <a:srgbClr val="FBAE40"/>
          </p15:clr>
        </p15:guide>
        <p15:guide id="4" pos="4067" userDrawn="1">
          <p15:clr>
            <a:srgbClr val="FBAE40"/>
          </p15:clr>
        </p15:guide>
        <p15:guide id="5" pos="3840"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6456363" y="1072473"/>
            <a:ext cx="4679950" cy="910996"/>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en-GB"/>
              <a:t>Click here to add your title</a:t>
            </a:r>
            <a:endParaRPr lang="en-US"/>
          </a:p>
        </p:txBody>
      </p:sp>
      <p:sp>
        <p:nvSpPr>
          <p:cNvPr id="4" name="Rectangle 3">
            <a:extLst>
              <a:ext uri="{FF2B5EF4-FFF2-40B4-BE49-F238E27FC236}">
                <a16:creationId xmlns:a16="http://schemas.microsoft.com/office/drawing/2014/main" id="{99CACFD2-4A22-472E-40B6-B0184EEC33C0}"/>
              </a:ext>
            </a:extLst>
          </p:cNvPr>
          <p:cNvSpPr/>
          <p:nvPr userDrawn="1"/>
        </p:nvSpPr>
        <p:spPr>
          <a:xfrm>
            <a:off x="0" y="3429000"/>
            <a:ext cx="12192000" cy="3429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A801007A-9D0A-3203-C04D-1A4D650B3FFE}"/>
              </a:ext>
            </a:extLst>
          </p:cNvPr>
          <p:cNvSpPr>
            <a:spLocks noGrp="1"/>
          </p:cNvSpPr>
          <p:nvPr>
            <p:ph type="body" sz="quarter" idx="10" hasCustomPrompt="1"/>
          </p:nvPr>
        </p:nvSpPr>
        <p:spPr>
          <a:xfrm>
            <a:off x="6456362" y="2820933"/>
            <a:ext cx="4679950" cy="387323"/>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MY"/>
              <a:t>Click here to add your sub-title which is detailed to the content on this slide</a:t>
            </a:r>
          </a:p>
        </p:txBody>
      </p:sp>
      <p:cxnSp>
        <p:nvCxnSpPr>
          <p:cNvPr id="11" name="Straight Connector 10">
            <a:extLst>
              <a:ext uri="{FF2B5EF4-FFF2-40B4-BE49-F238E27FC236}">
                <a16:creationId xmlns:a16="http://schemas.microsoft.com/office/drawing/2014/main" id="{939F8CF7-62F3-68D6-4C32-C063C382F35C}"/>
              </a:ext>
            </a:extLst>
          </p:cNvPr>
          <p:cNvCxnSpPr/>
          <p:nvPr userDrawn="1"/>
        </p:nvCxnSpPr>
        <p:spPr>
          <a:xfrm>
            <a:off x="6456362" y="2386229"/>
            <a:ext cx="925200"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9FAD2D8E-02BC-712E-9F17-3B777F3EC85C}"/>
              </a:ext>
            </a:extLst>
          </p:cNvPr>
          <p:cNvSpPr>
            <a:spLocks noGrp="1"/>
          </p:cNvSpPr>
          <p:nvPr>
            <p:ph type="pic" sz="quarter" idx="12" hasCustomPrompt="1"/>
          </p:nvPr>
        </p:nvSpPr>
        <p:spPr>
          <a:xfrm>
            <a:off x="1055688" y="915757"/>
            <a:ext cx="5040312" cy="5040313"/>
          </a:xfrm>
          <a:solidFill>
            <a:schemeClr val="bg1">
              <a:lumMod val="50000"/>
            </a:schemeClr>
          </a:solidFill>
        </p:spPr>
        <p:txBody>
          <a:bodyPr/>
          <a:lstStyle>
            <a:lvl1pPr>
              <a:defRPr>
                <a:solidFill>
                  <a:schemeClr val="bg1"/>
                </a:solidFill>
              </a:defRPr>
            </a:lvl1pPr>
          </a:lstStyle>
          <a:p>
            <a:r>
              <a:rPr lang="en-US"/>
              <a:t>Click icon to add your image</a:t>
            </a:r>
          </a:p>
        </p:txBody>
      </p:sp>
      <p:sp>
        <p:nvSpPr>
          <p:cNvPr id="20" name="Text Placeholder 19">
            <a:extLst>
              <a:ext uri="{FF2B5EF4-FFF2-40B4-BE49-F238E27FC236}">
                <a16:creationId xmlns:a16="http://schemas.microsoft.com/office/drawing/2014/main" id="{77BDD5C8-2227-AF1D-23B8-9C656E6D549A}"/>
              </a:ext>
            </a:extLst>
          </p:cNvPr>
          <p:cNvSpPr>
            <a:spLocks noGrp="1"/>
          </p:cNvSpPr>
          <p:nvPr>
            <p:ph type="body" sz="quarter" idx="13" hasCustomPrompt="1"/>
          </p:nvPr>
        </p:nvSpPr>
        <p:spPr>
          <a:xfrm>
            <a:off x="6456363" y="3675600"/>
            <a:ext cx="4679950" cy="2333562"/>
          </a:xfrm>
        </p:spPr>
        <p:txBody>
          <a:bodyPr anchor="b" anchorCtr="0"/>
          <a:lstStyle>
            <a:lvl1pPr marL="0" indent="0">
              <a:buNone/>
              <a:defRPr sz="1500">
                <a:solidFill>
                  <a:schemeClr val="bg1"/>
                </a:solidFill>
              </a:defRPr>
            </a:lvl1pPr>
            <a:lvl2pPr marL="360000" indent="0">
              <a:buNone/>
              <a:defRPr sz="1600">
                <a:solidFill>
                  <a:schemeClr val="bg2"/>
                </a:solidFill>
              </a:defRPr>
            </a:lvl2pPr>
            <a:lvl3pPr marL="720000" indent="0">
              <a:buNone/>
              <a:defRPr sz="1600">
                <a:solidFill>
                  <a:schemeClr val="bg2"/>
                </a:solidFill>
              </a:defRPr>
            </a:lvl3pPr>
            <a:lvl4pPr marL="1080000" indent="0">
              <a:buNone/>
              <a:defRPr sz="1600">
                <a:solidFill>
                  <a:schemeClr val="bg2"/>
                </a:solidFill>
              </a:defRPr>
            </a:lvl4pPr>
            <a:lvl5pPr marL="1440000" indent="0">
              <a:buNone/>
              <a:defRPr sz="1600">
                <a:solidFill>
                  <a:schemeClr val="bg2"/>
                </a:solidFill>
              </a:defRPr>
            </a:lvl5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p>
        </p:txBody>
      </p:sp>
      <p:pic>
        <p:nvPicPr>
          <p:cNvPr id="5" name="GroupM_SingleColor_Logo_Navy_RGB.png">
            <a:extLst>
              <a:ext uri="{FF2B5EF4-FFF2-40B4-BE49-F238E27FC236}">
                <a16:creationId xmlns:a16="http://schemas.microsoft.com/office/drawing/2014/main" id="{7526CF6A-A145-A1A3-DCFE-585647CD1E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425470378"/>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guide id="3" orient="horz" pos="2160">
          <p15:clr>
            <a:srgbClr val="FBAE40"/>
          </p15:clr>
        </p15:guide>
        <p15:guide id="4" pos="4067">
          <p15:clr>
            <a:srgbClr val="FBAE40"/>
          </p15:clr>
        </p15:guide>
        <p15:guide id="5"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Seg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8" name="Text Placeholder 9">
            <a:extLst>
              <a:ext uri="{FF2B5EF4-FFF2-40B4-BE49-F238E27FC236}">
                <a16:creationId xmlns:a16="http://schemas.microsoft.com/office/drawing/2014/main" id="{E157B0AF-CC15-07C7-76FB-31E635F6F662}"/>
              </a:ext>
            </a:extLst>
          </p:cNvPr>
          <p:cNvSpPr>
            <a:spLocks noGrp="1"/>
          </p:cNvSpPr>
          <p:nvPr>
            <p:ph type="body" sz="quarter" idx="10" hasCustomPrompt="1"/>
          </p:nvPr>
        </p:nvSpPr>
        <p:spPr>
          <a:xfrm>
            <a:off x="958547" y="1827254"/>
            <a:ext cx="4558973" cy="396000"/>
          </a:xfrm>
        </p:spPr>
        <p:txBody>
          <a:bodyPr/>
          <a:lstStyle>
            <a:lvl1pPr marL="0" indent="0" algn="ctr">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MY"/>
              <a:t>Click here to add your sub-title which is descriptive to the content on this segment</a:t>
            </a:r>
          </a:p>
        </p:txBody>
      </p:sp>
      <p:sp>
        <p:nvSpPr>
          <p:cNvPr id="9" name="Text Placeholder 19">
            <a:extLst>
              <a:ext uri="{FF2B5EF4-FFF2-40B4-BE49-F238E27FC236}">
                <a16:creationId xmlns:a16="http://schemas.microsoft.com/office/drawing/2014/main" id="{8B835115-C0E6-0906-A12D-0090E8636504}"/>
              </a:ext>
            </a:extLst>
          </p:cNvPr>
          <p:cNvSpPr>
            <a:spLocks noGrp="1"/>
          </p:cNvSpPr>
          <p:nvPr>
            <p:ph type="body" sz="quarter" idx="13" hasCustomPrompt="1"/>
          </p:nvPr>
        </p:nvSpPr>
        <p:spPr>
          <a:xfrm>
            <a:off x="1143445" y="2709070"/>
            <a:ext cx="4189178" cy="1289197"/>
          </a:xfrm>
        </p:spPr>
        <p:txBody>
          <a:bodyPr/>
          <a:lstStyle>
            <a:lvl1pPr marL="0" indent="0" algn="ctr">
              <a:buNone/>
              <a:defRPr sz="1200">
                <a:solidFill>
                  <a:schemeClr val="bg2"/>
                </a:solidFill>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10" name="Text Placeholder 19">
            <a:extLst>
              <a:ext uri="{FF2B5EF4-FFF2-40B4-BE49-F238E27FC236}">
                <a16:creationId xmlns:a16="http://schemas.microsoft.com/office/drawing/2014/main" id="{CE5B8B3F-9AA6-0E0A-14BC-C1C3480DBC0C}"/>
              </a:ext>
            </a:extLst>
          </p:cNvPr>
          <p:cNvSpPr>
            <a:spLocks noGrp="1"/>
          </p:cNvSpPr>
          <p:nvPr>
            <p:ph type="body" sz="quarter" idx="14" hasCustomPrompt="1"/>
          </p:nvPr>
        </p:nvSpPr>
        <p:spPr>
          <a:xfrm>
            <a:off x="1143445" y="4142180"/>
            <a:ext cx="4189178" cy="1375042"/>
          </a:xfrm>
        </p:spPr>
        <p:txBody>
          <a:bodyPr/>
          <a:lstStyle>
            <a:lvl1pPr marL="0" indent="0" algn="ctr">
              <a:buNone/>
              <a:defRPr sz="1200" b="1" i="0">
                <a:solidFill>
                  <a:schemeClr val="bg2"/>
                </a:solidFill>
                <a:latin typeface="Poppins ExtraBold" pitchFamily="2" charset="77"/>
                <a:cs typeface="Poppins ExtraBold" pitchFamily="2" charset="77"/>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pPr lvl="0"/>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p:txBody>
      </p:sp>
      <p:sp>
        <p:nvSpPr>
          <p:cNvPr id="13" name="Text Placeholder 9">
            <a:extLst>
              <a:ext uri="{FF2B5EF4-FFF2-40B4-BE49-F238E27FC236}">
                <a16:creationId xmlns:a16="http://schemas.microsoft.com/office/drawing/2014/main" id="{60ECF12B-CB4A-160F-2CBF-56F08DF82145}"/>
              </a:ext>
            </a:extLst>
          </p:cNvPr>
          <p:cNvSpPr>
            <a:spLocks noGrp="1"/>
          </p:cNvSpPr>
          <p:nvPr>
            <p:ph type="body" sz="quarter" idx="15" hasCustomPrompt="1"/>
          </p:nvPr>
        </p:nvSpPr>
        <p:spPr>
          <a:xfrm>
            <a:off x="6685971" y="1827254"/>
            <a:ext cx="4557600" cy="396000"/>
          </a:xfrm>
        </p:spPr>
        <p:txBody>
          <a:bodyPr/>
          <a:lstStyle>
            <a:lvl1pPr marL="0" indent="0" algn="ctr">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MY"/>
              <a:t>Click here to add your sub-title which is descriptive to the content on this segment</a:t>
            </a:r>
          </a:p>
        </p:txBody>
      </p:sp>
      <p:sp>
        <p:nvSpPr>
          <p:cNvPr id="14" name="Text Placeholder 19">
            <a:extLst>
              <a:ext uri="{FF2B5EF4-FFF2-40B4-BE49-F238E27FC236}">
                <a16:creationId xmlns:a16="http://schemas.microsoft.com/office/drawing/2014/main" id="{ACC004E2-E428-142C-7CA8-A7D49C697A0D}"/>
              </a:ext>
            </a:extLst>
          </p:cNvPr>
          <p:cNvSpPr>
            <a:spLocks noGrp="1"/>
          </p:cNvSpPr>
          <p:nvPr>
            <p:ph type="body" sz="quarter" idx="16" hasCustomPrompt="1"/>
          </p:nvPr>
        </p:nvSpPr>
        <p:spPr>
          <a:xfrm>
            <a:off x="6870182" y="2709070"/>
            <a:ext cx="4189178" cy="1289197"/>
          </a:xfrm>
        </p:spPr>
        <p:txBody>
          <a:bodyPr/>
          <a:lstStyle>
            <a:lvl1pPr marL="0" indent="0" algn="ctr">
              <a:buNone/>
              <a:defRPr sz="1200">
                <a:solidFill>
                  <a:schemeClr val="bg2"/>
                </a:solidFill>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15" name="Text Placeholder 19">
            <a:extLst>
              <a:ext uri="{FF2B5EF4-FFF2-40B4-BE49-F238E27FC236}">
                <a16:creationId xmlns:a16="http://schemas.microsoft.com/office/drawing/2014/main" id="{294B88AC-D49F-1B29-FBCA-78BA1E49124A}"/>
              </a:ext>
            </a:extLst>
          </p:cNvPr>
          <p:cNvSpPr>
            <a:spLocks noGrp="1"/>
          </p:cNvSpPr>
          <p:nvPr>
            <p:ph type="body" sz="quarter" idx="17" hasCustomPrompt="1"/>
          </p:nvPr>
        </p:nvSpPr>
        <p:spPr>
          <a:xfrm>
            <a:off x="6870182" y="4142180"/>
            <a:ext cx="4189178" cy="1375042"/>
          </a:xfrm>
        </p:spPr>
        <p:txBody>
          <a:bodyPr/>
          <a:lstStyle>
            <a:lvl1pPr marL="0" indent="0" algn="ctr">
              <a:buNone/>
              <a:defRPr sz="1200" b="1" i="0">
                <a:solidFill>
                  <a:schemeClr val="bg2"/>
                </a:solidFill>
                <a:latin typeface="Poppins ExtraBold" pitchFamily="2" charset="77"/>
                <a:cs typeface="Poppins ExtraBold" pitchFamily="2" charset="77"/>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pPr lvl="0"/>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p:txBody>
      </p:sp>
      <p:pic>
        <p:nvPicPr>
          <p:cNvPr id="5" name="GroupM_SingleColor_Logo_Navy_RGB.png">
            <a:extLst>
              <a:ext uri="{FF2B5EF4-FFF2-40B4-BE49-F238E27FC236}">
                <a16:creationId xmlns:a16="http://schemas.microsoft.com/office/drawing/2014/main" id="{4000A62E-F61F-3E85-800A-1324908930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650382048"/>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guide id="3" orient="horz" pos="1139">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6456363" y="1072473"/>
            <a:ext cx="4679950" cy="910996"/>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en-GB"/>
              <a:t>Click here to add your title</a:t>
            </a:r>
            <a:endParaRPr lang="en-US"/>
          </a:p>
        </p:txBody>
      </p:sp>
      <p:sp>
        <p:nvSpPr>
          <p:cNvPr id="4" name="Rectangle 3">
            <a:extLst>
              <a:ext uri="{FF2B5EF4-FFF2-40B4-BE49-F238E27FC236}">
                <a16:creationId xmlns:a16="http://schemas.microsoft.com/office/drawing/2014/main" id="{99CACFD2-4A22-472E-40B6-B0184EEC33C0}"/>
              </a:ext>
            </a:extLst>
          </p:cNvPr>
          <p:cNvSpPr/>
          <p:nvPr userDrawn="1"/>
        </p:nvSpPr>
        <p:spPr>
          <a:xfrm>
            <a:off x="0" y="3429000"/>
            <a:ext cx="12192000" cy="3429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A801007A-9D0A-3203-C04D-1A4D650B3FFE}"/>
              </a:ext>
            </a:extLst>
          </p:cNvPr>
          <p:cNvSpPr>
            <a:spLocks noGrp="1"/>
          </p:cNvSpPr>
          <p:nvPr>
            <p:ph type="body" sz="quarter" idx="10" hasCustomPrompt="1"/>
          </p:nvPr>
        </p:nvSpPr>
        <p:spPr>
          <a:xfrm>
            <a:off x="6456362" y="2820933"/>
            <a:ext cx="4679950" cy="387323"/>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MY"/>
              <a:t>Click here to add your sub-title which is detailed to the content on this slide</a:t>
            </a:r>
          </a:p>
        </p:txBody>
      </p:sp>
      <p:cxnSp>
        <p:nvCxnSpPr>
          <p:cNvPr id="11" name="Straight Connector 10">
            <a:extLst>
              <a:ext uri="{FF2B5EF4-FFF2-40B4-BE49-F238E27FC236}">
                <a16:creationId xmlns:a16="http://schemas.microsoft.com/office/drawing/2014/main" id="{939F8CF7-62F3-68D6-4C32-C063C382F35C}"/>
              </a:ext>
            </a:extLst>
          </p:cNvPr>
          <p:cNvCxnSpPr/>
          <p:nvPr userDrawn="1"/>
        </p:nvCxnSpPr>
        <p:spPr>
          <a:xfrm>
            <a:off x="6456362" y="2386229"/>
            <a:ext cx="925200"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9FAD2D8E-02BC-712E-9F17-3B777F3EC85C}"/>
              </a:ext>
            </a:extLst>
          </p:cNvPr>
          <p:cNvSpPr>
            <a:spLocks noGrp="1"/>
          </p:cNvSpPr>
          <p:nvPr>
            <p:ph type="pic" sz="quarter" idx="12" hasCustomPrompt="1"/>
          </p:nvPr>
        </p:nvSpPr>
        <p:spPr>
          <a:xfrm>
            <a:off x="1055688" y="915757"/>
            <a:ext cx="5040312" cy="5040313"/>
          </a:xfrm>
          <a:solidFill>
            <a:schemeClr val="bg1">
              <a:lumMod val="50000"/>
            </a:schemeClr>
          </a:solidFill>
        </p:spPr>
        <p:txBody>
          <a:bodyPr/>
          <a:lstStyle>
            <a:lvl1pPr>
              <a:defRPr>
                <a:solidFill>
                  <a:schemeClr val="bg1"/>
                </a:solidFill>
              </a:defRPr>
            </a:lvl1pPr>
          </a:lstStyle>
          <a:p>
            <a:r>
              <a:rPr lang="en-US"/>
              <a:t>Click icon to add your image</a:t>
            </a:r>
          </a:p>
        </p:txBody>
      </p:sp>
      <p:sp>
        <p:nvSpPr>
          <p:cNvPr id="20" name="Text Placeholder 19">
            <a:extLst>
              <a:ext uri="{FF2B5EF4-FFF2-40B4-BE49-F238E27FC236}">
                <a16:creationId xmlns:a16="http://schemas.microsoft.com/office/drawing/2014/main" id="{77BDD5C8-2227-AF1D-23B8-9C656E6D549A}"/>
              </a:ext>
            </a:extLst>
          </p:cNvPr>
          <p:cNvSpPr>
            <a:spLocks noGrp="1"/>
          </p:cNvSpPr>
          <p:nvPr>
            <p:ph type="body" sz="quarter" idx="13" hasCustomPrompt="1"/>
          </p:nvPr>
        </p:nvSpPr>
        <p:spPr>
          <a:xfrm>
            <a:off x="6456363" y="3675600"/>
            <a:ext cx="4679950" cy="2333562"/>
          </a:xfrm>
        </p:spPr>
        <p:txBody>
          <a:bodyPr anchor="b" anchorCtr="0"/>
          <a:lstStyle>
            <a:lvl1pPr marL="0" indent="0">
              <a:buNone/>
              <a:defRPr sz="1500">
                <a:solidFill>
                  <a:schemeClr val="bg1"/>
                </a:solidFill>
              </a:defRPr>
            </a:lvl1pPr>
            <a:lvl2pPr marL="360000" indent="0">
              <a:buNone/>
              <a:defRPr sz="1600">
                <a:solidFill>
                  <a:schemeClr val="bg2"/>
                </a:solidFill>
              </a:defRPr>
            </a:lvl2pPr>
            <a:lvl3pPr marL="720000" indent="0">
              <a:buNone/>
              <a:defRPr sz="1600">
                <a:solidFill>
                  <a:schemeClr val="bg2"/>
                </a:solidFill>
              </a:defRPr>
            </a:lvl3pPr>
            <a:lvl4pPr marL="1080000" indent="0">
              <a:buNone/>
              <a:defRPr sz="1600">
                <a:solidFill>
                  <a:schemeClr val="bg2"/>
                </a:solidFill>
              </a:defRPr>
            </a:lvl4pPr>
            <a:lvl5pPr marL="1440000" indent="0">
              <a:buNone/>
              <a:defRPr sz="1600">
                <a:solidFill>
                  <a:schemeClr val="bg2"/>
                </a:solidFill>
              </a:defRPr>
            </a:lvl5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p>
        </p:txBody>
      </p:sp>
      <p:pic>
        <p:nvPicPr>
          <p:cNvPr id="5" name="GroupM_SingleColor_Logo_Navy_RGB.png">
            <a:extLst>
              <a:ext uri="{FF2B5EF4-FFF2-40B4-BE49-F238E27FC236}">
                <a16:creationId xmlns:a16="http://schemas.microsoft.com/office/drawing/2014/main" id="{7526CF6A-A145-A1A3-DCFE-585647CD1E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809265923"/>
      </p:ext>
    </p:extLst>
  </p:cSld>
  <p:clrMapOvr>
    <a:masterClrMapping/>
  </p:clrMapOvr>
  <p:extLst>
    <p:ext uri="{DCECCB84-F9BA-43D5-87BE-67443E8EF086}">
      <p15:sldGuideLst xmlns:p15="http://schemas.microsoft.com/office/powerpoint/2012/main">
        <p15:guide id="1" pos="665" userDrawn="1">
          <p15:clr>
            <a:srgbClr val="FBAE40"/>
          </p15:clr>
        </p15:guide>
        <p15:guide id="2" pos="7015" userDrawn="1">
          <p15:clr>
            <a:srgbClr val="FBAE40"/>
          </p15:clr>
        </p15:guide>
        <p15:guide id="3" orient="horz" pos="2160" userDrawn="1">
          <p15:clr>
            <a:srgbClr val="FBAE40"/>
          </p15:clr>
        </p15:guide>
        <p15:guide id="4" pos="4067" userDrawn="1">
          <p15:clr>
            <a:srgbClr val="FBAE40"/>
          </p15:clr>
        </p15:guide>
        <p15:guide id="5"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_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A08E696-580E-5ADB-C7AC-B36D68686BCE}"/>
              </a:ext>
            </a:extLst>
          </p:cNvPr>
          <p:cNvSpPr>
            <a:spLocks noGrp="1"/>
          </p:cNvSpPr>
          <p:nvPr>
            <p:ph type="pic" sz="quarter" idx="19" hasCustomPrompt="1"/>
          </p:nvPr>
        </p:nvSpPr>
        <p:spPr>
          <a:xfrm>
            <a:off x="9" y="6"/>
            <a:ext cx="12191992" cy="6857995"/>
          </a:xfrm>
          <a:custGeom>
            <a:avLst/>
            <a:gdLst>
              <a:gd name="connsiteX0" fmla="*/ 0 w 12191992"/>
              <a:gd name="connsiteY0" fmla="*/ 0 h 6857995"/>
              <a:gd name="connsiteX1" fmla="*/ 12191992 w 12191992"/>
              <a:gd name="connsiteY1" fmla="*/ 0 h 6857995"/>
              <a:gd name="connsiteX2" fmla="*/ 12191992 w 12191992"/>
              <a:gd name="connsiteY2" fmla="*/ 2003692 h 6857995"/>
              <a:gd name="connsiteX3" fmla="*/ 12191991 w 12191992"/>
              <a:gd name="connsiteY3" fmla="*/ 2003617 h 6857995"/>
              <a:gd name="connsiteX4" fmla="*/ 12191991 w 12191992"/>
              <a:gd name="connsiteY4" fmla="*/ 2068831 h 6857995"/>
              <a:gd name="connsiteX5" fmla="*/ 12191992 w 12191992"/>
              <a:gd name="connsiteY5" fmla="*/ 2068828 h 6857995"/>
              <a:gd name="connsiteX6" fmla="*/ 12191992 w 12191992"/>
              <a:gd name="connsiteY6" fmla="*/ 3099366 h 6857995"/>
              <a:gd name="connsiteX7" fmla="*/ 12191991 w 12191992"/>
              <a:gd name="connsiteY7" fmla="*/ 3099366 h 6857995"/>
              <a:gd name="connsiteX8" fmla="*/ 12191991 w 12191992"/>
              <a:gd name="connsiteY8" fmla="*/ 3123610 h 6857995"/>
              <a:gd name="connsiteX9" fmla="*/ 12191992 w 12191992"/>
              <a:gd name="connsiteY9" fmla="*/ 3123606 h 6857995"/>
              <a:gd name="connsiteX10" fmla="*/ 12191992 w 12191992"/>
              <a:gd name="connsiteY10" fmla="*/ 3304914 h 6857995"/>
              <a:gd name="connsiteX11" fmla="*/ 12191991 w 12191992"/>
              <a:gd name="connsiteY11" fmla="*/ 3304912 h 6857995"/>
              <a:gd name="connsiteX12" fmla="*/ 12191991 w 12191992"/>
              <a:gd name="connsiteY12" fmla="*/ 3317340 h 6857995"/>
              <a:gd name="connsiteX13" fmla="*/ 12191992 w 12191992"/>
              <a:gd name="connsiteY13" fmla="*/ 3317337 h 6857995"/>
              <a:gd name="connsiteX14" fmla="*/ 12191992 w 12191992"/>
              <a:gd name="connsiteY14" fmla="*/ 4302048 h 6857995"/>
              <a:gd name="connsiteX15" fmla="*/ 12191991 w 12191992"/>
              <a:gd name="connsiteY15" fmla="*/ 4302050 h 6857995"/>
              <a:gd name="connsiteX16" fmla="*/ 12191991 w 12191992"/>
              <a:gd name="connsiteY16" fmla="*/ 4341900 h 6857995"/>
              <a:gd name="connsiteX17" fmla="*/ 12191992 w 12191992"/>
              <a:gd name="connsiteY17" fmla="*/ 4341898 h 6857995"/>
              <a:gd name="connsiteX18" fmla="*/ 12191992 w 12191992"/>
              <a:gd name="connsiteY18" fmla="*/ 4407145 h 6857995"/>
              <a:gd name="connsiteX19" fmla="*/ 12191991 w 12191992"/>
              <a:gd name="connsiteY19" fmla="*/ 4407144 h 6857995"/>
              <a:gd name="connsiteX20" fmla="*/ 12191991 w 12191992"/>
              <a:gd name="connsiteY20" fmla="*/ 4483799 h 6857995"/>
              <a:gd name="connsiteX21" fmla="*/ 12191992 w 12191992"/>
              <a:gd name="connsiteY21" fmla="*/ 4483797 h 6857995"/>
              <a:gd name="connsiteX22" fmla="*/ 12191992 w 12191992"/>
              <a:gd name="connsiteY22" fmla="*/ 5530623 h 6857995"/>
              <a:gd name="connsiteX23" fmla="*/ 12191991 w 12191992"/>
              <a:gd name="connsiteY23" fmla="*/ 5530624 h 6857995"/>
              <a:gd name="connsiteX24" fmla="*/ 12191991 w 12191992"/>
              <a:gd name="connsiteY24" fmla="*/ 5582029 h 6857995"/>
              <a:gd name="connsiteX25" fmla="*/ 12191992 w 12191992"/>
              <a:gd name="connsiteY25" fmla="*/ 5582028 h 6857995"/>
              <a:gd name="connsiteX26" fmla="*/ 12191992 w 12191992"/>
              <a:gd name="connsiteY26" fmla="*/ 5683193 h 6857995"/>
              <a:gd name="connsiteX27" fmla="*/ 12191991 w 12191992"/>
              <a:gd name="connsiteY27" fmla="*/ 5683193 h 6857995"/>
              <a:gd name="connsiteX28" fmla="*/ 12191991 w 12191992"/>
              <a:gd name="connsiteY28" fmla="*/ 5721350 h 6857995"/>
              <a:gd name="connsiteX29" fmla="*/ 12191992 w 12191992"/>
              <a:gd name="connsiteY29" fmla="*/ 5721350 h 6857995"/>
              <a:gd name="connsiteX30" fmla="*/ 12191992 w 12191992"/>
              <a:gd name="connsiteY30" fmla="*/ 6662755 h 6857995"/>
              <a:gd name="connsiteX31" fmla="*/ 12191991 w 12191992"/>
              <a:gd name="connsiteY31" fmla="*/ 6662755 h 6857995"/>
              <a:gd name="connsiteX32" fmla="*/ 12191991 w 12191992"/>
              <a:gd name="connsiteY32" fmla="*/ 6675110 h 6857995"/>
              <a:gd name="connsiteX33" fmla="*/ 12191992 w 12191992"/>
              <a:gd name="connsiteY33" fmla="*/ 6675110 h 6857995"/>
              <a:gd name="connsiteX34" fmla="*/ 12191992 w 12191992"/>
              <a:gd name="connsiteY34" fmla="*/ 6685398 h 6857995"/>
              <a:gd name="connsiteX35" fmla="*/ 12191991 w 12191992"/>
              <a:gd name="connsiteY35" fmla="*/ 6685398 h 6857995"/>
              <a:gd name="connsiteX36" fmla="*/ 12191991 w 12191992"/>
              <a:gd name="connsiteY36" fmla="*/ 6698187 h 6857995"/>
              <a:gd name="connsiteX37" fmla="*/ 12191992 w 12191992"/>
              <a:gd name="connsiteY37" fmla="*/ 6698187 h 6857995"/>
              <a:gd name="connsiteX38" fmla="*/ 12191992 w 12191992"/>
              <a:gd name="connsiteY38" fmla="*/ 6708439 h 6857995"/>
              <a:gd name="connsiteX39" fmla="*/ 12191991 w 12191992"/>
              <a:gd name="connsiteY39" fmla="*/ 6708439 h 6857995"/>
              <a:gd name="connsiteX40" fmla="*/ 12191991 w 12191992"/>
              <a:gd name="connsiteY40" fmla="*/ 6725451 h 6857995"/>
              <a:gd name="connsiteX41" fmla="*/ 12191992 w 12191992"/>
              <a:gd name="connsiteY41" fmla="*/ 6725450 h 6857995"/>
              <a:gd name="connsiteX42" fmla="*/ 12191992 w 12191992"/>
              <a:gd name="connsiteY42" fmla="*/ 6733775 h 6857995"/>
              <a:gd name="connsiteX43" fmla="*/ 12191991 w 12191992"/>
              <a:gd name="connsiteY43" fmla="*/ 6733776 h 6857995"/>
              <a:gd name="connsiteX44" fmla="*/ 12191991 w 12191992"/>
              <a:gd name="connsiteY44" fmla="*/ 6750469 h 6857995"/>
              <a:gd name="connsiteX45" fmla="*/ 12191992 w 12191992"/>
              <a:gd name="connsiteY45" fmla="*/ 6750466 h 6857995"/>
              <a:gd name="connsiteX46" fmla="*/ 12191992 w 12191992"/>
              <a:gd name="connsiteY46" fmla="*/ 6857995 h 6857995"/>
              <a:gd name="connsiteX47" fmla="*/ 12184962 w 12191992"/>
              <a:gd name="connsiteY47" fmla="*/ 6857995 h 6857995"/>
              <a:gd name="connsiteX48" fmla="*/ 12184962 w 12191992"/>
              <a:gd name="connsiteY48" fmla="*/ 6857994 h 6857995"/>
              <a:gd name="connsiteX49" fmla="*/ 12172159 w 12191992"/>
              <a:gd name="connsiteY49" fmla="*/ 6857994 h 6857995"/>
              <a:gd name="connsiteX50" fmla="*/ 12172159 w 12191992"/>
              <a:gd name="connsiteY50" fmla="*/ 6857995 h 6857995"/>
              <a:gd name="connsiteX51" fmla="*/ 12162368 w 12191992"/>
              <a:gd name="connsiteY51" fmla="*/ 6857995 h 6857995"/>
              <a:gd name="connsiteX52" fmla="*/ 12162368 w 12191992"/>
              <a:gd name="connsiteY52" fmla="*/ 6857994 h 6857995"/>
              <a:gd name="connsiteX53" fmla="*/ 12149565 w 12191992"/>
              <a:gd name="connsiteY53" fmla="*/ 6857994 h 6857995"/>
              <a:gd name="connsiteX54" fmla="*/ 12149565 w 12191992"/>
              <a:gd name="connsiteY54" fmla="*/ 6857995 h 6857995"/>
              <a:gd name="connsiteX55" fmla="*/ 12139524 w 12191992"/>
              <a:gd name="connsiteY55" fmla="*/ 6857995 h 6857995"/>
              <a:gd name="connsiteX56" fmla="*/ 12139524 w 12191992"/>
              <a:gd name="connsiteY56" fmla="*/ 6857994 h 6857995"/>
              <a:gd name="connsiteX57" fmla="*/ 12126721 w 12191992"/>
              <a:gd name="connsiteY57" fmla="*/ 6857994 h 6857995"/>
              <a:gd name="connsiteX58" fmla="*/ 12126721 w 12191992"/>
              <a:gd name="connsiteY58" fmla="*/ 6857995 h 6857995"/>
              <a:gd name="connsiteX59" fmla="*/ 12116680 w 12191992"/>
              <a:gd name="connsiteY59" fmla="*/ 6857995 h 6857995"/>
              <a:gd name="connsiteX60" fmla="*/ 12116680 w 12191992"/>
              <a:gd name="connsiteY60" fmla="*/ 6857994 h 6857995"/>
              <a:gd name="connsiteX61" fmla="*/ 12103877 w 12191992"/>
              <a:gd name="connsiteY61" fmla="*/ 6857994 h 6857995"/>
              <a:gd name="connsiteX62" fmla="*/ 12103877 w 12191992"/>
              <a:gd name="connsiteY62" fmla="*/ 6857995 h 6857995"/>
              <a:gd name="connsiteX63" fmla="*/ 12050156 w 12191992"/>
              <a:gd name="connsiteY63" fmla="*/ 6857995 h 6857995"/>
              <a:gd name="connsiteX64" fmla="*/ 12050156 w 12191992"/>
              <a:gd name="connsiteY64" fmla="*/ 6857994 h 6857995"/>
              <a:gd name="connsiteX65" fmla="*/ 12037353 w 12191992"/>
              <a:gd name="connsiteY65" fmla="*/ 6857994 h 6857995"/>
              <a:gd name="connsiteX66" fmla="*/ 12037353 w 12191992"/>
              <a:gd name="connsiteY66" fmla="*/ 6857995 h 6857995"/>
              <a:gd name="connsiteX67" fmla="*/ 12027312 w 12191992"/>
              <a:gd name="connsiteY67" fmla="*/ 6857995 h 6857995"/>
              <a:gd name="connsiteX68" fmla="*/ 12027312 w 12191992"/>
              <a:gd name="connsiteY68" fmla="*/ 6857994 h 6857995"/>
              <a:gd name="connsiteX69" fmla="*/ 12014509 w 12191992"/>
              <a:gd name="connsiteY69" fmla="*/ 6857994 h 6857995"/>
              <a:gd name="connsiteX70" fmla="*/ 12014509 w 12191992"/>
              <a:gd name="connsiteY70" fmla="*/ 6857995 h 6857995"/>
              <a:gd name="connsiteX71" fmla="*/ 12004468 w 12191992"/>
              <a:gd name="connsiteY71" fmla="*/ 6857995 h 6857995"/>
              <a:gd name="connsiteX72" fmla="*/ 12004468 w 12191992"/>
              <a:gd name="connsiteY72" fmla="*/ 6857994 h 6857995"/>
              <a:gd name="connsiteX73" fmla="*/ 11991665 w 12191992"/>
              <a:gd name="connsiteY73" fmla="*/ 6857994 h 6857995"/>
              <a:gd name="connsiteX74" fmla="*/ 11991665 w 12191992"/>
              <a:gd name="connsiteY74" fmla="*/ 6857995 h 6857995"/>
              <a:gd name="connsiteX75" fmla="*/ 11981373 w 12191992"/>
              <a:gd name="connsiteY75" fmla="*/ 6857995 h 6857995"/>
              <a:gd name="connsiteX76" fmla="*/ 11981373 w 12191992"/>
              <a:gd name="connsiteY76" fmla="*/ 6857994 h 6857995"/>
              <a:gd name="connsiteX77" fmla="*/ 11968570 w 12191992"/>
              <a:gd name="connsiteY77" fmla="*/ 6857994 h 6857995"/>
              <a:gd name="connsiteX78" fmla="*/ 11968570 w 12191992"/>
              <a:gd name="connsiteY78" fmla="*/ 6857995 h 6857995"/>
              <a:gd name="connsiteX79" fmla="*/ 11052589 w 12191992"/>
              <a:gd name="connsiteY79" fmla="*/ 6857995 h 6857995"/>
              <a:gd name="connsiteX80" fmla="*/ 11052589 w 12191992"/>
              <a:gd name="connsiteY80" fmla="*/ 6857994 h 6857995"/>
              <a:gd name="connsiteX81" fmla="*/ 10995987 w 12191992"/>
              <a:gd name="connsiteY81" fmla="*/ 6857994 h 6857995"/>
              <a:gd name="connsiteX82" fmla="*/ 10995987 w 12191992"/>
              <a:gd name="connsiteY82" fmla="*/ 6857995 h 6857995"/>
              <a:gd name="connsiteX83" fmla="*/ 10864050 w 12191992"/>
              <a:gd name="connsiteY83" fmla="*/ 6857995 h 6857995"/>
              <a:gd name="connsiteX84" fmla="*/ 10864050 w 12191992"/>
              <a:gd name="connsiteY84" fmla="*/ 6857994 h 6857995"/>
              <a:gd name="connsiteX85" fmla="*/ 10806799 w 12191992"/>
              <a:gd name="connsiteY85" fmla="*/ 6857994 h 6857995"/>
              <a:gd name="connsiteX86" fmla="*/ 10806799 w 12191992"/>
              <a:gd name="connsiteY86" fmla="*/ 6857995 h 6857995"/>
              <a:gd name="connsiteX87" fmla="*/ 9891260 w 12191992"/>
              <a:gd name="connsiteY87" fmla="*/ 6857995 h 6857995"/>
              <a:gd name="connsiteX88" fmla="*/ 9891260 w 12191992"/>
              <a:gd name="connsiteY88" fmla="*/ 6857994 h 6857995"/>
              <a:gd name="connsiteX89" fmla="*/ 9806661 w 12191992"/>
              <a:gd name="connsiteY89" fmla="*/ 6857994 h 6857995"/>
              <a:gd name="connsiteX90" fmla="*/ 9806661 w 12191992"/>
              <a:gd name="connsiteY90" fmla="*/ 6857995 h 6857995"/>
              <a:gd name="connsiteX91" fmla="*/ 9589266 w 12191992"/>
              <a:gd name="connsiteY91" fmla="*/ 6857995 h 6857995"/>
              <a:gd name="connsiteX92" fmla="*/ 9589266 w 12191992"/>
              <a:gd name="connsiteY92" fmla="*/ 6857994 h 6857995"/>
              <a:gd name="connsiteX93" fmla="*/ 9504667 w 12191992"/>
              <a:gd name="connsiteY93" fmla="*/ 6857994 h 6857995"/>
              <a:gd name="connsiteX94" fmla="*/ 9504667 w 12191992"/>
              <a:gd name="connsiteY94" fmla="*/ 6857995 h 6857995"/>
              <a:gd name="connsiteX95" fmla="*/ 8689810 w 12191992"/>
              <a:gd name="connsiteY95" fmla="*/ 6857995 h 6857995"/>
              <a:gd name="connsiteX96" fmla="*/ 8689810 w 12191992"/>
              <a:gd name="connsiteY96" fmla="*/ 6857994 h 6857995"/>
              <a:gd name="connsiteX97" fmla="*/ 8648471 w 12191992"/>
              <a:gd name="connsiteY97" fmla="*/ 6857994 h 6857995"/>
              <a:gd name="connsiteX98" fmla="*/ 8648472 w 12191992"/>
              <a:gd name="connsiteY98" fmla="*/ 6857995 h 6857995"/>
              <a:gd name="connsiteX99" fmla="*/ 8549900 w 12191992"/>
              <a:gd name="connsiteY99" fmla="*/ 6857995 h 6857995"/>
              <a:gd name="connsiteX100" fmla="*/ 8549901 w 12191992"/>
              <a:gd name="connsiteY100" fmla="*/ 6857994 h 6857995"/>
              <a:gd name="connsiteX101" fmla="*/ 8467339 w 12191992"/>
              <a:gd name="connsiteY101" fmla="*/ 6857994 h 6857995"/>
              <a:gd name="connsiteX102" fmla="*/ 8467340 w 12191992"/>
              <a:gd name="connsiteY102" fmla="*/ 6857995 h 6857995"/>
              <a:gd name="connsiteX103" fmla="*/ 8368905 w 12191992"/>
              <a:gd name="connsiteY103" fmla="*/ 6857995 h 6857995"/>
              <a:gd name="connsiteX104" fmla="*/ 8368906 w 12191992"/>
              <a:gd name="connsiteY104" fmla="*/ 6857994 h 6857995"/>
              <a:gd name="connsiteX105" fmla="*/ 8327567 w 12191992"/>
              <a:gd name="connsiteY105" fmla="*/ 6857994 h 6857995"/>
              <a:gd name="connsiteX106" fmla="*/ 8327567 w 12191992"/>
              <a:gd name="connsiteY106" fmla="*/ 6857995 h 6857995"/>
              <a:gd name="connsiteX107" fmla="*/ 7519697 w 12191992"/>
              <a:gd name="connsiteY107" fmla="*/ 6857995 h 6857995"/>
              <a:gd name="connsiteX108" fmla="*/ 7519697 w 12191992"/>
              <a:gd name="connsiteY108" fmla="*/ 6857994 h 6857995"/>
              <a:gd name="connsiteX109" fmla="*/ 7429306 w 12191992"/>
              <a:gd name="connsiteY109" fmla="*/ 6857994 h 6857995"/>
              <a:gd name="connsiteX110" fmla="*/ 7429305 w 12191992"/>
              <a:gd name="connsiteY110" fmla="*/ 6857995 h 6857995"/>
              <a:gd name="connsiteX111" fmla="*/ 7395765 w 12191992"/>
              <a:gd name="connsiteY111" fmla="*/ 6857995 h 6857995"/>
              <a:gd name="connsiteX112" fmla="*/ 7395766 w 12191992"/>
              <a:gd name="connsiteY112" fmla="*/ 6857994 h 6857995"/>
              <a:gd name="connsiteX113" fmla="*/ 7335569 w 12191992"/>
              <a:gd name="connsiteY113" fmla="*/ 6857994 h 6857995"/>
              <a:gd name="connsiteX114" fmla="*/ 7335569 w 12191992"/>
              <a:gd name="connsiteY114" fmla="*/ 6857995 h 6857995"/>
              <a:gd name="connsiteX115" fmla="*/ 7297183 w 12191992"/>
              <a:gd name="connsiteY115" fmla="*/ 6857995 h 6857995"/>
              <a:gd name="connsiteX116" fmla="*/ 7297183 w 12191992"/>
              <a:gd name="connsiteY116" fmla="*/ 6857994 h 6857995"/>
              <a:gd name="connsiteX117" fmla="*/ 7234943 w 12191992"/>
              <a:gd name="connsiteY117" fmla="*/ 6857994 h 6857995"/>
              <a:gd name="connsiteX118" fmla="*/ 7234942 w 12191992"/>
              <a:gd name="connsiteY118" fmla="*/ 6857995 h 6857995"/>
              <a:gd name="connsiteX119" fmla="*/ 0 w 12191992"/>
              <a:gd name="connsiteY119"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2191992" h="6857995">
                <a:moveTo>
                  <a:pt x="0" y="0"/>
                </a:moveTo>
                <a:lnTo>
                  <a:pt x="12191992" y="0"/>
                </a:lnTo>
                <a:lnTo>
                  <a:pt x="12191992" y="2003692"/>
                </a:lnTo>
                <a:lnTo>
                  <a:pt x="12191991" y="2003617"/>
                </a:lnTo>
                <a:lnTo>
                  <a:pt x="12191991" y="2068831"/>
                </a:lnTo>
                <a:lnTo>
                  <a:pt x="12191992" y="2068828"/>
                </a:lnTo>
                <a:lnTo>
                  <a:pt x="12191992" y="3099366"/>
                </a:lnTo>
                <a:lnTo>
                  <a:pt x="12191991" y="3099366"/>
                </a:lnTo>
                <a:lnTo>
                  <a:pt x="12191991" y="3123610"/>
                </a:lnTo>
                <a:lnTo>
                  <a:pt x="12191992" y="3123606"/>
                </a:lnTo>
                <a:lnTo>
                  <a:pt x="12191992" y="3304914"/>
                </a:lnTo>
                <a:lnTo>
                  <a:pt x="12191991" y="3304912"/>
                </a:lnTo>
                <a:lnTo>
                  <a:pt x="12191991" y="3317340"/>
                </a:lnTo>
                <a:lnTo>
                  <a:pt x="12191992" y="3317337"/>
                </a:lnTo>
                <a:lnTo>
                  <a:pt x="12191992" y="4302048"/>
                </a:lnTo>
                <a:lnTo>
                  <a:pt x="12191991" y="4302050"/>
                </a:lnTo>
                <a:lnTo>
                  <a:pt x="12191991" y="4341900"/>
                </a:lnTo>
                <a:lnTo>
                  <a:pt x="12191992" y="4341898"/>
                </a:lnTo>
                <a:lnTo>
                  <a:pt x="12191992" y="4407145"/>
                </a:lnTo>
                <a:lnTo>
                  <a:pt x="12191991" y="4407144"/>
                </a:lnTo>
                <a:lnTo>
                  <a:pt x="12191991" y="4483799"/>
                </a:lnTo>
                <a:lnTo>
                  <a:pt x="12191992" y="4483797"/>
                </a:lnTo>
                <a:lnTo>
                  <a:pt x="12191992" y="5530623"/>
                </a:lnTo>
                <a:lnTo>
                  <a:pt x="12191991" y="5530624"/>
                </a:lnTo>
                <a:lnTo>
                  <a:pt x="12191991" y="5582029"/>
                </a:lnTo>
                <a:lnTo>
                  <a:pt x="12191992" y="5582028"/>
                </a:lnTo>
                <a:lnTo>
                  <a:pt x="12191992" y="5683193"/>
                </a:lnTo>
                <a:lnTo>
                  <a:pt x="12191991" y="5683193"/>
                </a:lnTo>
                <a:lnTo>
                  <a:pt x="12191991" y="5721350"/>
                </a:lnTo>
                <a:lnTo>
                  <a:pt x="12191992" y="5721350"/>
                </a:lnTo>
                <a:lnTo>
                  <a:pt x="12191992" y="6662755"/>
                </a:lnTo>
                <a:lnTo>
                  <a:pt x="12191991" y="6662755"/>
                </a:lnTo>
                <a:lnTo>
                  <a:pt x="12191991" y="6675110"/>
                </a:lnTo>
                <a:lnTo>
                  <a:pt x="12191992" y="6675110"/>
                </a:lnTo>
                <a:lnTo>
                  <a:pt x="12191992" y="6685398"/>
                </a:lnTo>
                <a:lnTo>
                  <a:pt x="12191991" y="6685398"/>
                </a:lnTo>
                <a:lnTo>
                  <a:pt x="12191991" y="6698187"/>
                </a:lnTo>
                <a:lnTo>
                  <a:pt x="12191992" y="6698187"/>
                </a:lnTo>
                <a:lnTo>
                  <a:pt x="12191992" y="6708439"/>
                </a:lnTo>
                <a:lnTo>
                  <a:pt x="12191991" y="6708439"/>
                </a:lnTo>
                <a:lnTo>
                  <a:pt x="12191991" y="6725451"/>
                </a:lnTo>
                <a:lnTo>
                  <a:pt x="12191992" y="6725450"/>
                </a:lnTo>
                <a:lnTo>
                  <a:pt x="12191992" y="6733775"/>
                </a:lnTo>
                <a:lnTo>
                  <a:pt x="12191991" y="6733776"/>
                </a:lnTo>
                <a:lnTo>
                  <a:pt x="12191991" y="6750469"/>
                </a:lnTo>
                <a:lnTo>
                  <a:pt x="12191992" y="6750466"/>
                </a:lnTo>
                <a:lnTo>
                  <a:pt x="12191992" y="6857995"/>
                </a:lnTo>
                <a:lnTo>
                  <a:pt x="12184962" y="6857995"/>
                </a:lnTo>
                <a:lnTo>
                  <a:pt x="12184962" y="6857994"/>
                </a:lnTo>
                <a:lnTo>
                  <a:pt x="12172159" y="6857994"/>
                </a:lnTo>
                <a:lnTo>
                  <a:pt x="12172159" y="6857995"/>
                </a:lnTo>
                <a:lnTo>
                  <a:pt x="12162368" y="6857995"/>
                </a:lnTo>
                <a:lnTo>
                  <a:pt x="12162368" y="6857994"/>
                </a:lnTo>
                <a:lnTo>
                  <a:pt x="12149565" y="6857994"/>
                </a:lnTo>
                <a:lnTo>
                  <a:pt x="12149565" y="6857995"/>
                </a:lnTo>
                <a:lnTo>
                  <a:pt x="12139524" y="6857995"/>
                </a:lnTo>
                <a:lnTo>
                  <a:pt x="12139524" y="6857994"/>
                </a:lnTo>
                <a:lnTo>
                  <a:pt x="12126721" y="6857994"/>
                </a:lnTo>
                <a:lnTo>
                  <a:pt x="12126721" y="6857995"/>
                </a:lnTo>
                <a:lnTo>
                  <a:pt x="12116680" y="6857995"/>
                </a:lnTo>
                <a:lnTo>
                  <a:pt x="12116680" y="6857994"/>
                </a:lnTo>
                <a:lnTo>
                  <a:pt x="12103877" y="6857994"/>
                </a:lnTo>
                <a:lnTo>
                  <a:pt x="12103877" y="6857995"/>
                </a:lnTo>
                <a:lnTo>
                  <a:pt x="12050156" y="6857995"/>
                </a:lnTo>
                <a:lnTo>
                  <a:pt x="12050156" y="6857994"/>
                </a:lnTo>
                <a:lnTo>
                  <a:pt x="12037353" y="6857994"/>
                </a:lnTo>
                <a:lnTo>
                  <a:pt x="12037353" y="6857995"/>
                </a:lnTo>
                <a:lnTo>
                  <a:pt x="12027312" y="6857995"/>
                </a:lnTo>
                <a:lnTo>
                  <a:pt x="12027312" y="6857994"/>
                </a:lnTo>
                <a:lnTo>
                  <a:pt x="12014509" y="6857994"/>
                </a:lnTo>
                <a:lnTo>
                  <a:pt x="12014509" y="6857995"/>
                </a:lnTo>
                <a:lnTo>
                  <a:pt x="12004468" y="6857995"/>
                </a:lnTo>
                <a:lnTo>
                  <a:pt x="12004468" y="6857994"/>
                </a:lnTo>
                <a:lnTo>
                  <a:pt x="11991665" y="6857994"/>
                </a:lnTo>
                <a:lnTo>
                  <a:pt x="11991665" y="6857995"/>
                </a:lnTo>
                <a:lnTo>
                  <a:pt x="11981373" y="6857995"/>
                </a:lnTo>
                <a:lnTo>
                  <a:pt x="11981373" y="6857994"/>
                </a:lnTo>
                <a:lnTo>
                  <a:pt x="11968570" y="6857994"/>
                </a:lnTo>
                <a:lnTo>
                  <a:pt x="11968570" y="6857995"/>
                </a:lnTo>
                <a:lnTo>
                  <a:pt x="11052589" y="6857995"/>
                </a:lnTo>
                <a:lnTo>
                  <a:pt x="11052589" y="6857994"/>
                </a:lnTo>
                <a:lnTo>
                  <a:pt x="10995987" y="6857994"/>
                </a:lnTo>
                <a:lnTo>
                  <a:pt x="10995987" y="6857995"/>
                </a:lnTo>
                <a:lnTo>
                  <a:pt x="10864050" y="6857995"/>
                </a:lnTo>
                <a:lnTo>
                  <a:pt x="10864050" y="6857994"/>
                </a:lnTo>
                <a:lnTo>
                  <a:pt x="10806799" y="6857994"/>
                </a:lnTo>
                <a:lnTo>
                  <a:pt x="10806799" y="6857995"/>
                </a:lnTo>
                <a:lnTo>
                  <a:pt x="9891260" y="6857995"/>
                </a:lnTo>
                <a:lnTo>
                  <a:pt x="9891260" y="6857994"/>
                </a:lnTo>
                <a:lnTo>
                  <a:pt x="9806661" y="6857994"/>
                </a:lnTo>
                <a:lnTo>
                  <a:pt x="9806661" y="6857995"/>
                </a:lnTo>
                <a:lnTo>
                  <a:pt x="9589266" y="6857995"/>
                </a:lnTo>
                <a:lnTo>
                  <a:pt x="9589266" y="6857994"/>
                </a:lnTo>
                <a:lnTo>
                  <a:pt x="9504667" y="6857994"/>
                </a:lnTo>
                <a:lnTo>
                  <a:pt x="9504667" y="6857995"/>
                </a:lnTo>
                <a:lnTo>
                  <a:pt x="8689810" y="6857995"/>
                </a:lnTo>
                <a:lnTo>
                  <a:pt x="8689810" y="6857994"/>
                </a:lnTo>
                <a:lnTo>
                  <a:pt x="8648471" y="6857994"/>
                </a:lnTo>
                <a:lnTo>
                  <a:pt x="8648472" y="6857995"/>
                </a:lnTo>
                <a:lnTo>
                  <a:pt x="8549900" y="6857995"/>
                </a:lnTo>
                <a:lnTo>
                  <a:pt x="8549901" y="6857994"/>
                </a:lnTo>
                <a:lnTo>
                  <a:pt x="8467339" y="6857994"/>
                </a:lnTo>
                <a:lnTo>
                  <a:pt x="8467340" y="6857995"/>
                </a:lnTo>
                <a:lnTo>
                  <a:pt x="8368905" y="6857995"/>
                </a:lnTo>
                <a:lnTo>
                  <a:pt x="8368906" y="6857994"/>
                </a:lnTo>
                <a:lnTo>
                  <a:pt x="8327567" y="6857994"/>
                </a:lnTo>
                <a:lnTo>
                  <a:pt x="8327567" y="6857995"/>
                </a:lnTo>
                <a:lnTo>
                  <a:pt x="7519697" y="6857995"/>
                </a:lnTo>
                <a:lnTo>
                  <a:pt x="7519697" y="6857994"/>
                </a:lnTo>
                <a:lnTo>
                  <a:pt x="7429306" y="6857994"/>
                </a:lnTo>
                <a:lnTo>
                  <a:pt x="7429305" y="6857995"/>
                </a:lnTo>
                <a:lnTo>
                  <a:pt x="7395765" y="6857995"/>
                </a:lnTo>
                <a:lnTo>
                  <a:pt x="7395766" y="6857994"/>
                </a:lnTo>
                <a:lnTo>
                  <a:pt x="7335569" y="6857994"/>
                </a:lnTo>
                <a:lnTo>
                  <a:pt x="7335569" y="6857995"/>
                </a:lnTo>
                <a:lnTo>
                  <a:pt x="7297183" y="6857995"/>
                </a:lnTo>
                <a:lnTo>
                  <a:pt x="7297183" y="6857994"/>
                </a:lnTo>
                <a:lnTo>
                  <a:pt x="7234943" y="6857994"/>
                </a:lnTo>
                <a:lnTo>
                  <a:pt x="7234942" y="6857995"/>
                </a:lnTo>
                <a:lnTo>
                  <a:pt x="0" y="6857995"/>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9" name="Text Placeholder 8">
            <a:extLst>
              <a:ext uri="{FF2B5EF4-FFF2-40B4-BE49-F238E27FC236}">
                <a16:creationId xmlns:a16="http://schemas.microsoft.com/office/drawing/2014/main" id="{2B5EF959-4B00-B5F2-1CDA-737A8EAC795A}"/>
              </a:ext>
            </a:extLst>
          </p:cNvPr>
          <p:cNvSpPr>
            <a:spLocks noGrp="1"/>
          </p:cNvSpPr>
          <p:nvPr>
            <p:ph type="body" sz="quarter" idx="29"/>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6000"/>
            <a:ext cx="5542323" cy="1186249"/>
          </a:xfrm>
        </p:spPr>
        <p:txBody>
          <a:bodyPr anchor="b" anchorCtr="0"/>
          <a:lstStyle>
            <a:lvl1pPr>
              <a:defRPr sz="4400">
                <a:solidFill>
                  <a:schemeClr val="bg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Tree>
    <p:extLst>
      <p:ext uri="{BB962C8B-B14F-4D97-AF65-F5344CB8AC3E}">
        <p14:creationId xmlns:p14="http://schemas.microsoft.com/office/powerpoint/2010/main" val="887532898"/>
      </p:ext>
    </p:extLst>
  </p:cSld>
  <p:clrMapOvr>
    <a:masterClrMapping/>
  </p:clrMapOvr>
  <p:extLst>
    <p:ext uri="{DCECCB84-F9BA-43D5-87BE-67443E8EF086}">
      <p15:sldGuideLst xmlns:p15="http://schemas.microsoft.com/office/powerpoint/2012/main">
        <p15:guide id="1" orient="horz" pos="2704" userDrawn="1">
          <p15:clr>
            <a:srgbClr val="FBAE40"/>
          </p15:clr>
        </p15:guide>
        <p15:guide id="2" pos="384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Seg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Rectangle 3">
            <a:extLst>
              <a:ext uri="{FF2B5EF4-FFF2-40B4-BE49-F238E27FC236}">
                <a16:creationId xmlns:a16="http://schemas.microsoft.com/office/drawing/2014/main" id="{4B0C9BF8-A4BB-A2C6-42F6-538D006F2A09}"/>
              </a:ext>
            </a:extLst>
          </p:cNvPr>
          <p:cNvSpPr/>
          <p:nvPr userDrawn="1"/>
        </p:nvSpPr>
        <p:spPr>
          <a:xfrm>
            <a:off x="561667" y="2435772"/>
            <a:ext cx="5354945" cy="358514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3414B517-286C-5DFB-D6C2-5D5E1944357D}"/>
              </a:ext>
            </a:extLst>
          </p:cNvPr>
          <p:cNvSpPr/>
          <p:nvPr userDrawn="1"/>
        </p:nvSpPr>
        <p:spPr>
          <a:xfrm>
            <a:off x="562751" y="6020918"/>
            <a:ext cx="5352735"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8" name="Text Placeholder 9">
            <a:extLst>
              <a:ext uri="{FF2B5EF4-FFF2-40B4-BE49-F238E27FC236}">
                <a16:creationId xmlns:a16="http://schemas.microsoft.com/office/drawing/2014/main" id="{E157B0AF-CC15-07C7-76FB-31E635F6F662}"/>
              </a:ext>
            </a:extLst>
          </p:cNvPr>
          <p:cNvSpPr>
            <a:spLocks noGrp="1"/>
          </p:cNvSpPr>
          <p:nvPr>
            <p:ph type="body" sz="quarter" idx="10" hasCustomPrompt="1"/>
          </p:nvPr>
        </p:nvSpPr>
        <p:spPr>
          <a:xfrm>
            <a:off x="958547" y="1827254"/>
            <a:ext cx="4558973" cy="396000"/>
          </a:xfrm>
        </p:spPr>
        <p:txBody>
          <a:bodyPr/>
          <a:lstStyle>
            <a:lvl1pPr marL="0" indent="0" algn="ctr">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MY"/>
              <a:t>Click here to add your sub-title which is descriptive to the content on this segment</a:t>
            </a:r>
          </a:p>
        </p:txBody>
      </p:sp>
      <p:sp>
        <p:nvSpPr>
          <p:cNvPr id="9" name="Text Placeholder 19">
            <a:extLst>
              <a:ext uri="{FF2B5EF4-FFF2-40B4-BE49-F238E27FC236}">
                <a16:creationId xmlns:a16="http://schemas.microsoft.com/office/drawing/2014/main" id="{8B835115-C0E6-0906-A12D-0090E8636504}"/>
              </a:ext>
            </a:extLst>
          </p:cNvPr>
          <p:cNvSpPr>
            <a:spLocks noGrp="1"/>
          </p:cNvSpPr>
          <p:nvPr>
            <p:ph type="body" sz="quarter" idx="13" hasCustomPrompt="1"/>
          </p:nvPr>
        </p:nvSpPr>
        <p:spPr>
          <a:xfrm>
            <a:off x="1143445" y="2709070"/>
            <a:ext cx="4189178" cy="1289197"/>
          </a:xfrm>
        </p:spPr>
        <p:txBody>
          <a:bodyPr/>
          <a:lstStyle>
            <a:lvl1pPr marL="0" indent="0" algn="ctr">
              <a:buNone/>
              <a:defRPr sz="1200">
                <a:solidFill>
                  <a:schemeClr val="bg2"/>
                </a:solidFill>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10" name="Text Placeholder 19">
            <a:extLst>
              <a:ext uri="{FF2B5EF4-FFF2-40B4-BE49-F238E27FC236}">
                <a16:creationId xmlns:a16="http://schemas.microsoft.com/office/drawing/2014/main" id="{CE5B8B3F-9AA6-0E0A-14BC-C1C3480DBC0C}"/>
              </a:ext>
            </a:extLst>
          </p:cNvPr>
          <p:cNvSpPr>
            <a:spLocks noGrp="1"/>
          </p:cNvSpPr>
          <p:nvPr>
            <p:ph type="body" sz="quarter" idx="14" hasCustomPrompt="1"/>
          </p:nvPr>
        </p:nvSpPr>
        <p:spPr>
          <a:xfrm>
            <a:off x="1143445" y="4142180"/>
            <a:ext cx="4189178" cy="1375042"/>
          </a:xfrm>
        </p:spPr>
        <p:txBody>
          <a:bodyPr/>
          <a:lstStyle>
            <a:lvl1pPr marL="0" indent="0" algn="ctr">
              <a:buNone/>
              <a:defRPr sz="1200" b="1" i="0">
                <a:solidFill>
                  <a:schemeClr val="bg2"/>
                </a:solidFill>
                <a:latin typeface="Poppins ExtraBold" pitchFamily="2" charset="77"/>
                <a:cs typeface="Poppins ExtraBold" pitchFamily="2" charset="77"/>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pPr lvl="0"/>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p:txBody>
      </p:sp>
      <p:sp>
        <p:nvSpPr>
          <p:cNvPr id="11" name="Rectangle 10">
            <a:extLst>
              <a:ext uri="{FF2B5EF4-FFF2-40B4-BE49-F238E27FC236}">
                <a16:creationId xmlns:a16="http://schemas.microsoft.com/office/drawing/2014/main" id="{15EBFDD7-F9F6-0653-252C-BDD3B55285AB}"/>
              </a:ext>
            </a:extLst>
          </p:cNvPr>
          <p:cNvSpPr/>
          <p:nvPr userDrawn="1"/>
        </p:nvSpPr>
        <p:spPr>
          <a:xfrm>
            <a:off x="6288404" y="2435772"/>
            <a:ext cx="5354945" cy="358514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BFE6E837-8145-E42C-9919-A173A301ADEB}"/>
              </a:ext>
            </a:extLst>
          </p:cNvPr>
          <p:cNvSpPr/>
          <p:nvPr userDrawn="1"/>
        </p:nvSpPr>
        <p:spPr>
          <a:xfrm>
            <a:off x="6289488" y="6020918"/>
            <a:ext cx="5352735"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 name="Text Placeholder 9">
            <a:extLst>
              <a:ext uri="{FF2B5EF4-FFF2-40B4-BE49-F238E27FC236}">
                <a16:creationId xmlns:a16="http://schemas.microsoft.com/office/drawing/2014/main" id="{60ECF12B-CB4A-160F-2CBF-56F08DF82145}"/>
              </a:ext>
            </a:extLst>
          </p:cNvPr>
          <p:cNvSpPr>
            <a:spLocks noGrp="1"/>
          </p:cNvSpPr>
          <p:nvPr>
            <p:ph type="body" sz="quarter" idx="15" hasCustomPrompt="1"/>
          </p:nvPr>
        </p:nvSpPr>
        <p:spPr>
          <a:xfrm>
            <a:off x="6685971" y="1827254"/>
            <a:ext cx="4557600" cy="396000"/>
          </a:xfrm>
        </p:spPr>
        <p:txBody>
          <a:bodyPr/>
          <a:lstStyle>
            <a:lvl1pPr marL="0" indent="0" algn="ctr">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MY"/>
              <a:t>Click here to add your sub-title which is descriptive to the content on this segment</a:t>
            </a:r>
          </a:p>
        </p:txBody>
      </p:sp>
      <p:sp>
        <p:nvSpPr>
          <p:cNvPr id="14" name="Text Placeholder 19">
            <a:extLst>
              <a:ext uri="{FF2B5EF4-FFF2-40B4-BE49-F238E27FC236}">
                <a16:creationId xmlns:a16="http://schemas.microsoft.com/office/drawing/2014/main" id="{ACC004E2-E428-142C-7CA8-A7D49C697A0D}"/>
              </a:ext>
            </a:extLst>
          </p:cNvPr>
          <p:cNvSpPr>
            <a:spLocks noGrp="1"/>
          </p:cNvSpPr>
          <p:nvPr>
            <p:ph type="body" sz="quarter" idx="16" hasCustomPrompt="1"/>
          </p:nvPr>
        </p:nvSpPr>
        <p:spPr>
          <a:xfrm>
            <a:off x="6870182" y="2709070"/>
            <a:ext cx="4189178" cy="1289197"/>
          </a:xfrm>
        </p:spPr>
        <p:txBody>
          <a:bodyPr/>
          <a:lstStyle>
            <a:lvl1pPr marL="0" indent="0" algn="ctr">
              <a:buNone/>
              <a:defRPr sz="1200">
                <a:solidFill>
                  <a:schemeClr val="bg2"/>
                </a:solidFill>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15" name="Text Placeholder 19">
            <a:extLst>
              <a:ext uri="{FF2B5EF4-FFF2-40B4-BE49-F238E27FC236}">
                <a16:creationId xmlns:a16="http://schemas.microsoft.com/office/drawing/2014/main" id="{294B88AC-D49F-1B29-FBCA-78BA1E49124A}"/>
              </a:ext>
            </a:extLst>
          </p:cNvPr>
          <p:cNvSpPr>
            <a:spLocks noGrp="1"/>
          </p:cNvSpPr>
          <p:nvPr>
            <p:ph type="body" sz="quarter" idx="17" hasCustomPrompt="1"/>
          </p:nvPr>
        </p:nvSpPr>
        <p:spPr>
          <a:xfrm>
            <a:off x="6870182" y="4142180"/>
            <a:ext cx="4189178" cy="1375042"/>
          </a:xfrm>
        </p:spPr>
        <p:txBody>
          <a:bodyPr/>
          <a:lstStyle>
            <a:lvl1pPr marL="0" indent="0" algn="ctr">
              <a:buNone/>
              <a:defRPr sz="1200" b="1" i="0">
                <a:solidFill>
                  <a:schemeClr val="bg2"/>
                </a:solidFill>
                <a:latin typeface="Poppins ExtraBold" pitchFamily="2" charset="77"/>
                <a:cs typeface="Poppins ExtraBold" pitchFamily="2" charset="77"/>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pPr lvl="0"/>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p:txBody>
      </p:sp>
      <p:pic>
        <p:nvPicPr>
          <p:cNvPr id="5" name="GroupM_SingleColor_Logo_Navy_RGB.png">
            <a:extLst>
              <a:ext uri="{FF2B5EF4-FFF2-40B4-BE49-F238E27FC236}">
                <a16:creationId xmlns:a16="http://schemas.microsoft.com/office/drawing/2014/main" id="{4000A62E-F61F-3E85-800A-1324908930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792853093"/>
      </p:ext>
    </p:extLst>
  </p:cSld>
  <p:clrMapOvr>
    <a:masterClrMapping/>
  </p:clrMapOvr>
  <p:extLst>
    <p:ext uri="{DCECCB84-F9BA-43D5-87BE-67443E8EF086}">
      <p15:sldGuideLst xmlns:p15="http://schemas.microsoft.com/office/powerpoint/2012/main">
        <p15:guide id="1" pos="3953" userDrawn="1">
          <p15:clr>
            <a:srgbClr val="FBAE40"/>
          </p15:clr>
        </p15:guide>
        <p15:guide id="2" pos="3727" userDrawn="1">
          <p15:clr>
            <a:srgbClr val="FBAE40"/>
          </p15:clr>
        </p15:guide>
        <p15:guide id="3" orient="horz" pos="1139"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efore and After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D382B1-EA37-E454-0B4F-579579E823D2}"/>
              </a:ext>
            </a:extLst>
          </p:cNvPr>
          <p:cNvSpPr/>
          <p:nvPr userDrawn="1"/>
        </p:nvSpPr>
        <p:spPr>
          <a:xfrm>
            <a:off x="5464098" y="0"/>
            <a:ext cx="6727903"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a:extLst>
              <a:ext uri="{FF2B5EF4-FFF2-40B4-BE49-F238E27FC236}">
                <a16:creationId xmlns:a16="http://schemas.microsoft.com/office/drawing/2014/main" id="{E7BE9D1A-FC52-4C90-8472-BEC131E75EB8}"/>
              </a:ext>
            </a:extLst>
          </p:cNvPr>
          <p:cNvSpPr/>
          <p:nvPr userDrawn="1"/>
        </p:nvSpPr>
        <p:spPr>
          <a:xfrm>
            <a:off x="0" y="0"/>
            <a:ext cx="6476331" cy="6858000"/>
          </a:xfrm>
          <a:prstGeom prst="homePlate">
            <a:avLst>
              <a:gd name="adj" fmla="val 116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4" y="430441"/>
            <a:ext cx="4824412" cy="1189607"/>
          </a:xfrm>
        </p:spPr>
        <p:txBody>
          <a:bodyPr/>
          <a:lstStyle>
            <a:lvl1pPr>
              <a:defRPr sz="2800"/>
            </a:lvl1pPr>
          </a:lstStyle>
          <a:p>
            <a:r>
              <a:rPr lang="en-MY"/>
              <a:t>Click here to add your title which is detailed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0" name="Text Placeholder 9">
            <a:extLst>
              <a:ext uri="{FF2B5EF4-FFF2-40B4-BE49-F238E27FC236}">
                <a16:creationId xmlns:a16="http://schemas.microsoft.com/office/drawing/2014/main" id="{1933C7FA-AB8E-4DD6-8E50-C373DAC0DC38}"/>
              </a:ext>
            </a:extLst>
          </p:cNvPr>
          <p:cNvSpPr>
            <a:spLocks noGrp="1"/>
          </p:cNvSpPr>
          <p:nvPr>
            <p:ph type="body" sz="quarter" idx="10" hasCustomPrompt="1"/>
          </p:nvPr>
        </p:nvSpPr>
        <p:spPr>
          <a:xfrm>
            <a:off x="561668" y="1989137"/>
            <a:ext cx="4813608" cy="396000"/>
          </a:xfrm>
        </p:spPr>
        <p:txBody>
          <a:bodyPr/>
          <a:lstStyle>
            <a:lvl1pPr marL="0" indent="0" algn="ctr">
              <a:lnSpc>
                <a:spcPct val="90000"/>
              </a:lnSpc>
              <a:spcBef>
                <a:spcPts val="0"/>
              </a:spcBef>
              <a:spcAft>
                <a:spcPts val="0"/>
              </a:spcAft>
              <a:buNone/>
              <a:defRPr sz="1600" b="1" i="0">
                <a:solidFill>
                  <a:schemeClr val="bg2"/>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14" name="Text Placeholder 9">
            <a:extLst>
              <a:ext uri="{FF2B5EF4-FFF2-40B4-BE49-F238E27FC236}">
                <a16:creationId xmlns:a16="http://schemas.microsoft.com/office/drawing/2014/main" id="{E51EF7E7-8B31-A514-24B4-A93A6EBDCCF0}"/>
              </a:ext>
            </a:extLst>
          </p:cNvPr>
          <p:cNvSpPr>
            <a:spLocks noGrp="1"/>
          </p:cNvSpPr>
          <p:nvPr>
            <p:ph type="body" sz="quarter" idx="15" hasCustomPrompt="1"/>
          </p:nvPr>
        </p:nvSpPr>
        <p:spPr>
          <a:xfrm>
            <a:off x="6816725" y="1989137"/>
            <a:ext cx="4824412" cy="396000"/>
          </a:xfrm>
        </p:spPr>
        <p:txBody>
          <a:bodyPr/>
          <a:lstStyle>
            <a:lvl1pPr marL="0" indent="0" algn="ctr">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31" name="Text Placeholder 38">
            <a:extLst>
              <a:ext uri="{FF2B5EF4-FFF2-40B4-BE49-F238E27FC236}">
                <a16:creationId xmlns:a16="http://schemas.microsoft.com/office/drawing/2014/main" id="{820E96D2-F557-4D51-9F89-2639752CB314}"/>
              </a:ext>
            </a:extLst>
          </p:cNvPr>
          <p:cNvSpPr>
            <a:spLocks noGrp="1"/>
          </p:cNvSpPr>
          <p:nvPr>
            <p:ph type="body" sz="quarter" idx="16" hasCustomPrompt="1"/>
          </p:nvPr>
        </p:nvSpPr>
        <p:spPr>
          <a:xfrm>
            <a:off x="1475704" y="2567225"/>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7" name="Text Placeholder 7">
            <a:extLst>
              <a:ext uri="{FF2B5EF4-FFF2-40B4-BE49-F238E27FC236}">
                <a16:creationId xmlns:a16="http://schemas.microsoft.com/office/drawing/2014/main" id="{187CF687-8F53-7D86-6D67-77D6C3A80D35}"/>
              </a:ext>
            </a:extLst>
          </p:cNvPr>
          <p:cNvSpPr>
            <a:spLocks noGrp="1"/>
          </p:cNvSpPr>
          <p:nvPr>
            <p:ph type="body" sz="quarter" idx="13" hasCustomPrompt="1"/>
          </p:nvPr>
        </p:nvSpPr>
        <p:spPr>
          <a:xfrm>
            <a:off x="561667" y="2567226"/>
            <a:ext cx="570066" cy="739501"/>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8" name="Text Placeholder 38">
            <a:extLst>
              <a:ext uri="{FF2B5EF4-FFF2-40B4-BE49-F238E27FC236}">
                <a16:creationId xmlns:a16="http://schemas.microsoft.com/office/drawing/2014/main" id="{101E0726-C396-BB61-C25C-4FA65091051F}"/>
              </a:ext>
            </a:extLst>
          </p:cNvPr>
          <p:cNvSpPr>
            <a:spLocks noGrp="1"/>
          </p:cNvSpPr>
          <p:nvPr>
            <p:ph type="body" sz="quarter" idx="23" hasCustomPrompt="1"/>
          </p:nvPr>
        </p:nvSpPr>
        <p:spPr>
          <a:xfrm>
            <a:off x="6816725" y="2567226"/>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29" name="Text Placeholder 38">
            <a:extLst>
              <a:ext uri="{FF2B5EF4-FFF2-40B4-BE49-F238E27FC236}">
                <a16:creationId xmlns:a16="http://schemas.microsoft.com/office/drawing/2014/main" id="{A71809F2-99B2-6656-0E29-AF3FC658CC08}"/>
              </a:ext>
            </a:extLst>
          </p:cNvPr>
          <p:cNvSpPr>
            <a:spLocks noGrp="1"/>
          </p:cNvSpPr>
          <p:nvPr>
            <p:ph type="body" sz="quarter" idx="24" hasCustomPrompt="1"/>
          </p:nvPr>
        </p:nvSpPr>
        <p:spPr>
          <a:xfrm>
            <a:off x="6816725" y="3506764"/>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0" name="Text Placeholder 38">
            <a:extLst>
              <a:ext uri="{FF2B5EF4-FFF2-40B4-BE49-F238E27FC236}">
                <a16:creationId xmlns:a16="http://schemas.microsoft.com/office/drawing/2014/main" id="{59D34692-C50B-B92A-EDE9-06A50EA2FBCF}"/>
              </a:ext>
            </a:extLst>
          </p:cNvPr>
          <p:cNvSpPr>
            <a:spLocks noGrp="1"/>
          </p:cNvSpPr>
          <p:nvPr>
            <p:ph type="body" sz="quarter" idx="25" hasCustomPrompt="1"/>
          </p:nvPr>
        </p:nvSpPr>
        <p:spPr>
          <a:xfrm>
            <a:off x="6816725" y="4446302"/>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2" name="Text Placeholder 38">
            <a:extLst>
              <a:ext uri="{FF2B5EF4-FFF2-40B4-BE49-F238E27FC236}">
                <a16:creationId xmlns:a16="http://schemas.microsoft.com/office/drawing/2014/main" id="{C4813BAA-70D5-B6A0-69F0-E0ED11638452}"/>
              </a:ext>
            </a:extLst>
          </p:cNvPr>
          <p:cNvSpPr>
            <a:spLocks noGrp="1"/>
          </p:cNvSpPr>
          <p:nvPr>
            <p:ph type="body" sz="quarter" idx="26" hasCustomPrompt="1"/>
          </p:nvPr>
        </p:nvSpPr>
        <p:spPr>
          <a:xfrm>
            <a:off x="6816725" y="5385840"/>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6" name="Text Placeholder 38">
            <a:extLst>
              <a:ext uri="{FF2B5EF4-FFF2-40B4-BE49-F238E27FC236}">
                <a16:creationId xmlns:a16="http://schemas.microsoft.com/office/drawing/2014/main" id="{3031B728-50B6-CEBD-56CE-FCBA968688A1}"/>
              </a:ext>
            </a:extLst>
          </p:cNvPr>
          <p:cNvSpPr>
            <a:spLocks noGrp="1"/>
          </p:cNvSpPr>
          <p:nvPr>
            <p:ph type="body" sz="quarter" idx="27" hasCustomPrompt="1"/>
          </p:nvPr>
        </p:nvSpPr>
        <p:spPr>
          <a:xfrm>
            <a:off x="1475704" y="3506764"/>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39" name="Text Placeholder 7">
            <a:extLst>
              <a:ext uri="{FF2B5EF4-FFF2-40B4-BE49-F238E27FC236}">
                <a16:creationId xmlns:a16="http://schemas.microsoft.com/office/drawing/2014/main" id="{85F1D8ED-0653-E054-A3C0-A2C98E45B892}"/>
              </a:ext>
            </a:extLst>
          </p:cNvPr>
          <p:cNvSpPr>
            <a:spLocks noGrp="1"/>
          </p:cNvSpPr>
          <p:nvPr>
            <p:ph type="body" sz="quarter" idx="28" hasCustomPrompt="1"/>
          </p:nvPr>
        </p:nvSpPr>
        <p:spPr>
          <a:xfrm>
            <a:off x="561667" y="3506765"/>
            <a:ext cx="570066" cy="739501"/>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1" name="Text Placeholder 38">
            <a:extLst>
              <a:ext uri="{FF2B5EF4-FFF2-40B4-BE49-F238E27FC236}">
                <a16:creationId xmlns:a16="http://schemas.microsoft.com/office/drawing/2014/main" id="{E56DE284-7418-7800-21B2-F7CD896568AB}"/>
              </a:ext>
            </a:extLst>
          </p:cNvPr>
          <p:cNvSpPr>
            <a:spLocks noGrp="1"/>
          </p:cNvSpPr>
          <p:nvPr>
            <p:ph type="body" sz="quarter" idx="29" hasCustomPrompt="1"/>
          </p:nvPr>
        </p:nvSpPr>
        <p:spPr>
          <a:xfrm>
            <a:off x="1475704" y="4448702"/>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42" name="Text Placeholder 7">
            <a:extLst>
              <a:ext uri="{FF2B5EF4-FFF2-40B4-BE49-F238E27FC236}">
                <a16:creationId xmlns:a16="http://schemas.microsoft.com/office/drawing/2014/main" id="{ACD87AD6-6600-37C5-746F-BAEF5FBD2C8F}"/>
              </a:ext>
            </a:extLst>
          </p:cNvPr>
          <p:cNvSpPr>
            <a:spLocks noGrp="1"/>
          </p:cNvSpPr>
          <p:nvPr>
            <p:ph type="body" sz="quarter" idx="30" hasCustomPrompt="1"/>
          </p:nvPr>
        </p:nvSpPr>
        <p:spPr>
          <a:xfrm>
            <a:off x="561667" y="4448703"/>
            <a:ext cx="570066" cy="739501"/>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4" name="Text Placeholder 38">
            <a:extLst>
              <a:ext uri="{FF2B5EF4-FFF2-40B4-BE49-F238E27FC236}">
                <a16:creationId xmlns:a16="http://schemas.microsoft.com/office/drawing/2014/main" id="{9FAC1ABD-C9DB-1D4D-11CF-67A8BB5E49C9}"/>
              </a:ext>
            </a:extLst>
          </p:cNvPr>
          <p:cNvSpPr>
            <a:spLocks noGrp="1"/>
          </p:cNvSpPr>
          <p:nvPr>
            <p:ph type="body" sz="quarter" idx="31" hasCustomPrompt="1"/>
          </p:nvPr>
        </p:nvSpPr>
        <p:spPr>
          <a:xfrm>
            <a:off x="1475704" y="5389836"/>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54" name="Text Placeholder 7">
            <a:extLst>
              <a:ext uri="{FF2B5EF4-FFF2-40B4-BE49-F238E27FC236}">
                <a16:creationId xmlns:a16="http://schemas.microsoft.com/office/drawing/2014/main" id="{F22651DD-5B90-8926-5531-37926ACF9F88}"/>
              </a:ext>
            </a:extLst>
          </p:cNvPr>
          <p:cNvSpPr>
            <a:spLocks noGrp="1"/>
          </p:cNvSpPr>
          <p:nvPr>
            <p:ph type="body" sz="quarter" idx="32" hasCustomPrompt="1"/>
          </p:nvPr>
        </p:nvSpPr>
        <p:spPr>
          <a:xfrm>
            <a:off x="561667" y="5389837"/>
            <a:ext cx="570066" cy="739501"/>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pic>
        <p:nvPicPr>
          <p:cNvPr id="8" name="GroupM_SingleColor_Logo_Navy_RGB.png">
            <a:extLst>
              <a:ext uri="{FF2B5EF4-FFF2-40B4-BE49-F238E27FC236}">
                <a16:creationId xmlns:a16="http://schemas.microsoft.com/office/drawing/2014/main" id="{29AEDF12-E5D5-55E1-383B-88EC2FA144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857326398"/>
      </p:ext>
    </p:extLst>
  </p:cSld>
  <p:clrMapOvr>
    <a:masterClrMapping/>
  </p:clrMapOvr>
  <p:extLst>
    <p:ext uri="{DCECCB84-F9BA-43D5-87BE-67443E8EF086}">
      <p15:sldGuideLst xmlns:p15="http://schemas.microsoft.com/office/powerpoint/2012/main">
        <p15:guide id="1" pos="4294" userDrawn="1">
          <p15:clr>
            <a:srgbClr val="FBAE40"/>
          </p15:clr>
        </p15:guide>
        <p15:guide id="2" pos="3386" userDrawn="1">
          <p15:clr>
            <a:srgbClr val="FBAE40"/>
          </p15:clr>
        </p15:guide>
        <p15:guide id="3" orient="horz" pos="1253"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efore and After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D382B1-EA37-E454-0B4F-579579E823D2}"/>
              </a:ext>
            </a:extLst>
          </p:cNvPr>
          <p:cNvSpPr/>
          <p:nvPr userDrawn="1"/>
        </p:nvSpPr>
        <p:spPr>
          <a:xfrm>
            <a:off x="5464098" y="0"/>
            <a:ext cx="6727903"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a:extLst>
              <a:ext uri="{FF2B5EF4-FFF2-40B4-BE49-F238E27FC236}">
                <a16:creationId xmlns:a16="http://schemas.microsoft.com/office/drawing/2014/main" id="{E7BE9D1A-FC52-4C90-8472-BEC131E75EB8}"/>
              </a:ext>
            </a:extLst>
          </p:cNvPr>
          <p:cNvSpPr/>
          <p:nvPr userDrawn="1"/>
        </p:nvSpPr>
        <p:spPr>
          <a:xfrm>
            <a:off x="0" y="0"/>
            <a:ext cx="6476331" cy="6858000"/>
          </a:xfrm>
          <a:prstGeom prst="homePlate">
            <a:avLst>
              <a:gd name="adj" fmla="val 116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4" y="430441"/>
            <a:ext cx="4824412" cy="1189607"/>
          </a:xfrm>
        </p:spPr>
        <p:txBody>
          <a:bodyPr/>
          <a:lstStyle>
            <a:lvl1pPr>
              <a:defRPr sz="2800"/>
            </a:lvl1pPr>
          </a:lstStyle>
          <a:p>
            <a:r>
              <a:rPr lang="en-MY"/>
              <a:t>Click here to add your title which is detailed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0" name="Text Placeholder 9">
            <a:extLst>
              <a:ext uri="{FF2B5EF4-FFF2-40B4-BE49-F238E27FC236}">
                <a16:creationId xmlns:a16="http://schemas.microsoft.com/office/drawing/2014/main" id="{1933C7FA-AB8E-4DD6-8E50-C373DAC0DC38}"/>
              </a:ext>
            </a:extLst>
          </p:cNvPr>
          <p:cNvSpPr>
            <a:spLocks noGrp="1"/>
          </p:cNvSpPr>
          <p:nvPr>
            <p:ph type="body" sz="quarter" idx="10" hasCustomPrompt="1"/>
          </p:nvPr>
        </p:nvSpPr>
        <p:spPr>
          <a:xfrm>
            <a:off x="561668" y="1989137"/>
            <a:ext cx="4813608" cy="396000"/>
          </a:xfrm>
        </p:spPr>
        <p:txBody>
          <a:bodyPr/>
          <a:lstStyle>
            <a:lvl1pPr marL="0" indent="0" algn="ctr">
              <a:lnSpc>
                <a:spcPct val="90000"/>
              </a:lnSpc>
              <a:spcBef>
                <a:spcPts val="0"/>
              </a:spcBef>
              <a:spcAft>
                <a:spcPts val="0"/>
              </a:spcAft>
              <a:buNone/>
              <a:defRPr sz="1600" b="1" i="0">
                <a:solidFill>
                  <a:schemeClr val="bg2"/>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14" name="Text Placeholder 9">
            <a:extLst>
              <a:ext uri="{FF2B5EF4-FFF2-40B4-BE49-F238E27FC236}">
                <a16:creationId xmlns:a16="http://schemas.microsoft.com/office/drawing/2014/main" id="{E51EF7E7-8B31-A514-24B4-A93A6EBDCCF0}"/>
              </a:ext>
            </a:extLst>
          </p:cNvPr>
          <p:cNvSpPr>
            <a:spLocks noGrp="1"/>
          </p:cNvSpPr>
          <p:nvPr>
            <p:ph type="body" sz="quarter" idx="15" hasCustomPrompt="1"/>
          </p:nvPr>
        </p:nvSpPr>
        <p:spPr>
          <a:xfrm>
            <a:off x="6816725" y="1989137"/>
            <a:ext cx="4824412" cy="396000"/>
          </a:xfrm>
        </p:spPr>
        <p:txBody>
          <a:bodyPr/>
          <a:lstStyle>
            <a:lvl1pPr marL="0" indent="0" algn="ctr">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31" name="Text Placeholder 38">
            <a:extLst>
              <a:ext uri="{FF2B5EF4-FFF2-40B4-BE49-F238E27FC236}">
                <a16:creationId xmlns:a16="http://schemas.microsoft.com/office/drawing/2014/main" id="{820E96D2-F557-4D51-9F89-2639752CB314}"/>
              </a:ext>
            </a:extLst>
          </p:cNvPr>
          <p:cNvSpPr>
            <a:spLocks noGrp="1"/>
          </p:cNvSpPr>
          <p:nvPr>
            <p:ph type="body" sz="quarter" idx="16" hasCustomPrompt="1"/>
          </p:nvPr>
        </p:nvSpPr>
        <p:spPr>
          <a:xfrm>
            <a:off x="1475704" y="2567225"/>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28" name="Text Placeholder 38">
            <a:extLst>
              <a:ext uri="{FF2B5EF4-FFF2-40B4-BE49-F238E27FC236}">
                <a16:creationId xmlns:a16="http://schemas.microsoft.com/office/drawing/2014/main" id="{101E0726-C396-BB61-C25C-4FA65091051F}"/>
              </a:ext>
            </a:extLst>
          </p:cNvPr>
          <p:cNvSpPr>
            <a:spLocks noGrp="1"/>
          </p:cNvSpPr>
          <p:nvPr>
            <p:ph type="body" sz="quarter" idx="23" hasCustomPrompt="1"/>
          </p:nvPr>
        </p:nvSpPr>
        <p:spPr>
          <a:xfrm>
            <a:off x="6816725" y="2567226"/>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29" name="Text Placeholder 38">
            <a:extLst>
              <a:ext uri="{FF2B5EF4-FFF2-40B4-BE49-F238E27FC236}">
                <a16:creationId xmlns:a16="http://schemas.microsoft.com/office/drawing/2014/main" id="{A71809F2-99B2-6656-0E29-AF3FC658CC08}"/>
              </a:ext>
            </a:extLst>
          </p:cNvPr>
          <p:cNvSpPr>
            <a:spLocks noGrp="1"/>
          </p:cNvSpPr>
          <p:nvPr>
            <p:ph type="body" sz="quarter" idx="24" hasCustomPrompt="1"/>
          </p:nvPr>
        </p:nvSpPr>
        <p:spPr>
          <a:xfrm>
            <a:off x="6816725" y="3506764"/>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0" name="Text Placeholder 38">
            <a:extLst>
              <a:ext uri="{FF2B5EF4-FFF2-40B4-BE49-F238E27FC236}">
                <a16:creationId xmlns:a16="http://schemas.microsoft.com/office/drawing/2014/main" id="{59D34692-C50B-B92A-EDE9-06A50EA2FBCF}"/>
              </a:ext>
            </a:extLst>
          </p:cNvPr>
          <p:cNvSpPr>
            <a:spLocks noGrp="1"/>
          </p:cNvSpPr>
          <p:nvPr>
            <p:ph type="body" sz="quarter" idx="25" hasCustomPrompt="1"/>
          </p:nvPr>
        </p:nvSpPr>
        <p:spPr>
          <a:xfrm>
            <a:off x="6816725" y="4446302"/>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2" name="Text Placeholder 38">
            <a:extLst>
              <a:ext uri="{FF2B5EF4-FFF2-40B4-BE49-F238E27FC236}">
                <a16:creationId xmlns:a16="http://schemas.microsoft.com/office/drawing/2014/main" id="{C4813BAA-70D5-B6A0-69F0-E0ED11638452}"/>
              </a:ext>
            </a:extLst>
          </p:cNvPr>
          <p:cNvSpPr>
            <a:spLocks noGrp="1"/>
          </p:cNvSpPr>
          <p:nvPr>
            <p:ph type="body" sz="quarter" idx="26" hasCustomPrompt="1"/>
          </p:nvPr>
        </p:nvSpPr>
        <p:spPr>
          <a:xfrm>
            <a:off x="6816725" y="5385840"/>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6" name="Text Placeholder 38">
            <a:extLst>
              <a:ext uri="{FF2B5EF4-FFF2-40B4-BE49-F238E27FC236}">
                <a16:creationId xmlns:a16="http://schemas.microsoft.com/office/drawing/2014/main" id="{3031B728-50B6-CEBD-56CE-FCBA968688A1}"/>
              </a:ext>
            </a:extLst>
          </p:cNvPr>
          <p:cNvSpPr>
            <a:spLocks noGrp="1"/>
          </p:cNvSpPr>
          <p:nvPr>
            <p:ph type="body" sz="quarter" idx="27" hasCustomPrompt="1"/>
          </p:nvPr>
        </p:nvSpPr>
        <p:spPr>
          <a:xfrm>
            <a:off x="1475704" y="3506764"/>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41" name="Text Placeholder 38">
            <a:extLst>
              <a:ext uri="{FF2B5EF4-FFF2-40B4-BE49-F238E27FC236}">
                <a16:creationId xmlns:a16="http://schemas.microsoft.com/office/drawing/2014/main" id="{E56DE284-7418-7800-21B2-F7CD896568AB}"/>
              </a:ext>
            </a:extLst>
          </p:cNvPr>
          <p:cNvSpPr>
            <a:spLocks noGrp="1"/>
          </p:cNvSpPr>
          <p:nvPr>
            <p:ph type="body" sz="quarter" idx="29" hasCustomPrompt="1"/>
          </p:nvPr>
        </p:nvSpPr>
        <p:spPr>
          <a:xfrm>
            <a:off x="1475704" y="4448702"/>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44" name="Text Placeholder 38">
            <a:extLst>
              <a:ext uri="{FF2B5EF4-FFF2-40B4-BE49-F238E27FC236}">
                <a16:creationId xmlns:a16="http://schemas.microsoft.com/office/drawing/2014/main" id="{9FAC1ABD-C9DB-1D4D-11CF-67A8BB5E49C9}"/>
              </a:ext>
            </a:extLst>
          </p:cNvPr>
          <p:cNvSpPr>
            <a:spLocks noGrp="1"/>
          </p:cNvSpPr>
          <p:nvPr>
            <p:ph type="body" sz="quarter" idx="31" hasCustomPrompt="1"/>
          </p:nvPr>
        </p:nvSpPr>
        <p:spPr>
          <a:xfrm>
            <a:off x="1475704" y="5389836"/>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11" name="Picture Placeholder 7">
            <a:extLst>
              <a:ext uri="{FF2B5EF4-FFF2-40B4-BE49-F238E27FC236}">
                <a16:creationId xmlns:a16="http://schemas.microsoft.com/office/drawing/2014/main" id="{508C69C7-38FF-646E-6B2D-42E84CB264E7}"/>
              </a:ext>
            </a:extLst>
          </p:cNvPr>
          <p:cNvSpPr>
            <a:spLocks noGrp="1"/>
          </p:cNvSpPr>
          <p:nvPr>
            <p:ph type="pic" sz="quarter" idx="33" hasCustomPrompt="1"/>
          </p:nvPr>
        </p:nvSpPr>
        <p:spPr>
          <a:xfrm>
            <a:off x="550863" y="2646463"/>
            <a:ext cx="581025" cy="581025"/>
          </a:xfrm>
        </p:spPr>
        <p:txBody>
          <a:bodyPr anchor="ctr" anchorCtr="0"/>
          <a:lstStyle>
            <a:lvl1pPr marL="0" indent="0" algn="ctr">
              <a:buNone/>
              <a:defRPr sz="600"/>
            </a:lvl1pPr>
          </a:lstStyle>
          <a:p>
            <a:r>
              <a:rPr lang="en-US"/>
              <a:t>Click here to add your icon</a:t>
            </a:r>
          </a:p>
        </p:txBody>
      </p:sp>
      <p:sp>
        <p:nvSpPr>
          <p:cNvPr id="12" name="Picture Placeholder 7">
            <a:extLst>
              <a:ext uri="{FF2B5EF4-FFF2-40B4-BE49-F238E27FC236}">
                <a16:creationId xmlns:a16="http://schemas.microsoft.com/office/drawing/2014/main" id="{0D6BBC9C-2387-0F3F-E363-605423123DDF}"/>
              </a:ext>
            </a:extLst>
          </p:cNvPr>
          <p:cNvSpPr>
            <a:spLocks noGrp="1"/>
          </p:cNvSpPr>
          <p:nvPr>
            <p:ph type="pic" sz="quarter" idx="34" hasCustomPrompt="1"/>
          </p:nvPr>
        </p:nvSpPr>
        <p:spPr>
          <a:xfrm>
            <a:off x="550863" y="3589438"/>
            <a:ext cx="581025" cy="581025"/>
          </a:xfrm>
        </p:spPr>
        <p:txBody>
          <a:bodyPr anchor="ctr" anchorCtr="0"/>
          <a:lstStyle>
            <a:lvl1pPr marL="0" indent="0" algn="ctr">
              <a:buNone/>
              <a:defRPr sz="600"/>
            </a:lvl1pPr>
          </a:lstStyle>
          <a:p>
            <a:r>
              <a:rPr lang="en-US"/>
              <a:t>Click here to add your icon</a:t>
            </a:r>
          </a:p>
        </p:txBody>
      </p:sp>
      <p:sp>
        <p:nvSpPr>
          <p:cNvPr id="13" name="Picture Placeholder 7">
            <a:extLst>
              <a:ext uri="{FF2B5EF4-FFF2-40B4-BE49-F238E27FC236}">
                <a16:creationId xmlns:a16="http://schemas.microsoft.com/office/drawing/2014/main" id="{951F3938-5D06-66A3-76F2-21C1B89139B2}"/>
              </a:ext>
            </a:extLst>
          </p:cNvPr>
          <p:cNvSpPr>
            <a:spLocks noGrp="1"/>
          </p:cNvSpPr>
          <p:nvPr>
            <p:ph type="pic" sz="quarter" idx="35" hasCustomPrompt="1"/>
          </p:nvPr>
        </p:nvSpPr>
        <p:spPr>
          <a:xfrm>
            <a:off x="550863" y="4526698"/>
            <a:ext cx="581025" cy="581025"/>
          </a:xfrm>
        </p:spPr>
        <p:txBody>
          <a:bodyPr anchor="ctr" anchorCtr="0"/>
          <a:lstStyle>
            <a:lvl1pPr marL="0" indent="0" algn="ctr">
              <a:buNone/>
              <a:defRPr sz="600"/>
            </a:lvl1pPr>
          </a:lstStyle>
          <a:p>
            <a:r>
              <a:rPr lang="en-US"/>
              <a:t>Click here to add your icon</a:t>
            </a:r>
          </a:p>
        </p:txBody>
      </p:sp>
      <p:sp>
        <p:nvSpPr>
          <p:cNvPr id="15" name="Picture Placeholder 7">
            <a:extLst>
              <a:ext uri="{FF2B5EF4-FFF2-40B4-BE49-F238E27FC236}">
                <a16:creationId xmlns:a16="http://schemas.microsoft.com/office/drawing/2014/main" id="{0F8DAD8E-F9DA-2E9B-536D-68C4B654DF4D}"/>
              </a:ext>
            </a:extLst>
          </p:cNvPr>
          <p:cNvSpPr>
            <a:spLocks noGrp="1"/>
          </p:cNvSpPr>
          <p:nvPr>
            <p:ph type="pic" sz="quarter" idx="36" hasCustomPrompt="1"/>
          </p:nvPr>
        </p:nvSpPr>
        <p:spPr>
          <a:xfrm>
            <a:off x="550863" y="5475388"/>
            <a:ext cx="581025" cy="581025"/>
          </a:xfrm>
        </p:spPr>
        <p:txBody>
          <a:bodyPr anchor="ctr" anchorCtr="0"/>
          <a:lstStyle>
            <a:lvl1pPr marL="0" indent="0" algn="ctr">
              <a:buNone/>
              <a:defRPr sz="600"/>
            </a:lvl1pPr>
          </a:lstStyle>
          <a:p>
            <a:r>
              <a:rPr lang="en-US"/>
              <a:t>Click here to add your icon</a:t>
            </a:r>
          </a:p>
        </p:txBody>
      </p:sp>
      <p:pic>
        <p:nvPicPr>
          <p:cNvPr id="7" name="GroupM_SingleColor_Logo_Navy_RGB.png">
            <a:extLst>
              <a:ext uri="{FF2B5EF4-FFF2-40B4-BE49-F238E27FC236}">
                <a16:creationId xmlns:a16="http://schemas.microsoft.com/office/drawing/2014/main" id="{4C21072F-ED2C-43E1-68FC-FEAD301AB7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297122693"/>
      </p:ext>
    </p:extLst>
  </p:cSld>
  <p:clrMapOvr>
    <a:masterClrMapping/>
  </p:clrMapOvr>
  <p:extLst>
    <p:ext uri="{DCECCB84-F9BA-43D5-87BE-67443E8EF086}">
      <p15:sldGuideLst xmlns:p15="http://schemas.microsoft.com/office/powerpoint/2012/main">
        <p15:guide id="1" pos="4294" userDrawn="1">
          <p15:clr>
            <a:srgbClr val="FBAE40"/>
          </p15:clr>
        </p15:guide>
        <p15:guide id="2" pos="3386" userDrawn="1">
          <p15:clr>
            <a:srgbClr val="FBAE40"/>
          </p15:clr>
        </p15:guide>
        <p15:guide id="3" orient="horz" pos="1253"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efore and After_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C0CBA-81B8-9B90-F27A-2448B62572B3}"/>
              </a:ext>
            </a:extLst>
          </p:cNvPr>
          <p:cNvGrpSpPr/>
          <p:nvPr userDrawn="1"/>
        </p:nvGrpSpPr>
        <p:grpSpPr>
          <a:xfrm>
            <a:off x="561667" y="2208892"/>
            <a:ext cx="11081682" cy="3920446"/>
            <a:chOff x="561667" y="2208892"/>
            <a:chExt cx="11081682" cy="3567846"/>
          </a:xfrm>
          <a:solidFill>
            <a:schemeClr val="accent6"/>
          </a:solidFill>
        </p:grpSpPr>
        <p:sp>
          <p:nvSpPr>
            <p:cNvPr id="4" name="Rectangle 3">
              <a:extLst>
                <a:ext uri="{FF2B5EF4-FFF2-40B4-BE49-F238E27FC236}">
                  <a16:creationId xmlns:a16="http://schemas.microsoft.com/office/drawing/2014/main" id="{4B0C9BF8-A4BB-A2C6-42F6-538D006F2A09}"/>
                </a:ext>
              </a:extLst>
            </p:cNvPr>
            <p:cNvSpPr/>
            <p:nvPr userDrawn="1"/>
          </p:nvSpPr>
          <p:spPr>
            <a:xfrm>
              <a:off x="561667" y="2208892"/>
              <a:ext cx="5173971"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15EBFDD7-F9F6-0653-252C-BDD3B55285AB}"/>
                </a:ext>
              </a:extLst>
            </p:cNvPr>
            <p:cNvSpPr/>
            <p:nvPr userDrawn="1"/>
          </p:nvSpPr>
          <p:spPr>
            <a:xfrm>
              <a:off x="6456362" y="2208892"/>
              <a:ext cx="5186987"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C6F266C0-4A25-8A28-09D3-3CB0DB93CDC5}"/>
                </a:ext>
              </a:extLst>
            </p:cNvPr>
            <p:cNvSpPr/>
            <p:nvPr userDrawn="1"/>
          </p:nvSpPr>
          <p:spPr>
            <a:xfrm>
              <a:off x="561667" y="4761062"/>
              <a:ext cx="5173971"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 name="Rectangle 24">
              <a:extLst>
                <a:ext uri="{FF2B5EF4-FFF2-40B4-BE49-F238E27FC236}">
                  <a16:creationId xmlns:a16="http://schemas.microsoft.com/office/drawing/2014/main" id="{EB307499-4ED6-F5C7-71F6-6AC442D4CBA2}"/>
                </a:ext>
              </a:extLst>
            </p:cNvPr>
            <p:cNvSpPr/>
            <p:nvPr userDrawn="1"/>
          </p:nvSpPr>
          <p:spPr>
            <a:xfrm>
              <a:off x="6456362" y="4761062"/>
              <a:ext cx="5186987"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EC92B498-18D6-DCEC-70E1-5362F73E40C8}"/>
                </a:ext>
              </a:extLst>
            </p:cNvPr>
            <p:cNvSpPr/>
            <p:nvPr userDrawn="1"/>
          </p:nvSpPr>
          <p:spPr>
            <a:xfrm>
              <a:off x="561667" y="3484809"/>
              <a:ext cx="5173971"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 name="Rectangle 28">
              <a:extLst>
                <a:ext uri="{FF2B5EF4-FFF2-40B4-BE49-F238E27FC236}">
                  <a16:creationId xmlns:a16="http://schemas.microsoft.com/office/drawing/2014/main" id="{60705A70-C87D-DCD9-C159-608BFF76F7A5}"/>
                </a:ext>
              </a:extLst>
            </p:cNvPr>
            <p:cNvSpPr/>
            <p:nvPr userDrawn="1"/>
          </p:nvSpPr>
          <p:spPr>
            <a:xfrm>
              <a:off x="6456362" y="3484809"/>
              <a:ext cx="5186987"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3600"/>
            </a:lvl1pPr>
          </a:lstStyle>
          <a:p>
            <a:r>
              <a:rPr lang="en-GB"/>
              <a:t>Click here to 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7" name="Rectangle 6">
            <a:extLst>
              <a:ext uri="{FF2B5EF4-FFF2-40B4-BE49-F238E27FC236}">
                <a16:creationId xmlns:a16="http://schemas.microsoft.com/office/drawing/2014/main" id="{3414B517-286C-5DFB-D6C2-5D5E1944357D}"/>
              </a:ext>
            </a:extLst>
          </p:cNvPr>
          <p:cNvSpPr/>
          <p:nvPr userDrawn="1"/>
        </p:nvSpPr>
        <p:spPr>
          <a:xfrm>
            <a:off x="562752" y="3213432"/>
            <a:ext cx="5171836"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8" name="Text Placeholder 9">
            <a:extLst>
              <a:ext uri="{FF2B5EF4-FFF2-40B4-BE49-F238E27FC236}">
                <a16:creationId xmlns:a16="http://schemas.microsoft.com/office/drawing/2014/main" id="{E157B0AF-CC15-07C7-76FB-31E635F6F662}"/>
              </a:ext>
            </a:extLst>
          </p:cNvPr>
          <p:cNvSpPr>
            <a:spLocks noGrp="1"/>
          </p:cNvSpPr>
          <p:nvPr>
            <p:ph type="body" sz="quarter" idx="10" hasCustomPrompt="1"/>
          </p:nvPr>
        </p:nvSpPr>
        <p:spPr>
          <a:xfrm>
            <a:off x="561667" y="1812892"/>
            <a:ext cx="5173971" cy="396000"/>
          </a:xfrm>
        </p:spPr>
        <p:txBody>
          <a:bodyPr/>
          <a:lstStyle>
            <a:lvl1pPr marL="0" indent="0" algn="ctr">
              <a:lnSpc>
                <a:spcPct val="90000"/>
              </a:lnSpc>
              <a:spcBef>
                <a:spcPts val="0"/>
              </a:spcBef>
              <a:spcAft>
                <a:spcPts val="0"/>
              </a:spcAft>
              <a:buNone/>
              <a:defRPr sz="1600" b="1" i="0">
                <a:solidFill>
                  <a:schemeClr val="bg2"/>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12" name="Rectangle 11">
            <a:extLst>
              <a:ext uri="{FF2B5EF4-FFF2-40B4-BE49-F238E27FC236}">
                <a16:creationId xmlns:a16="http://schemas.microsoft.com/office/drawing/2014/main" id="{BFE6E837-8145-E42C-9919-A173A301ADEB}"/>
              </a:ext>
            </a:extLst>
          </p:cNvPr>
          <p:cNvSpPr/>
          <p:nvPr userDrawn="1"/>
        </p:nvSpPr>
        <p:spPr>
          <a:xfrm>
            <a:off x="6457377" y="3213432"/>
            <a:ext cx="5184846"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 name="Text Placeholder 9">
            <a:extLst>
              <a:ext uri="{FF2B5EF4-FFF2-40B4-BE49-F238E27FC236}">
                <a16:creationId xmlns:a16="http://schemas.microsoft.com/office/drawing/2014/main" id="{60ECF12B-CB4A-160F-2CBF-56F08DF82145}"/>
              </a:ext>
            </a:extLst>
          </p:cNvPr>
          <p:cNvSpPr>
            <a:spLocks noGrp="1"/>
          </p:cNvSpPr>
          <p:nvPr>
            <p:ph type="body" sz="quarter" idx="15" hasCustomPrompt="1"/>
          </p:nvPr>
        </p:nvSpPr>
        <p:spPr>
          <a:xfrm>
            <a:off x="6456362" y="1812892"/>
            <a:ext cx="5184775" cy="396000"/>
          </a:xfrm>
        </p:spPr>
        <p:txBody>
          <a:bodyPr/>
          <a:lstStyle>
            <a:lvl1pPr marL="0" indent="0" algn="ctr">
              <a:lnSpc>
                <a:spcPct val="90000"/>
              </a:lnSpc>
              <a:spcBef>
                <a:spcPts val="0"/>
              </a:spcBef>
              <a:spcAft>
                <a:spcPts val="0"/>
              </a:spcAft>
              <a:buNone/>
              <a:defRPr sz="1600" b="1" i="0">
                <a:solidFill>
                  <a:schemeClr val="bg2"/>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24" name="Rectangle 23">
            <a:extLst>
              <a:ext uri="{FF2B5EF4-FFF2-40B4-BE49-F238E27FC236}">
                <a16:creationId xmlns:a16="http://schemas.microsoft.com/office/drawing/2014/main" id="{A68FBC82-1C59-FCA3-3A14-3BE2C5B5446C}"/>
              </a:ext>
            </a:extLst>
          </p:cNvPr>
          <p:cNvSpPr/>
          <p:nvPr userDrawn="1"/>
        </p:nvSpPr>
        <p:spPr>
          <a:xfrm>
            <a:off x="562752" y="6020918"/>
            <a:ext cx="5171836" cy="108420"/>
          </a:xfrm>
          <a:prstGeom prst="rect">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6" name="Rectangle 25">
            <a:extLst>
              <a:ext uri="{FF2B5EF4-FFF2-40B4-BE49-F238E27FC236}">
                <a16:creationId xmlns:a16="http://schemas.microsoft.com/office/drawing/2014/main" id="{EA784A29-2BD8-DC65-7151-8E3E37121223}"/>
              </a:ext>
            </a:extLst>
          </p:cNvPr>
          <p:cNvSpPr/>
          <p:nvPr userDrawn="1"/>
        </p:nvSpPr>
        <p:spPr>
          <a:xfrm>
            <a:off x="6457377" y="6020918"/>
            <a:ext cx="5184846" cy="108420"/>
          </a:xfrm>
          <a:prstGeom prst="rect">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8" name="Rectangle 27">
            <a:extLst>
              <a:ext uri="{FF2B5EF4-FFF2-40B4-BE49-F238E27FC236}">
                <a16:creationId xmlns:a16="http://schemas.microsoft.com/office/drawing/2014/main" id="{312C73EE-165D-E99B-CF9D-0B4EC9740780}"/>
              </a:ext>
            </a:extLst>
          </p:cNvPr>
          <p:cNvSpPr/>
          <p:nvPr userDrawn="1"/>
        </p:nvSpPr>
        <p:spPr>
          <a:xfrm>
            <a:off x="562752" y="4617529"/>
            <a:ext cx="5171836"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0" name="Rectangle 29">
            <a:extLst>
              <a:ext uri="{FF2B5EF4-FFF2-40B4-BE49-F238E27FC236}">
                <a16:creationId xmlns:a16="http://schemas.microsoft.com/office/drawing/2014/main" id="{6FDDC3A6-69EF-2D85-0551-BFEC3C6EC33E}"/>
              </a:ext>
            </a:extLst>
          </p:cNvPr>
          <p:cNvSpPr/>
          <p:nvPr userDrawn="1"/>
        </p:nvSpPr>
        <p:spPr>
          <a:xfrm>
            <a:off x="6457377" y="4617529"/>
            <a:ext cx="5184846"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9" name="Text Placeholder 38">
            <a:extLst>
              <a:ext uri="{FF2B5EF4-FFF2-40B4-BE49-F238E27FC236}">
                <a16:creationId xmlns:a16="http://schemas.microsoft.com/office/drawing/2014/main" id="{038D60CA-43F5-5D1A-C70A-1442143BE7B7}"/>
              </a:ext>
            </a:extLst>
          </p:cNvPr>
          <p:cNvSpPr>
            <a:spLocks noGrp="1"/>
          </p:cNvSpPr>
          <p:nvPr>
            <p:ph type="body" sz="quarter" idx="16" hasCustomPrompt="1"/>
          </p:nvPr>
        </p:nvSpPr>
        <p:spPr>
          <a:xfrm>
            <a:off x="763433" y="2404035"/>
            <a:ext cx="4770437" cy="626343"/>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0" name="Text Placeholder 38">
            <a:extLst>
              <a:ext uri="{FF2B5EF4-FFF2-40B4-BE49-F238E27FC236}">
                <a16:creationId xmlns:a16="http://schemas.microsoft.com/office/drawing/2014/main" id="{781D622F-D925-2030-D666-96B54859868C}"/>
              </a:ext>
            </a:extLst>
          </p:cNvPr>
          <p:cNvSpPr>
            <a:spLocks noGrp="1"/>
          </p:cNvSpPr>
          <p:nvPr>
            <p:ph type="body" sz="quarter" idx="17" hasCustomPrompt="1"/>
          </p:nvPr>
        </p:nvSpPr>
        <p:spPr>
          <a:xfrm>
            <a:off x="6663530" y="2404035"/>
            <a:ext cx="4770437" cy="626343"/>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1" name="Text Placeholder 38">
            <a:extLst>
              <a:ext uri="{FF2B5EF4-FFF2-40B4-BE49-F238E27FC236}">
                <a16:creationId xmlns:a16="http://schemas.microsoft.com/office/drawing/2014/main" id="{FB29A9E8-4D46-FB90-750A-1FDC926149EC}"/>
              </a:ext>
            </a:extLst>
          </p:cNvPr>
          <p:cNvSpPr>
            <a:spLocks noGrp="1"/>
          </p:cNvSpPr>
          <p:nvPr>
            <p:ph type="body" sz="quarter" idx="18" hasCustomPrompt="1"/>
          </p:nvPr>
        </p:nvSpPr>
        <p:spPr>
          <a:xfrm>
            <a:off x="763433" y="3803169"/>
            <a:ext cx="4770437"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2" name="Text Placeholder 38">
            <a:extLst>
              <a:ext uri="{FF2B5EF4-FFF2-40B4-BE49-F238E27FC236}">
                <a16:creationId xmlns:a16="http://schemas.microsoft.com/office/drawing/2014/main" id="{17FF746B-4ED3-1EC8-F8D5-CC4415BC1ACC}"/>
              </a:ext>
            </a:extLst>
          </p:cNvPr>
          <p:cNvSpPr>
            <a:spLocks noGrp="1"/>
          </p:cNvSpPr>
          <p:nvPr>
            <p:ph type="body" sz="quarter" idx="19" hasCustomPrompt="1"/>
          </p:nvPr>
        </p:nvSpPr>
        <p:spPr>
          <a:xfrm>
            <a:off x="6663530" y="3803169"/>
            <a:ext cx="4770437"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3" name="Text Placeholder 38">
            <a:extLst>
              <a:ext uri="{FF2B5EF4-FFF2-40B4-BE49-F238E27FC236}">
                <a16:creationId xmlns:a16="http://schemas.microsoft.com/office/drawing/2014/main" id="{62E21FC7-81A5-1C50-6663-AEF375CFB113}"/>
              </a:ext>
            </a:extLst>
          </p:cNvPr>
          <p:cNvSpPr>
            <a:spLocks noGrp="1"/>
          </p:cNvSpPr>
          <p:nvPr>
            <p:ph type="body" sz="quarter" idx="20" hasCustomPrompt="1"/>
          </p:nvPr>
        </p:nvSpPr>
        <p:spPr>
          <a:xfrm>
            <a:off x="763433" y="5202102"/>
            <a:ext cx="4770437"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4" name="Text Placeholder 38">
            <a:extLst>
              <a:ext uri="{FF2B5EF4-FFF2-40B4-BE49-F238E27FC236}">
                <a16:creationId xmlns:a16="http://schemas.microsoft.com/office/drawing/2014/main" id="{A335C6B4-9B8C-C427-EF9F-C58988E9D086}"/>
              </a:ext>
            </a:extLst>
          </p:cNvPr>
          <p:cNvSpPr>
            <a:spLocks noGrp="1"/>
          </p:cNvSpPr>
          <p:nvPr>
            <p:ph type="body" sz="quarter" idx="21" hasCustomPrompt="1"/>
          </p:nvPr>
        </p:nvSpPr>
        <p:spPr>
          <a:xfrm>
            <a:off x="6663530" y="5202102"/>
            <a:ext cx="4770437"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pic>
        <p:nvPicPr>
          <p:cNvPr id="9" name="GroupM_SingleColor_Logo_Navy_RGB.png">
            <a:extLst>
              <a:ext uri="{FF2B5EF4-FFF2-40B4-BE49-F238E27FC236}">
                <a16:creationId xmlns:a16="http://schemas.microsoft.com/office/drawing/2014/main" id="{47DC9154-99F8-B2A0-853A-CED8D43BEA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97022740"/>
      </p:ext>
    </p:extLst>
  </p:cSld>
  <p:clrMapOvr>
    <a:masterClrMapping/>
  </p:clrMapOvr>
  <p:extLst>
    <p:ext uri="{DCECCB84-F9BA-43D5-87BE-67443E8EF086}">
      <p15:sldGuideLst xmlns:p15="http://schemas.microsoft.com/office/powerpoint/2012/main">
        <p15:guide id="1" pos="4067" userDrawn="1">
          <p15:clr>
            <a:srgbClr val="FBAE40"/>
          </p15:clr>
        </p15:guide>
        <p15:guide id="2" pos="3613" userDrawn="1">
          <p15:clr>
            <a:srgbClr val="FBAE40"/>
          </p15:clr>
        </p15:guide>
        <p15:guide id="3" orient="horz" pos="1139"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efore and After_4">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0008D74-60A1-1C7A-DE4E-73C6B7B75800}"/>
              </a:ext>
            </a:extLst>
          </p:cNvPr>
          <p:cNvSpPr>
            <a:spLocks noGrp="1"/>
          </p:cNvSpPr>
          <p:nvPr>
            <p:ph type="pic" sz="quarter" idx="26" hasCustomPrompt="1"/>
          </p:nvPr>
        </p:nvSpPr>
        <p:spPr>
          <a:xfrm>
            <a:off x="3" y="2"/>
            <a:ext cx="12191998" cy="6857999"/>
          </a:xfrm>
          <a:custGeom>
            <a:avLst/>
            <a:gdLst>
              <a:gd name="connsiteX0" fmla="*/ 0 w 12191998"/>
              <a:gd name="connsiteY0" fmla="*/ 0 h 6857999"/>
              <a:gd name="connsiteX1" fmla="*/ 12191998 w 12191998"/>
              <a:gd name="connsiteY1" fmla="*/ 0 h 6857999"/>
              <a:gd name="connsiteX2" fmla="*/ 12191998 w 12191998"/>
              <a:gd name="connsiteY2" fmla="*/ 6857999 h 6857999"/>
              <a:gd name="connsiteX3" fmla="*/ 0 w 1219199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8" h="6857999">
                <a:moveTo>
                  <a:pt x="0" y="0"/>
                </a:moveTo>
                <a:lnTo>
                  <a:pt x="12191998" y="0"/>
                </a:lnTo>
                <a:lnTo>
                  <a:pt x="12191998" y="6857999"/>
                </a:lnTo>
                <a:lnTo>
                  <a:pt x="0" y="6857999"/>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19" name="Text Placeholder 18">
            <a:extLst>
              <a:ext uri="{FF2B5EF4-FFF2-40B4-BE49-F238E27FC236}">
                <a16:creationId xmlns:a16="http://schemas.microsoft.com/office/drawing/2014/main" id="{B6451316-0056-5973-E88B-3E0AC72B45A3}"/>
              </a:ext>
            </a:extLst>
          </p:cNvPr>
          <p:cNvSpPr>
            <a:spLocks noGrp="1"/>
          </p:cNvSpPr>
          <p:nvPr>
            <p:ph type="body" sz="quarter" idx="29"/>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3600">
                <a:solidFill>
                  <a:schemeClr val="bg1"/>
                </a:solidFill>
              </a:defRPr>
            </a:lvl1pPr>
          </a:lstStyle>
          <a:p>
            <a:r>
              <a:rPr lang="en-GB"/>
              <a:t>Click here to 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8" name="Text Placeholder 9">
            <a:extLst>
              <a:ext uri="{FF2B5EF4-FFF2-40B4-BE49-F238E27FC236}">
                <a16:creationId xmlns:a16="http://schemas.microsoft.com/office/drawing/2014/main" id="{E157B0AF-CC15-07C7-76FB-31E635F6F662}"/>
              </a:ext>
            </a:extLst>
          </p:cNvPr>
          <p:cNvSpPr>
            <a:spLocks noGrp="1"/>
          </p:cNvSpPr>
          <p:nvPr>
            <p:ph type="body" sz="quarter" idx="10" hasCustomPrompt="1"/>
          </p:nvPr>
        </p:nvSpPr>
        <p:spPr>
          <a:xfrm>
            <a:off x="1055688" y="2005261"/>
            <a:ext cx="4679950" cy="209958"/>
          </a:xfrm>
        </p:spPr>
        <p:txBody>
          <a:bodyPr/>
          <a:lstStyle>
            <a:lvl1pPr marL="0" indent="0" algn="r">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13" name="Text Placeholder 9">
            <a:extLst>
              <a:ext uri="{FF2B5EF4-FFF2-40B4-BE49-F238E27FC236}">
                <a16:creationId xmlns:a16="http://schemas.microsoft.com/office/drawing/2014/main" id="{60ECF12B-CB4A-160F-2CBF-56F08DF82145}"/>
              </a:ext>
            </a:extLst>
          </p:cNvPr>
          <p:cNvSpPr>
            <a:spLocks noGrp="1"/>
          </p:cNvSpPr>
          <p:nvPr>
            <p:ph type="body" sz="quarter" idx="15" hasCustomPrompt="1"/>
          </p:nvPr>
        </p:nvSpPr>
        <p:spPr>
          <a:xfrm>
            <a:off x="6456362" y="2005261"/>
            <a:ext cx="4679951" cy="209958"/>
          </a:xfrm>
        </p:spPr>
        <p:txBody>
          <a:bodyPr/>
          <a:lstStyle>
            <a:lvl1pPr marL="0" indent="0" algn="l">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39" name="Text Placeholder 38">
            <a:extLst>
              <a:ext uri="{FF2B5EF4-FFF2-40B4-BE49-F238E27FC236}">
                <a16:creationId xmlns:a16="http://schemas.microsoft.com/office/drawing/2014/main" id="{038D60CA-43F5-5D1A-C70A-1442143BE7B7}"/>
              </a:ext>
            </a:extLst>
          </p:cNvPr>
          <p:cNvSpPr>
            <a:spLocks noGrp="1"/>
          </p:cNvSpPr>
          <p:nvPr>
            <p:ph type="body" sz="quarter" idx="16" hasCustomPrompt="1"/>
          </p:nvPr>
        </p:nvSpPr>
        <p:spPr>
          <a:xfrm>
            <a:off x="1324303" y="2502556"/>
            <a:ext cx="4411335" cy="626343"/>
          </a:xfrm>
        </p:spPr>
        <p:txBody>
          <a:bodyPr anchor="ctr" anchorCtr="0"/>
          <a:lstStyle>
            <a:lvl1pPr marL="0" indent="0" algn="r">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40" name="Text Placeholder 38">
            <a:extLst>
              <a:ext uri="{FF2B5EF4-FFF2-40B4-BE49-F238E27FC236}">
                <a16:creationId xmlns:a16="http://schemas.microsoft.com/office/drawing/2014/main" id="{781D622F-D925-2030-D666-96B54859868C}"/>
              </a:ext>
            </a:extLst>
          </p:cNvPr>
          <p:cNvSpPr>
            <a:spLocks noGrp="1"/>
          </p:cNvSpPr>
          <p:nvPr>
            <p:ph type="body" sz="quarter" idx="17" hasCustomPrompt="1"/>
          </p:nvPr>
        </p:nvSpPr>
        <p:spPr>
          <a:xfrm>
            <a:off x="6456362" y="2502556"/>
            <a:ext cx="4411335" cy="626343"/>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41" name="Text Placeholder 38">
            <a:extLst>
              <a:ext uri="{FF2B5EF4-FFF2-40B4-BE49-F238E27FC236}">
                <a16:creationId xmlns:a16="http://schemas.microsoft.com/office/drawing/2014/main" id="{FB29A9E8-4D46-FB90-750A-1FDC926149EC}"/>
              </a:ext>
            </a:extLst>
          </p:cNvPr>
          <p:cNvSpPr>
            <a:spLocks noGrp="1"/>
          </p:cNvSpPr>
          <p:nvPr>
            <p:ph type="body" sz="quarter" idx="18" hasCustomPrompt="1"/>
          </p:nvPr>
        </p:nvSpPr>
        <p:spPr>
          <a:xfrm>
            <a:off x="1324303" y="3866232"/>
            <a:ext cx="4411335" cy="630000"/>
          </a:xfrm>
        </p:spPr>
        <p:txBody>
          <a:bodyPr anchor="ctr" anchorCtr="0"/>
          <a:lstStyle>
            <a:lvl1pPr marL="0" indent="0" algn="r">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42" name="Text Placeholder 38">
            <a:extLst>
              <a:ext uri="{FF2B5EF4-FFF2-40B4-BE49-F238E27FC236}">
                <a16:creationId xmlns:a16="http://schemas.microsoft.com/office/drawing/2014/main" id="{17FF746B-4ED3-1EC8-F8D5-CC4415BC1ACC}"/>
              </a:ext>
            </a:extLst>
          </p:cNvPr>
          <p:cNvSpPr>
            <a:spLocks noGrp="1"/>
          </p:cNvSpPr>
          <p:nvPr>
            <p:ph type="body" sz="quarter" idx="19" hasCustomPrompt="1"/>
          </p:nvPr>
        </p:nvSpPr>
        <p:spPr>
          <a:xfrm>
            <a:off x="6456362" y="3866232"/>
            <a:ext cx="4411335"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43" name="Text Placeholder 38">
            <a:extLst>
              <a:ext uri="{FF2B5EF4-FFF2-40B4-BE49-F238E27FC236}">
                <a16:creationId xmlns:a16="http://schemas.microsoft.com/office/drawing/2014/main" id="{62E21FC7-81A5-1C50-6663-AEF375CFB113}"/>
              </a:ext>
            </a:extLst>
          </p:cNvPr>
          <p:cNvSpPr>
            <a:spLocks noGrp="1"/>
          </p:cNvSpPr>
          <p:nvPr>
            <p:ph type="body" sz="quarter" idx="20" hasCustomPrompt="1"/>
          </p:nvPr>
        </p:nvSpPr>
        <p:spPr>
          <a:xfrm>
            <a:off x="1324303" y="5229989"/>
            <a:ext cx="4411335" cy="630000"/>
          </a:xfrm>
        </p:spPr>
        <p:txBody>
          <a:bodyPr anchor="ctr" anchorCtr="0"/>
          <a:lstStyle>
            <a:lvl1pPr marL="0" indent="0" algn="r">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44" name="Text Placeholder 38">
            <a:extLst>
              <a:ext uri="{FF2B5EF4-FFF2-40B4-BE49-F238E27FC236}">
                <a16:creationId xmlns:a16="http://schemas.microsoft.com/office/drawing/2014/main" id="{A335C6B4-9B8C-C427-EF9F-C58988E9D086}"/>
              </a:ext>
            </a:extLst>
          </p:cNvPr>
          <p:cNvSpPr>
            <a:spLocks noGrp="1"/>
          </p:cNvSpPr>
          <p:nvPr>
            <p:ph type="body" sz="quarter" idx="21" hasCustomPrompt="1"/>
          </p:nvPr>
        </p:nvSpPr>
        <p:spPr>
          <a:xfrm>
            <a:off x="6456362" y="5229989"/>
            <a:ext cx="4411335"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9" name="Text Placeholder 9">
            <a:extLst>
              <a:ext uri="{FF2B5EF4-FFF2-40B4-BE49-F238E27FC236}">
                <a16:creationId xmlns:a16="http://schemas.microsoft.com/office/drawing/2014/main" id="{AC6A468F-1BB5-9ABC-96C6-C93B3402D005}"/>
              </a:ext>
            </a:extLst>
          </p:cNvPr>
          <p:cNvSpPr>
            <a:spLocks noGrp="1"/>
          </p:cNvSpPr>
          <p:nvPr>
            <p:ph type="body" sz="quarter" idx="25"/>
          </p:nvPr>
        </p:nvSpPr>
        <p:spPr>
          <a:xfrm rot="5400000">
            <a:off x="4043363" y="4058700"/>
            <a:ext cx="4105275" cy="36000"/>
          </a:xfrm>
          <a:custGeom>
            <a:avLst/>
            <a:gdLst>
              <a:gd name="connsiteX0" fmla="*/ 0 w 576000"/>
              <a:gd name="connsiteY0" fmla="*/ 0 h 36000"/>
              <a:gd name="connsiteX1" fmla="*/ 576000 w 576000"/>
              <a:gd name="connsiteY1" fmla="*/ 0 h 36000"/>
              <a:gd name="connsiteX2" fmla="*/ 576000 w 576000"/>
              <a:gd name="connsiteY2" fmla="*/ 36000 h 36000"/>
              <a:gd name="connsiteX3" fmla="*/ 0 w 576000"/>
              <a:gd name="connsiteY3" fmla="*/ 36000 h 36000"/>
            </a:gdLst>
            <a:ahLst/>
            <a:cxnLst>
              <a:cxn ang="0">
                <a:pos x="connsiteX0" y="connsiteY0"/>
              </a:cxn>
              <a:cxn ang="0">
                <a:pos x="connsiteX1" y="connsiteY1"/>
              </a:cxn>
              <a:cxn ang="0">
                <a:pos x="connsiteX2" y="connsiteY2"/>
              </a:cxn>
              <a:cxn ang="0">
                <a:pos x="connsiteX3" y="connsiteY3"/>
              </a:cxn>
            </a:cxnLst>
            <a:rect l="l" t="t" r="r" b="b"/>
            <a:pathLst>
              <a:path w="576000" h="36000">
                <a:moveTo>
                  <a:pt x="0" y="0"/>
                </a:moveTo>
                <a:lnTo>
                  <a:pt x="576000" y="0"/>
                </a:lnTo>
                <a:lnTo>
                  <a:pt x="576000" y="36000"/>
                </a:lnTo>
                <a:lnTo>
                  <a:pt x="0" y="36000"/>
                </a:lnTo>
                <a:close/>
              </a:path>
            </a:pathLst>
          </a:custGeom>
          <a:solidFill>
            <a:schemeClr val="bg1"/>
          </a:solidFill>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endParaRPr lang="en-US"/>
          </a:p>
        </p:txBody>
      </p:sp>
    </p:spTree>
    <p:extLst>
      <p:ext uri="{BB962C8B-B14F-4D97-AF65-F5344CB8AC3E}">
        <p14:creationId xmlns:p14="http://schemas.microsoft.com/office/powerpoint/2010/main" val="3316680046"/>
      </p:ext>
    </p:extLst>
  </p:cSld>
  <p:clrMapOvr>
    <a:masterClrMapping/>
  </p:clrMapOvr>
  <p:extLst>
    <p:ext uri="{DCECCB84-F9BA-43D5-87BE-67443E8EF086}">
      <p15:sldGuideLst xmlns:p15="http://schemas.microsoft.com/office/powerpoint/2012/main">
        <p15:guide id="1" pos="7015" userDrawn="1">
          <p15:clr>
            <a:srgbClr val="FBAE40"/>
          </p15:clr>
        </p15:guide>
        <p15:guide id="2" pos="665" userDrawn="1">
          <p15:clr>
            <a:srgbClr val="FBAE40"/>
          </p15:clr>
        </p15:guide>
        <p15:guide id="3" orient="horz" pos="1275" userDrawn="1">
          <p15:clr>
            <a:srgbClr val="FBAE40"/>
          </p15:clr>
        </p15:guide>
        <p15:guide id="4" pos="3613" userDrawn="1">
          <p15:clr>
            <a:srgbClr val="FBAE40"/>
          </p15:clr>
        </p15:guide>
        <p15:guide id="5" pos="4067"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2000027"/>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80617"/>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3684039"/>
            <a:ext cx="3341493" cy="2445291"/>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8156354" y="2000027"/>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8151813" y="2580617"/>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8151812" y="3684039"/>
            <a:ext cx="3341493" cy="2445291"/>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4354541" y="2000027"/>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4350000" y="2580617"/>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4349999" y="3684039"/>
            <a:ext cx="3341493" cy="2445291"/>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pic>
        <p:nvPicPr>
          <p:cNvPr id="5" name="GroupM_SingleColor_Logo_Navy_RGB.png">
            <a:extLst>
              <a:ext uri="{FF2B5EF4-FFF2-40B4-BE49-F238E27FC236}">
                <a16:creationId xmlns:a16="http://schemas.microsoft.com/office/drawing/2014/main" id="{D4CB2702-A771-A40D-CF95-3148A8B8DF1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090395390"/>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231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2000027"/>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80617"/>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4298408"/>
            <a:ext cx="3341493" cy="1930949"/>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8156354" y="2000027"/>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8151813" y="2580617"/>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8151812" y="4298408"/>
            <a:ext cx="3341493" cy="1930949"/>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4354541" y="2000027"/>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4350000" y="2580617"/>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4349999" y="4298408"/>
            <a:ext cx="3341493" cy="1930949"/>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pic>
        <p:nvPicPr>
          <p:cNvPr id="5" name="GroupM_SingleColor_Logo_Navy_RGB.png">
            <a:extLst>
              <a:ext uri="{FF2B5EF4-FFF2-40B4-BE49-F238E27FC236}">
                <a16:creationId xmlns:a16="http://schemas.microsoft.com/office/drawing/2014/main" id="{D4CB2702-A771-A40D-CF95-3148A8B8DF1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3" name="Text Placeholder 10">
            <a:extLst>
              <a:ext uri="{FF2B5EF4-FFF2-40B4-BE49-F238E27FC236}">
                <a16:creationId xmlns:a16="http://schemas.microsoft.com/office/drawing/2014/main" id="{DF82437D-A84B-9E72-50D7-37F3BE71DD60}"/>
              </a:ext>
            </a:extLst>
          </p:cNvPr>
          <p:cNvSpPr>
            <a:spLocks noGrp="1"/>
          </p:cNvSpPr>
          <p:nvPr>
            <p:ph type="body" sz="quarter" idx="22" hasCustomPrompt="1"/>
          </p:nvPr>
        </p:nvSpPr>
        <p:spPr>
          <a:xfrm>
            <a:off x="543014" y="3693498"/>
            <a:ext cx="334318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7" name="Text Placeholder 10">
            <a:extLst>
              <a:ext uri="{FF2B5EF4-FFF2-40B4-BE49-F238E27FC236}">
                <a16:creationId xmlns:a16="http://schemas.microsoft.com/office/drawing/2014/main" id="{2791EF52-14B8-6DE9-357C-5F073A91DF3D}"/>
              </a:ext>
            </a:extLst>
          </p:cNvPr>
          <p:cNvSpPr>
            <a:spLocks noGrp="1"/>
          </p:cNvSpPr>
          <p:nvPr>
            <p:ph type="body" sz="quarter" idx="24" hasCustomPrompt="1"/>
          </p:nvPr>
        </p:nvSpPr>
        <p:spPr>
          <a:xfrm>
            <a:off x="4344825" y="3693498"/>
            <a:ext cx="334318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10" name="Text Placeholder 10">
            <a:extLst>
              <a:ext uri="{FF2B5EF4-FFF2-40B4-BE49-F238E27FC236}">
                <a16:creationId xmlns:a16="http://schemas.microsoft.com/office/drawing/2014/main" id="{4FAF7BE2-DC47-0D02-2291-5A095ECA47E8}"/>
              </a:ext>
            </a:extLst>
          </p:cNvPr>
          <p:cNvSpPr>
            <a:spLocks noGrp="1"/>
          </p:cNvSpPr>
          <p:nvPr>
            <p:ph type="body" sz="quarter" idx="26" hasCustomPrompt="1"/>
          </p:nvPr>
        </p:nvSpPr>
        <p:spPr>
          <a:xfrm>
            <a:off x="8152571" y="3693498"/>
            <a:ext cx="334318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Tree>
    <p:extLst>
      <p:ext uri="{BB962C8B-B14F-4D97-AF65-F5344CB8AC3E}">
        <p14:creationId xmlns:p14="http://schemas.microsoft.com/office/powerpoint/2010/main" val="2644097801"/>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231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Categories w Icons_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E55CD02-ABBB-1D2F-0F7B-4F61BA123DEB}"/>
              </a:ext>
            </a:extLst>
          </p:cNvPr>
          <p:cNvSpPr>
            <a:spLocks noGrp="1"/>
          </p:cNvSpPr>
          <p:nvPr>
            <p:ph type="pic" sz="quarter" idx="27" hasCustomPrompt="1"/>
          </p:nvPr>
        </p:nvSpPr>
        <p:spPr>
          <a:xfrm>
            <a:off x="3" y="0"/>
            <a:ext cx="12191998" cy="2581275"/>
          </a:xfrm>
          <a:custGeom>
            <a:avLst/>
            <a:gdLst>
              <a:gd name="connsiteX0" fmla="*/ 0 w 12191998"/>
              <a:gd name="connsiteY0" fmla="*/ 0 h 2581275"/>
              <a:gd name="connsiteX1" fmla="*/ 12191998 w 12191998"/>
              <a:gd name="connsiteY1" fmla="*/ 0 h 2581275"/>
              <a:gd name="connsiteX2" fmla="*/ 12191998 w 12191998"/>
              <a:gd name="connsiteY2" fmla="*/ 2581275 h 2581275"/>
              <a:gd name="connsiteX3" fmla="*/ 11150597 w 12191998"/>
              <a:gd name="connsiteY3" fmla="*/ 2581275 h 2581275"/>
              <a:gd name="connsiteX4" fmla="*/ 10617807 w 12191998"/>
              <a:gd name="connsiteY4" fmla="*/ 2581275 h 2581275"/>
              <a:gd name="connsiteX5" fmla="*/ 9177807 w 12191998"/>
              <a:gd name="connsiteY5" fmla="*/ 2581275 h 2581275"/>
              <a:gd name="connsiteX6" fmla="*/ 6815997 w 12191998"/>
              <a:gd name="connsiteY6" fmla="*/ 2581275 h 2581275"/>
              <a:gd name="connsiteX7" fmla="*/ 5375997 w 12191998"/>
              <a:gd name="connsiteY7" fmla="*/ 2581275 h 2581275"/>
              <a:gd name="connsiteX8" fmla="*/ 3014187 w 12191998"/>
              <a:gd name="connsiteY8" fmla="*/ 2581275 h 2581275"/>
              <a:gd name="connsiteX9" fmla="*/ 1574187 w 12191998"/>
              <a:gd name="connsiteY9" fmla="*/ 2581275 h 2581275"/>
              <a:gd name="connsiteX10" fmla="*/ 1244597 w 12191998"/>
              <a:gd name="connsiteY10" fmla="*/ 2581275 h 2581275"/>
              <a:gd name="connsiteX11" fmla="*/ 0 w 12191998"/>
              <a:gd name="connsiteY11" fmla="*/ 25812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8" h="2581275">
                <a:moveTo>
                  <a:pt x="0" y="0"/>
                </a:moveTo>
                <a:lnTo>
                  <a:pt x="12191998" y="0"/>
                </a:lnTo>
                <a:lnTo>
                  <a:pt x="12191998" y="2581275"/>
                </a:lnTo>
                <a:lnTo>
                  <a:pt x="11150597" y="2581275"/>
                </a:lnTo>
                <a:lnTo>
                  <a:pt x="10617807" y="2581275"/>
                </a:lnTo>
                <a:lnTo>
                  <a:pt x="9177807" y="2581275"/>
                </a:lnTo>
                <a:lnTo>
                  <a:pt x="6815997" y="2581275"/>
                </a:lnTo>
                <a:lnTo>
                  <a:pt x="5375997" y="2581275"/>
                </a:lnTo>
                <a:lnTo>
                  <a:pt x="3014187" y="2581275"/>
                </a:lnTo>
                <a:lnTo>
                  <a:pt x="1574187" y="2581275"/>
                </a:lnTo>
                <a:lnTo>
                  <a:pt x="1244597" y="2581275"/>
                </a:lnTo>
                <a:lnTo>
                  <a:pt x="0" y="2581275"/>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6" name="Text Placeholder 10">
            <a:extLst>
              <a:ext uri="{FF2B5EF4-FFF2-40B4-BE49-F238E27FC236}">
                <a16:creationId xmlns:a16="http://schemas.microsoft.com/office/drawing/2014/main" id="{6D6FB553-306E-7508-4BF7-3C899434FEC6}"/>
              </a:ext>
            </a:extLst>
          </p:cNvPr>
          <p:cNvSpPr>
            <a:spLocks noGrp="1" noChangeAspect="1"/>
          </p:cNvSpPr>
          <p:nvPr>
            <p:ph type="body" sz="quarter" idx="29" hasCustomPrompt="1"/>
          </p:nvPr>
        </p:nvSpPr>
        <p:spPr>
          <a:xfrm>
            <a:off x="9177810" y="1861275"/>
            <a:ext cx="1443600" cy="1443600"/>
          </a:xfrm>
          <a:prstGeom prst="ellipse">
            <a:avLst/>
          </a:prstGeom>
          <a:solidFill>
            <a:schemeClr val="accent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7" name="Text Placeholder 10">
            <a:extLst>
              <a:ext uri="{FF2B5EF4-FFF2-40B4-BE49-F238E27FC236}">
                <a16:creationId xmlns:a16="http://schemas.microsoft.com/office/drawing/2014/main" id="{37AD9932-D88B-AA52-8D83-5996B332D50A}"/>
              </a:ext>
            </a:extLst>
          </p:cNvPr>
          <p:cNvSpPr>
            <a:spLocks noGrp="1" noChangeAspect="1"/>
          </p:cNvSpPr>
          <p:nvPr>
            <p:ph type="body" sz="quarter" idx="26" hasCustomPrompt="1"/>
          </p:nvPr>
        </p:nvSpPr>
        <p:spPr>
          <a:xfrm>
            <a:off x="1570587" y="1861275"/>
            <a:ext cx="1443600" cy="1443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800189" y="3556727"/>
            <a:ext cx="29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8403812" y="3556727"/>
            <a:ext cx="29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4601999" y="3556727"/>
            <a:ext cx="29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1884001" y="2167275"/>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9483810" y="2166112"/>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7" name="Text Placeholder 10">
            <a:extLst>
              <a:ext uri="{FF2B5EF4-FFF2-40B4-BE49-F238E27FC236}">
                <a16:creationId xmlns:a16="http://schemas.microsoft.com/office/drawing/2014/main" id="{30A52264-A9C3-9E81-B8F7-F8AE25A93EC1}"/>
              </a:ext>
            </a:extLst>
          </p:cNvPr>
          <p:cNvSpPr>
            <a:spLocks noGrp="1"/>
          </p:cNvSpPr>
          <p:nvPr>
            <p:ph type="body" sz="quarter" idx="23" hasCustomPrompt="1"/>
          </p:nvPr>
        </p:nvSpPr>
        <p:spPr>
          <a:xfrm>
            <a:off x="800190" y="4156374"/>
            <a:ext cx="2988000" cy="1386297"/>
          </a:xfrm>
        </p:spPr>
        <p:txBody>
          <a:bodyPr anchor="t"/>
          <a:lstStyle>
            <a:lvl1pPr marL="0" indent="0" algn="ctr">
              <a:buNone/>
              <a:defRPr/>
            </a:lvl1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48" name="Text Placeholder 10">
            <a:extLst>
              <a:ext uri="{FF2B5EF4-FFF2-40B4-BE49-F238E27FC236}">
                <a16:creationId xmlns:a16="http://schemas.microsoft.com/office/drawing/2014/main" id="{431AB42C-16B0-8519-1108-7D7E3E72E788}"/>
              </a:ext>
            </a:extLst>
          </p:cNvPr>
          <p:cNvSpPr>
            <a:spLocks noGrp="1"/>
          </p:cNvSpPr>
          <p:nvPr>
            <p:ph type="body" sz="quarter" idx="24" hasCustomPrompt="1"/>
          </p:nvPr>
        </p:nvSpPr>
        <p:spPr>
          <a:xfrm>
            <a:off x="4601999" y="4156374"/>
            <a:ext cx="2988000" cy="1386297"/>
          </a:xfrm>
        </p:spPr>
        <p:txBody>
          <a:bodyPr anchor="t"/>
          <a:lstStyle>
            <a:lvl1pPr marL="0" indent="0" algn="ctr">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49" name="Text Placeholder 10">
            <a:extLst>
              <a:ext uri="{FF2B5EF4-FFF2-40B4-BE49-F238E27FC236}">
                <a16:creationId xmlns:a16="http://schemas.microsoft.com/office/drawing/2014/main" id="{66834DEA-0A7B-2C14-313B-B09796DB1C47}"/>
              </a:ext>
            </a:extLst>
          </p:cNvPr>
          <p:cNvSpPr>
            <a:spLocks noGrp="1"/>
          </p:cNvSpPr>
          <p:nvPr>
            <p:ph type="body" sz="quarter" idx="25" hasCustomPrompt="1"/>
          </p:nvPr>
        </p:nvSpPr>
        <p:spPr>
          <a:xfrm>
            <a:off x="8403812" y="4156374"/>
            <a:ext cx="2988000" cy="1386297"/>
          </a:xfrm>
        </p:spPr>
        <p:txBody>
          <a:bodyPr anchor="t"/>
          <a:lstStyle>
            <a:lvl1pPr marL="0" indent="0" algn="ctr">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14" name="Text Placeholder 10">
            <a:extLst>
              <a:ext uri="{FF2B5EF4-FFF2-40B4-BE49-F238E27FC236}">
                <a16:creationId xmlns:a16="http://schemas.microsoft.com/office/drawing/2014/main" id="{E125662C-EE67-D43B-9C50-11051DE5AE64}"/>
              </a:ext>
            </a:extLst>
          </p:cNvPr>
          <p:cNvSpPr>
            <a:spLocks noGrp="1" noChangeAspect="1"/>
          </p:cNvSpPr>
          <p:nvPr>
            <p:ph type="body" sz="quarter" idx="28" hasCustomPrompt="1"/>
          </p:nvPr>
        </p:nvSpPr>
        <p:spPr>
          <a:xfrm>
            <a:off x="5378317" y="1861275"/>
            <a:ext cx="1443600" cy="144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5681999" y="2164859"/>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Tree>
    <p:extLst>
      <p:ext uri="{BB962C8B-B14F-4D97-AF65-F5344CB8AC3E}">
        <p14:creationId xmlns:p14="http://schemas.microsoft.com/office/powerpoint/2010/main" val="3790643899"/>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Categories w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1304189"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8907810"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5106000"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4185995"/>
            <a:ext cx="29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sub-title</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4785643"/>
            <a:ext cx="2988000" cy="897705"/>
          </a:xfrm>
        </p:spPr>
        <p:txBody>
          <a:bodyPr/>
          <a:lstStyle>
            <a:lvl1pPr marL="0" indent="0" algn="ctr">
              <a:buNone/>
              <a:defRPr/>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ut</a:t>
            </a:r>
            <a:r>
              <a:rPr lang="en-US"/>
              <a:t> </a:t>
            </a:r>
            <a:r>
              <a:rPr lang="en-US" err="1"/>
              <a:t>enim</a:t>
            </a:r>
            <a:r>
              <a:rPr lang="en-US"/>
              <a:t> ad minim.</a:t>
            </a:r>
          </a:p>
        </p:txBody>
      </p:sp>
      <p:sp>
        <p:nvSpPr>
          <p:cNvPr id="19" name="Text Placeholder 10">
            <a:extLst>
              <a:ext uri="{FF2B5EF4-FFF2-40B4-BE49-F238E27FC236}">
                <a16:creationId xmlns:a16="http://schemas.microsoft.com/office/drawing/2014/main" id="{171E3E3B-A697-6ECD-1531-C385FE4747E2}"/>
              </a:ext>
            </a:extLst>
          </p:cNvPr>
          <p:cNvSpPr>
            <a:spLocks noGrp="1"/>
          </p:cNvSpPr>
          <p:nvPr>
            <p:ph type="body" sz="quarter" idx="24" hasCustomPrompt="1"/>
          </p:nvPr>
        </p:nvSpPr>
        <p:spPr>
          <a:xfrm>
            <a:off x="4602000" y="4185995"/>
            <a:ext cx="29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sub-title</a:t>
            </a:r>
          </a:p>
        </p:txBody>
      </p:sp>
      <p:sp>
        <p:nvSpPr>
          <p:cNvPr id="29" name="Text Placeholder 10">
            <a:extLst>
              <a:ext uri="{FF2B5EF4-FFF2-40B4-BE49-F238E27FC236}">
                <a16:creationId xmlns:a16="http://schemas.microsoft.com/office/drawing/2014/main" id="{05F3970D-6F6B-4B79-6E14-6A72F3508009}"/>
              </a:ext>
            </a:extLst>
          </p:cNvPr>
          <p:cNvSpPr>
            <a:spLocks noGrp="1"/>
          </p:cNvSpPr>
          <p:nvPr>
            <p:ph type="body" sz="quarter" idx="25" hasCustomPrompt="1"/>
          </p:nvPr>
        </p:nvSpPr>
        <p:spPr>
          <a:xfrm>
            <a:off x="4602001" y="4785643"/>
            <a:ext cx="2988000" cy="897705"/>
          </a:xfrm>
        </p:spPr>
        <p:txBody>
          <a:bodyPr/>
          <a:lstStyle>
            <a:lvl1pPr marL="0" indent="0" algn="ctr">
              <a:buNone/>
              <a:defRPr/>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ut</a:t>
            </a:r>
            <a:r>
              <a:rPr lang="en-US"/>
              <a:t> </a:t>
            </a:r>
            <a:r>
              <a:rPr lang="en-US" err="1"/>
              <a:t>enim</a:t>
            </a:r>
            <a:r>
              <a:rPr lang="en-US"/>
              <a:t> ad minim.</a:t>
            </a:r>
          </a:p>
        </p:txBody>
      </p:sp>
      <p:sp>
        <p:nvSpPr>
          <p:cNvPr id="30" name="Text Placeholder 10">
            <a:extLst>
              <a:ext uri="{FF2B5EF4-FFF2-40B4-BE49-F238E27FC236}">
                <a16:creationId xmlns:a16="http://schemas.microsoft.com/office/drawing/2014/main" id="{7394E8E7-E49B-9689-7EC6-0EF190A3E82F}"/>
              </a:ext>
            </a:extLst>
          </p:cNvPr>
          <p:cNvSpPr>
            <a:spLocks noGrp="1"/>
          </p:cNvSpPr>
          <p:nvPr>
            <p:ph type="body" sz="quarter" idx="26" hasCustomPrompt="1"/>
          </p:nvPr>
        </p:nvSpPr>
        <p:spPr>
          <a:xfrm>
            <a:off x="8409746" y="4185995"/>
            <a:ext cx="29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sub-title</a:t>
            </a:r>
          </a:p>
        </p:txBody>
      </p:sp>
      <p:sp>
        <p:nvSpPr>
          <p:cNvPr id="31" name="Text Placeholder 10">
            <a:extLst>
              <a:ext uri="{FF2B5EF4-FFF2-40B4-BE49-F238E27FC236}">
                <a16:creationId xmlns:a16="http://schemas.microsoft.com/office/drawing/2014/main" id="{757A31E0-AC00-9F1B-B6DE-1E150A65B4A8}"/>
              </a:ext>
            </a:extLst>
          </p:cNvPr>
          <p:cNvSpPr>
            <a:spLocks noGrp="1"/>
          </p:cNvSpPr>
          <p:nvPr>
            <p:ph type="body" sz="quarter" idx="27" hasCustomPrompt="1"/>
          </p:nvPr>
        </p:nvSpPr>
        <p:spPr>
          <a:xfrm>
            <a:off x="8409747" y="4785643"/>
            <a:ext cx="2988000" cy="897705"/>
          </a:xfrm>
        </p:spPr>
        <p:txBody>
          <a:bodyPr/>
          <a:lstStyle>
            <a:lvl1pPr marL="0" indent="0" algn="ctr">
              <a:buNone/>
              <a:defRPr/>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ut</a:t>
            </a:r>
            <a:r>
              <a:rPr lang="en-US"/>
              <a:t> </a:t>
            </a:r>
            <a:r>
              <a:rPr lang="en-US" err="1"/>
              <a:t>enim</a:t>
            </a:r>
            <a:r>
              <a:rPr lang="en-US"/>
              <a:t> ad minim.</a:t>
            </a:r>
          </a:p>
        </p:txBody>
      </p:sp>
      <p:pic>
        <p:nvPicPr>
          <p:cNvPr id="5" name="GroupM_SingleColor_Logo_Navy_RGB.png">
            <a:extLst>
              <a:ext uri="{FF2B5EF4-FFF2-40B4-BE49-F238E27FC236}">
                <a16:creationId xmlns:a16="http://schemas.microsoft.com/office/drawing/2014/main" id="{0735A4C8-742B-FCA2-0AF7-9E1418F07F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897030845"/>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Categori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74D7C25-33FD-F977-DF26-48D91B00904E}"/>
              </a:ext>
            </a:extLst>
          </p:cNvPr>
          <p:cNvSpPr>
            <a:spLocks noGrp="1"/>
          </p:cNvSpPr>
          <p:nvPr>
            <p:ph type="pic" sz="quarter" idx="30" hasCustomPrompt="1"/>
          </p:nvPr>
        </p:nvSpPr>
        <p:spPr>
          <a:xfrm>
            <a:off x="3" y="2"/>
            <a:ext cx="12191998" cy="6857999"/>
          </a:xfrm>
          <a:custGeom>
            <a:avLst/>
            <a:gdLst>
              <a:gd name="connsiteX0" fmla="*/ 0 w 12191998"/>
              <a:gd name="connsiteY0" fmla="*/ 0 h 6857999"/>
              <a:gd name="connsiteX1" fmla="*/ 12191998 w 12191998"/>
              <a:gd name="connsiteY1" fmla="*/ 0 h 6857999"/>
              <a:gd name="connsiteX2" fmla="*/ 12191998 w 12191998"/>
              <a:gd name="connsiteY2" fmla="*/ 6857999 h 6857999"/>
              <a:gd name="connsiteX3" fmla="*/ 0 w 1219199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8" h="6857999">
                <a:moveTo>
                  <a:pt x="0" y="0"/>
                </a:moveTo>
                <a:lnTo>
                  <a:pt x="12191998" y="0"/>
                </a:lnTo>
                <a:lnTo>
                  <a:pt x="12191998"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5" name="Text Placeholder 4">
            <a:extLst>
              <a:ext uri="{FF2B5EF4-FFF2-40B4-BE49-F238E27FC236}">
                <a16:creationId xmlns:a16="http://schemas.microsoft.com/office/drawing/2014/main" id="{5737AF4E-2990-220C-0721-2038EA8223E1}"/>
              </a:ext>
            </a:extLst>
          </p:cNvPr>
          <p:cNvSpPr>
            <a:spLocks noGrp="1"/>
          </p:cNvSpPr>
          <p:nvPr>
            <p:ph type="body" sz="quarter" idx="29"/>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808797" y="255046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8409746" y="2550467"/>
            <a:ext cx="827999" cy="520402"/>
          </a:xfrm>
        </p:spPr>
        <p:txBody>
          <a:bodyPr anchor="t" anchorCtr="0"/>
          <a:lstStyle>
            <a:lvl1pPr marL="0" indent="0" algn="l">
              <a:lnSpc>
                <a:spcPct val="90000"/>
              </a:lnSpc>
              <a:spcBef>
                <a:spcPts val="0"/>
              </a:spcBef>
              <a:buNone/>
              <a:defRPr sz="3600" b="0" i="0">
                <a:solidFill>
                  <a:schemeClr val="accent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4607934" y="2550467"/>
            <a:ext cx="726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3199043"/>
            <a:ext cx="2988000"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3798691"/>
            <a:ext cx="2988000" cy="1080000"/>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9" name="Text Placeholder 10">
            <a:extLst>
              <a:ext uri="{FF2B5EF4-FFF2-40B4-BE49-F238E27FC236}">
                <a16:creationId xmlns:a16="http://schemas.microsoft.com/office/drawing/2014/main" id="{171E3E3B-A697-6ECD-1531-C385FE4747E2}"/>
              </a:ext>
            </a:extLst>
          </p:cNvPr>
          <p:cNvSpPr>
            <a:spLocks noGrp="1"/>
          </p:cNvSpPr>
          <p:nvPr>
            <p:ph type="body" sz="quarter" idx="24" hasCustomPrompt="1"/>
          </p:nvPr>
        </p:nvSpPr>
        <p:spPr>
          <a:xfrm>
            <a:off x="4602000" y="3199043"/>
            <a:ext cx="2988000"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29" name="Text Placeholder 10">
            <a:extLst>
              <a:ext uri="{FF2B5EF4-FFF2-40B4-BE49-F238E27FC236}">
                <a16:creationId xmlns:a16="http://schemas.microsoft.com/office/drawing/2014/main" id="{05F3970D-6F6B-4B79-6E14-6A72F3508009}"/>
              </a:ext>
            </a:extLst>
          </p:cNvPr>
          <p:cNvSpPr>
            <a:spLocks noGrp="1"/>
          </p:cNvSpPr>
          <p:nvPr>
            <p:ph type="body" sz="quarter" idx="25" hasCustomPrompt="1"/>
          </p:nvPr>
        </p:nvSpPr>
        <p:spPr>
          <a:xfrm>
            <a:off x="4602001" y="3798691"/>
            <a:ext cx="2988000" cy="1080000"/>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30" name="Text Placeholder 10">
            <a:extLst>
              <a:ext uri="{FF2B5EF4-FFF2-40B4-BE49-F238E27FC236}">
                <a16:creationId xmlns:a16="http://schemas.microsoft.com/office/drawing/2014/main" id="{7394E8E7-E49B-9689-7EC6-0EF190A3E82F}"/>
              </a:ext>
            </a:extLst>
          </p:cNvPr>
          <p:cNvSpPr>
            <a:spLocks noGrp="1"/>
          </p:cNvSpPr>
          <p:nvPr>
            <p:ph type="body" sz="quarter" idx="26" hasCustomPrompt="1"/>
          </p:nvPr>
        </p:nvSpPr>
        <p:spPr>
          <a:xfrm>
            <a:off x="8409746" y="3199043"/>
            <a:ext cx="2988000"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31" name="Text Placeholder 10">
            <a:extLst>
              <a:ext uri="{FF2B5EF4-FFF2-40B4-BE49-F238E27FC236}">
                <a16:creationId xmlns:a16="http://schemas.microsoft.com/office/drawing/2014/main" id="{757A31E0-AC00-9F1B-B6DE-1E150A65B4A8}"/>
              </a:ext>
            </a:extLst>
          </p:cNvPr>
          <p:cNvSpPr>
            <a:spLocks noGrp="1"/>
          </p:cNvSpPr>
          <p:nvPr>
            <p:ph type="body" sz="quarter" idx="27" hasCustomPrompt="1"/>
          </p:nvPr>
        </p:nvSpPr>
        <p:spPr>
          <a:xfrm>
            <a:off x="8409747" y="3798691"/>
            <a:ext cx="2988000" cy="1080000"/>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Tree>
    <p:extLst>
      <p:ext uri="{BB962C8B-B14F-4D97-AF65-F5344CB8AC3E}">
        <p14:creationId xmlns:p14="http://schemas.microsoft.com/office/powerpoint/2010/main" val="2026163440"/>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_Half-Image 01">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B3835F9-B64F-41D5-F758-5E08540D790D}"/>
              </a:ext>
            </a:extLst>
          </p:cNvPr>
          <p:cNvSpPr/>
          <p:nvPr userDrawn="1"/>
        </p:nvSpPr>
        <p:spPr>
          <a:xfrm>
            <a:off x="1" y="-1"/>
            <a:ext cx="6096000" cy="6858000"/>
          </a:xfrm>
          <a:custGeom>
            <a:avLst/>
            <a:gdLst>
              <a:gd name="connsiteX0" fmla="*/ 490830 w 6096000"/>
              <a:gd name="connsiteY0" fmla="*/ 0 h 6858000"/>
              <a:gd name="connsiteX1" fmla="*/ 2343767 w 6096000"/>
              <a:gd name="connsiteY1" fmla="*/ 0 h 6858000"/>
              <a:gd name="connsiteX2" fmla="*/ 3061198 w 6096000"/>
              <a:gd name="connsiteY2" fmla="*/ 703451 h 6858000"/>
              <a:gd name="connsiteX3" fmla="*/ 3792875 w 6096000"/>
              <a:gd name="connsiteY3" fmla="*/ 0 h 6858000"/>
              <a:gd name="connsiteX4" fmla="*/ 5636780 w 6096000"/>
              <a:gd name="connsiteY4" fmla="*/ 0 h 6858000"/>
              <a:gd name="connsiteX5" fmla="*/ 5636780 w 6096000"/>
              <a:gd name="connsiteY5" fmla="*/ 1 h 6858000"/>
              <a:gd name="connsiteX6" fmla="*/ 6096000 w 6096000"/>
              <a:gd name="connsiteY6" fmla="*/ 1 h 6858000"/>
              <a:gd name="connsiteX7" fmla="*/ 6096000 w 6096000"/>
              <a:gd name="connsiteY7" fmla="*/ 1909823 h 6858000"/>
              <a:gd name="connsiteX8" fmla="*/ 6096000 w 6096000"/>
              <a:gd name="connsiteY8" fmla="*/ 2812649 h 6858000"/>
              <a:gd name="connsiteX9" fmla="*/ 6096000 w 6096000"/>
              <a:gd name="connsiteY9" fmla="*/ 6858000 h 6858000"/>
              <a:gd name="connsiteX10" fmla="*/ 0 w 6096000"/>
              <a:gd name="connsiteY10" fmla="*/ 6858000 h 6858000"/>
              <a:gd name="connsiteX11" fmla="*/ 0 w 6096000"/>
              <a:gd name="connsiteY11" fmla="*/ 2812649 h 6858000"/>
              <a:gd name="connsiteX12" fmla="*/ 0 w 6096000"/>
              <a:gd name="connsiteY12" fmla="*/ 2812649 h 6858000"/>
              <a:gd name="connsiteX13" fmla="*/ 0 w 6096000"/>
              <a:gd name="connsiteY13" fmla="*/ 1 h 6858000"/>
              <a:gd name="connsiteX14" fmla="*/ 490830 w 6096000"/>
              <a:gd name="connsiteY14"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6000" h="6858000">
                <a:moveTo>
                  <a:pt x="490830" y="0"/>
                </a:moveTo>
                <a:lnTo>
                  <a:pt x="2343767" y="0"/>
                </a:lnTo>
                <a:lnTo>
                  <a:pt x="3061198" y="703451"/>
                </a:lnTo>
                <a:lnTo>
                  <a:pt x="3792875" y="0"/>
                </a:lnTo>
                <a:lnTo>
                  <a:pt x="5636780" y="0"/>
                </a:lnTo>
                <a:lnTo>
                  <a:pt x="5636780" y="1"/>
                </a:lnTo>
                <a:lnTo>
                  <a:pt x="6096000" y="1"/>
                </a:lnTo>
                <a:lnTo>
                  <a:pt x="6096000" y="1909823"/>
                </a:lnTo>
                <a:lnTo>
                  <a:pt x="6096000" y="2812649"/>
                </a:lnTo>
                <a:lnTo>
                  <a:pt x="6096000" y="6858000"/>
                </a:lnTo>
                <a:lnTo>
                  <a:pt x="0" y="6858000"/>
                </a:lnTo>
                <a:lnTo>
                  <a:pt x="0" y="2812649"/>
                </a:lnTo>
                <a:lnTo>
                  <a:pt x="0" y="2812649"/>
                </a:lnTo>
                <a:lnTo>
                  <a:pt x="0" y="1"/>
                </a:lnTo>
                <a:lnTo>
                  <a:pt x="490830" y="1"/>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2505333"/>
            <a:ext cx="5002573" cy="1453204"/>
          </a:xfrm>
        </p:spPr>
        <p:txBody>
          <a:bodyPr anchor="b" anchorCtr="0"/>
          <a:lstStyle>
            <a:lvl1pPr>
              <a:lnSpc>
                <a:spcPct val="90000"/>
              </a:lnSpc>
              <a:spcBef>
                <a:spcPts val="0"/>
              </a:spcBef>
              <a:defRPr sz="3600">
                <a:solidFill>
                  <a:schemeClr val="bg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4220774"/>
            <a:ext cx="5002573" cy="1908564"/>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26" name="Text Placeholder 25">
            <a:extLst>
              <a:ext uri="{FF2B5EF4-FFF2-40B4-BE49-F238E27FC236}">
                <a16:creationId xmlns:a16="http://schemas.microsoft.com/office/drawing/2014/main" id="{1608C5FF-4618-1B2E-3A38-08C19DC0E2E3}"/>
              </a:ext>
            </a:extLst>
          </p:cNvPr>
          <p:cNvSpPr>
            <a:spLocks noGrp="1"/>
          </p:cNvSpPr>
          <p:nvPr>
            <p:ph type="body" sz="quarter" idx="18" hasCustomPrompt="1"/>
          </p:nvPr>
        </p:nvSpPr>
        <p:spPr>
          <a:xfrm>
            <a:off x="550863" y="820473"/>
            <a:ext cx="1943100" cy="1186249"/>
          </a:xfrm>
        </p:spPr>
        <p:txBody>
          <a:bodyPr anchor="ctr" anchorCtr="0"/>
          <a:lstStyle>
            <a:lvl1pPr marL="0" indent="0">
              <a:lnSpc>
                <a:spcPct val="90000"/>
              </a:lnSpc>
              <a:spcBef>
                <a:spcPts val="0"/>
              </a:spcBef>
              <a:buNone/>
              <a:defRPr sz="7000" b="0" i="0">
                <a:solidFill>
                  <a:schemeClr val="bg1"/>
                </a:solidFill>
                <a:latin typeface="Poppins Light" pitchFamily="2" charset="77"/>
                <a:cs typeface="Poppins Light" pitchFamily="2" charset="77"/>
              </a:defRPr>
            </a:lvl1pPr>
            <a:lvl2pPr marL="360000" indent="0">
              <a:buNone/>
              <a:defRPr>
                <a:solidFill>
                  <a:schemeClr val="bg1"/>
                </a:solidFill>
              </a:defRPr>
            </a:lvl2pPr>
            <a:lvl3pPr marL="720000" indent="0">
              <a:buNone/>
              <a:defRPr>
                <a:solidFill>
                  <a:schemeClr val="bg1"/>
                </a:solidFill>
              </a:defRPr>
            </a:lvl3pPr>
            <a:lvl4pPr marL="1080000" indent="0">
              <a:buNone/>
              <a:defRPr>
                <a:solidFill>
                  <a:schemeClr val="bg1"/>
                </a:solidFill>
              </a:defRPr>
            </a:lvl4pPr>
            <a:lvl5pPr marL="1440000" indent="0">
              <a:buNone/>
              <a:defRPr>
                <a:solidFill>
                  <a:schemeClr val="bg1"/>
                </a:solidFill>
              </a:defRPr>
            </a:lvl5pPr>
          </a:lstStyle>
          <a:p>
            <a:pPr lvl="0"/>
            <a:r>
              <a:rPr lang="en-US"/>
              <a:t>XX</a:t>
            </a:r>
          </a:p>
        </p:txBody>
      </p:sp>
      <p:cxnSp>
        <p:nvCxnSpPr>
          <p:cNvPr id="13" name="Straight Connector 12">
            <a:extLst>
              <a:ext uri="{FF2B5EF4-FFF2-40B4-BE49-F238E27FC236}">
                <a16:creationId xmlns:a16="http://schemas.microsoft.com/office/drawing/2014/main" id="{AD9401B9-09AD-44AE-337E-4AABD472A1FF}"/>
              </a:ext>
            </a:extLst>
          </p:cNvPr>
          <p:cNvCxnSpPr/>
          <p:nvPr userDrawn="1"/>
        </p:nvCxnSpPr>
        <p:spPr>
          <a:xfrm>
            <a:off x="0" y="1957686"/>
            <a:ext cx="126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35E03EDB-D9A3-C009-2F9E-9C35359A2E3A}"/>
              </a:ext>
            </a:extLst>
          </p:cNvPr>
          <p:cNvSpPr>
            <a:spLocks noGrp="1"/>
          </p:cNvSpPr>
          <p:nvPr>
            <p:ph type="pic" sz="quarter" idx="19" hasCustomPrompt="1"/>
          </p:nvPr>
        </p:nvSpPr>
        <p:spPr>
          <a:xfrm>
            <a:off x="6096000" y="3"/>
            <a:ext cx="6096000" cy="6857998"/>
          </a:xfrm>
          <a:custGeom>
            <a:avLst/>
            <a:gdLst>
              <a:gd name="connsiteX0" fmla="*/ 0 w 6062662"/>
              <a:gd name="connsiteY0" fmla="*/ 0 h 6857998"/>
              <a:gd name="connsiteX1" fmla="*/ 6062662 w 6062662"/>
              <a:gd name="connsiteY1" fmla="*/ 0 h 6857998"/>
              <a:gd name="connsiteX2" fmla="*/ 6062662 w 6062662"/>
              <a:gd name="connsiteY2" fmla="*/ 6857998 h 6857998"/>
              <a:gd name="connsiteX3" fmla="*/ 0 w 6062662"/>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6062662" h="6857998">
                <a:moveTo>
                  <a:pt x="0" y="0"/>
                </a:moveTo>
                <a:lnTo>
                  <a:pt x="6062662" y="0"/>
                </a:lnTo>
                <a:lnTo>
                  <a:pt x="6062662" y="6857998"/>
                </a:lnTo>
                <a:lnTo>
                  <a:pt x="0" y="6857998"/>
                </a:lnTo>
                <a:close/>
              </a:path>
            </a:pathLst>
          </a:custGeom>
          <a:solidFill>
            <a:schemeClr val="bg1">
              <a:lumMod val="50000"/>
            </a:schemeClr>
          </a:solidFill>
        </p:spPr>
        <p:txBody>
          <a:bodyPr wrap="square">
            <a:noAutofit/>
          </a:bodyPr>
          <a:lstStyle>
            <a:lvl1pPr marL="171450" indent="-171450">
              <a:buFont typeface="Arial" panose="020B0604020202020204" pitchFamily="34" charset="0"/>
              <a:buChar char="•"/>
              <a:defRPr>
                <a:solidFill>
                  <a:schemeClr val="bg1"/>
                </a:solidFill>
              </a:defRPr>
            </a:lvl1pPr>
          </a:lstStyle>
          <a:p>
            <a:r>
              <a:rPr lang="en-US"/>
              <a:t>Click icon to add your image &gt; right click “Send to back”</a:t>
            </a:r>
          </a:p>
        </p:txBody>
      </p:sp>
    </p:spTree>
    <p:extLst>
      <p:ext uri="{BB962C8B-B14F-4D97-AF65-F5344CB8AC3E}">
        <p14:creationId xmlns:p14="http://schemas.microsoft.com/office/powerpoint/2010/main" val="3681879529"/>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3840" userDrawn="1">
          <p15:clr>
            <a:srgbClr val="FBAE40"/>
          </p15:clr>
        </p15:guide>
        <p15:guide id="3" pos="3500" userDrawn="1">
          <p15:clr>
            <a:srgbClr val="FBAE40"/>
          </p15:clr>
        </p15:guide>
        <p15:guide id="4" orient="horz" pos="2704"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38413"/>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426096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6209150"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6204609" y="2538413"/>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6204612" y="426096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3382277"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3377736" y="2538413"/>
            <a:ext cx="612000" cy="612000"/>
          </a:xfrm>
        </p:spPr>
        <p:txBody>
          <a:bodyPr anchor="ctr" anchorCtr="0"/>
          <a:lstStyle>
            <a:lvl1pPr marL="0" marR="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sz="800">
                <a:solidFill>
                  <a:schemeClr val="bg2"/>
                </a:solidFill>
              </a:defRPr>
            </a:lvl1pPr>
          </a:lstStyle>
          <a:p>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3377737" y="426096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11" name="Text Placeholder 10">
            <a:extLst>
              <a:ext uri="{FF2B5EF4-FFF2-40B4-BE49-F238E27FC236}">
                <a16:creationId xmlns:a16="http://schemas.microsoft.com/office/drawing/2014/main" id="{610F3E10-BE45-738A-54C7-74B6C5E3094C}"/>
              </a:ext>
            </a:extLst>
          </p:cNvPr>
          <p:cNvSpPr>
            <a:spLocks noGrp="1"/>
          </p:cNvSpPr>
          <p:nvPr>
            <p:ph type="body" sz="quarter" idx="22" hasCustomPrompt="1"/>
          </p:nvPr>
        </p:nvSpPr>
        <p:spPr>
          <a:xfrm>
            <a:off x="9121138" y="426096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13" name="Text Placeholder 7">
            <a:extLst>
              <a:ext uri="{FF2B5EF4-FFF2-40B4-BE49-F238E27FC236}">
                <a16:creationId xmlns:a16="http://schemas.microsoft.com/office/drawing/2014/main" id="{D3198049-8EBF-1EBA-DBD7-1AEEC72C35A8}"/>
              </a:ext>
            </a:extLst>
          </p:cNvPr>
          <p:cNvSpPr>
            <a:spLocks noGrp="1"/>
          </p:cNvSpPr>
          <p:nvPr>
            <p:ph type="body" sz="quarter" idx="23" hasCustomPrompt="1"/>
          </p:nvPr>
        </p:nvSpPr>
        <p:spPr>
          <a:xfrm>
            <a:off x="9125679"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Picture Placeholder 7">
            <a:extLst>
              <a:ext uri="{FF2B5EF4-FFF2-40B4-BE49-F238E27FC236}">
                <a16:creationId xmlns:a16="http://schemas.microsoft.com/office/drawing/2014/main" id="{2B2D4733-4D76-1213-711E-2C7D102C0FFA}"/>
              </a:ext>
            </a:extLst>
          </p:cNvPr>
          <p:cNvSpPr>
            <a:spLocks noGrp="1" noChangeAspect="1"/>
          </p:cNvSpPr>
          <p:nvPr>
            <p:ph type="pic" sz="quarter" idx="24" hasCustomPrompt="1"/>
          </p:nvPr>
        </p:nvSpPr>
        <p:spPr>
          <a:xfrm>
            <a:off x="9121138" y="2538413"/>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5" name="GroupM_SingleColor_Logo_Navy_RGB.png">
            <a:extLst>
              <a:ext uri="{FF2B5EF4-FFF2-40B4-BE49-F238E27FC236}">
                <a16:creationId xmlns:a16="http://schemas.microsoft.com/office/drawing/2014/main" id="{75CABA34-A027-C083-EB61-830BEE1AB1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29" name="Text Placeholder 10">
            <a:extLst>
              <a:ext uri="{FF2B5EF4-FFF2-40B4-BE49-F238E27FC236}">
                <a16:creationId xmlns:a16="http://schemas.microsoft.com/office/drawing/2014/main" id="{D2F3511D-7B01-1831-10D5-0B4F7F3B9453}"/>
              </a:ext>
            </a:extLst>
          </p:cNvPr>
          <p:cNvSpPr>
            <a:spLocks noGrp="1"/>
          </p:cNvSpPr>
          <p:nvPr>
            <p:ph type="body" sz="quarter" idx="25" hasCustomPrompt="1"/>
          </p:nvPr>
        </p:nvSpPr>
        <p:spPr>
          <a:xfrm>
            <a:off x="529733" y="3713403"/>
            <a:ext cx="2432408"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0" name="Text Placeholder 10">
            <a:extLst>
              <a:ext uri="{FF2B5EF4-FFF2-40B4-BE49-F238E27FC236}">
                <a16:creationId xmlns:a16="http://schemas.microsoft.com/office/drawing/2014/main" id="{65FCD7B6-3EDD-5CFF-9FD0-54C159DE3B36}"/>
              </a:ext>
            </a:extLst>
          </p:cNvPr>
          <p:cNvSpPr>
            <a:spLocks noGrp="1"/>
          </p:cNvSpPr>
          <p:nvPr>
            <p:ph type="body" sz="quarter" idx="26" hasCustomPrompt="1"/>
          </p:nvPr>
        </p:nvSpPr>
        <p:spPr>
          <a:xfrm>
            <a:off x="3368769" y="3713403"/>
            <a:ext cx="2432408"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1" name="Text Placeholder 10">
            <a:extLst>
              <a:ext uri="{FF2B5EF4-FFF2-40B4-BE49-F238E27FC236}">
                <a16:creationId xmlns:a16="http://schemas.microsoft.com/office/drawing/2014/main" id="{BC57DBC5-029F-EB31-646C-57C39E138475}"/>
              </a:ext>
            </a:extLst>
          </p:cNvPr>
          <p:cNvSpPr>
            <a:spLocks noGrp="1"/>
          </p:cNvSpPr>
          <p:nvPr>
            <p:ph type="body" sz="quarter" idx="28" hasCustomPrompt="1"/>
          </p:nvPr>
        </p:nvSpPr>
        <p:spPr>
          <a:xfrm>
            <a:off x="6172500" y="3713403"/>
            <a:ext cx="2432408"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2" name="Text Placeholder 10">
            <a:extLst>
              <a:ext uri="{FF2B5EF4-FFF2-40B4-BE49-F238E27FC236}">
                <a16:creationId xmlns:a16="http://schemas.microsoft.com/office/drawing/2014/main" id="{931C497E-ADB8-FEB6-ED60-3015C3FE7907}"/>
              </a:ext>
            </a:extLst>
          </p:cNvPr>
          <p:cNvSpPr>
            <a:spLocks noGrp="1"/>
          </p:cNvSpPr>
          <p:nvPr>
            <p:ph type="body" sz="quarter" idx="31" hasCustomPrompt="1"/>
          </p:nvPr>
        </p:nvSpPr>
        <p:spPr>
          <a:xfrm>
            <a:off x="9099515" y="3713403"/>
            <a:ext cx="2432408"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Tree>
    <p:extLst>
      <p:ext uri="{BB962C8B-B14F-4D97-AF65-F5344CB8AC3E}">
        <p14:creationId xmlns:p14="http://schemas.microsoft.com/office/powerpoint/2010/main" val="239230800"/>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2319">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Categories w Icons_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B3597D19-4156-4E1E-61C4-79AE510DCD20}"/>
              </a:ext>
            </a:extLst>
          </p:cNvPr>
          <p:cNvSpPr>
            <a:spLocks noGrp="1"/>
          </p:cNvSpPr>
          <p:nvPr>
            <p:ph type="pic" sz="quarter" idx="39" hasCustomPrompt="1"/>
          </p:nvPr>
        </p:nvSpPr>
        <p:spPr>
          <a:xfrm>
            <a:off x="2" y="-2"/>
            <a:ext cx="12191998" cy="2564922"/>
          </a:xfrm>
          <a:custGeom>
            <a:avLst/>
            <a:gdLst>
              <a:gd name="connsiteX0" fmla="*/ 0 w 12191998"/>
              <a:gd name="connsiteY0" fmla="*/ 0 h 2564922"/>
              <a:gd name="connsiteX1" fmla="*/ 12191998 w 12191998"/>
              <a:gd name="connsiteY1" fmla="*/ 0 h 2564922"/>
              <a:gd name="connsiteX2" fmla="*/ 12191998 w 12191998"/>
              <a:gd name="connsiteY2" fmla="*/ 2564922 h 2564922"/>
              <a:gd name="connsiteX3" fmla="*/ 11498260 w 12191998"/>
              <a:gd name="connsiteY3" fmla="*/ 2564922 h 2564922"/>
              <a:gd name="connsiteX4" fmla="*/ 11101222 w 12191998"/>
              <a:gd name="connsiteY4" fmla="*/ 2564922 h 2564922"/>
              <a:gd name="connsiteX5" fmla="*/ 9664519 w 12191998"/>
              <a:gd name="connsiteY5" fmla="*/ 2564922 h 2564922"/>
              <a:gd name="connsiteX6" fmla="*/ 8280881 w 12191998"/>
              <a:gd name="connsiteY6" fmla="*/ 2564922 h 2564922"/>
              <a:gd name="connsiteX7" fmla="*/ 6844178 w 12191998"/>
              <a:gd name="connsiteY7" fmla="*/ 2564922 h 2564922"/>
              <a:gd name="connsiteX8" fmla="*/ 5347819 w 12191998"/>
              <a:gd name="connsiteY8" fmla="*/ 2564922 h 2564922"/>
              <a:gd name="connsiteX9" fmla="*/ 3911116 w 12191998"/>
              <a:gd name="connsiteY9" fmla="*/ 2564922 h 2564922"/>
              <a:gd name="connsiteX10" fmla="*/ 2527477 w 12191998"/>
              <a:gd name="connsiteY10" fmla="*/ 2564922 h 2564922"/>
              <a:gd name="connsiteX11" fmla="*/ 1090773 w 12191998"/>
              <a:gd name="connsiteY11" fmla="*/ 2564922 h 2564922"/>
              <a:gd name="connsiteX12" fmla="*/ 871535 w 12191998"/>
              <a:gd name="connsiteY12" fmla="*/ 2564922 h 2564922"/>
              <a:gd name="connsiteX13" fmla="*/ 0 w 12191998"/>
              <a:gd name="connsiteY13" fmla="*/ 2564922 h 256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8" h="2564922">
                <a:moveTo>
                  <a:pt x="0" y="0"/>
                </a:moveTo>
                <a:lnTo>
                  <a:pt x="12191998" y="0"/>
                </a:lnTo>
                <a:lnTo>
                  <a:pt x="12191998" y="2564922"/>
                </a:lnTo>
                <a:lnTo>
                  <a:pt x="11498260" y="2564922"/>
                </a:lnTo>
                <a:lnTo>
                  <a:pt x="11101222" y="2564922"/>
                </a:lnTo>
                <a:lnTo>
                  <a:pt x="9664519" y="2564922"/>
                </a:lnTo>
                <a:lnTo>
                  <a:pt x="8280881" y="2564922"/>
                </a:lnTo>
                <a:lnTo>
                  <a:pt x="6844178" y="2564922"/>
                </a:lnTo>
                <a:lnTo>
                  <a:pt x="5347819" y="2564922"/>
                </a:lnTo>
                <a:lnTo>
                  <a:pt x="3911116" y="2564922"/>
                </a:lnTo>
                <a:lnTo>
                  <a:pt x="2527477" y="2564922"/>
                </a:lnTo>
                <a:lnTo>
                  <a:pt x="1090773" y="2564922"/>
                </a:lnTo>
                <a:lnTo>
                  <a:pt x="871535" y="2564922"/>
                </a:lnTo>
                <a:lnTo>
                  <a:pt x="0" y="2564922"/>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765127" y="3556727"/>
            <a:ext cx="20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47" name="Text Placeholder 10">
            <a:extLst>
              <a:ext uri="{FF2B5EF4-FFF2-40B4-BE49-F238E27FC236}">
                <a16:creationId xmlns:a16="http://schemas.microsoft.com/office/drawing/2014/main" id="{30A52264-A9C3-9E81-B8F7-F8AE25A93EC1}"/>
              </a:ext>
            </a:extLst>
          </p:cNvPr>
          <p:cNvSpPr>
            <a:spLocks noGrp="1"/>
          </p:cNvSpPr>
          <p:nvPr>
            <p:ph type="body" sz="quarter" idx="23" hasCustomPrompt="1"/>
          </p:nvPr>
        </p:nvSpPr>
        <p:spPr>
          <a:xfrm>
            <a:off x="765127" y="4156374"/>
            <a:ext cx="2088000" cy="1358161"/>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21" name="Text Placeholder 10">
            <a:extLst>
              <a:ext uri="{FF2B5EF4-FFF2-40B4-BE49-F238E27FC236}">
                <a16:creationId xmlns:a16="http://schemas.microsoft.com/office/drawing/2014/main" id="{B25EAD48-A35A-7FDE-5633-A8D96DA358DC}"/>
              </a:ext>
            </a:extLst>
          </p:cNvPr>
          <p:cNvSpPr>
            <a:spLocks noGrp="1"/>
          </p:cNvSpPr>
          <p:nvPr>
            <p:ph type="body" sz="quarter" idx="28" hasCustomPrompt="1"/>
          </p:nvPr>
        </p:nvSpPr>
        <p:spPr>
          <a:xfrm>
            <a:off x="3629393" y="3556727"/>
            <a:ext cx="20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4" name="Text Placeholder 10">
            <a:extLst>
              <a:ext uri="{FF2B5EF4-FFF2-40B4-BE49-F238E27FC236}">
                <a16:creationId xmlns:a16="http://schemas.microsoft.com/office/drawing/2014/main" id="{6436DC9D-645F-DC6D-D354-2AA840BAA402}"/>
              </a:ext>
            </a:extLst>
          </p:cNvPr>
          <p:cNvSpPr>
            <a:spLocks noGrp="1"/>
          </p:cNvSpPr>
          <p:nvPr>
            <p:ph type="body" sz="quarter" idx="29" hasCustomPrompt="1"/>
          </p:nvPr>
        </p:nvSpPr>
        <p:spPr>
          <a:xfrm>
            <a:off x="3629393" y="4156374"/>
            <a:ext cx="2088000" cy="1358161"/>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25" name="Text Placeholder 10">
            <a:extLst>
              <a:ext uri="{FF2B5EF4-FFF2-40B4-BE49-F238E27FC236}">
                <a16:creationId xmlns:a16="http://schemas.microsoft.com/office/drawing/2014/main" id="{E51DF702-F1E0-C79B-9AFF-8204A5749BB7}"/>
              </a:ext>
            </a:extLst>
          </p:cNvPr>
          <p:cNvSpPr>
            <a:spLocks noGrp="1"/>
          </p:cNvSpPr>
          <p:nvPr>
            <p:ph type="body" sz="quarter" idx="30" hasCustomPrompt="1"/>
          </p:nvPr>
        </p:nvSpPr>
        <p:spPr>
          <a:xfrm>
            <a:off x="6487621" y="3556727"/>
            <a:ext cx="20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8" name="Text Placeholder 10">
            <a:extLst>
              <a:ext uri="{FF2B5EF4-FFF2-40B4-BE49-F238E27FC236}">
                <a16:creationId xmlns:a16="http://schemas.microsoft.com/office/drawing/2014/main" id="{FE0EDF7E-DF2F-302D-71EC-F6B3AE0FF4E6}"/>
              </a:ext>
            </a:extLst>
          </p:cNvPr>
          <p:cNvSpPr>
            <a:spLocks noGrp="1"/>
          </p:cNvSpPr>
          <p:nvPr>
            <p:ph type="body" sz="quarter" idx="31" hasCustomPrompt="1"/>
          </p:nvPr>
        </p:nvSpPr>
        <p:spPr>
          <a:xfrm>
            <a:off x="6487621" y="4156374"/>
            <a:ext cx="2088000" cy="1358161"/>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34" name="Text Placeholder 10">
            <a:extLst>
              <a:ext uri="{FF2B5EF4-FFF2-40B4-BE49-F238E27FC236}">
                <a16:creationId xmlns:a16="http://schemas.microsoft.com/office/drawing/2014/main" id="{1194E18C-1BA8-49FB-FF84-B3B6C88598FC}"/>
              </a:ext>
            </a:extLst>
          </p:cNvPr>
          <p:cNvSpPr>
            <a:spLocks noGrp="1"/>
          </p:cNvSpPr>
          <p:nvPr>
            <p:ph type="body" sz="quarter" idx="32" hasCustomPrompt="1"/>
          </p:nvPr>
        </p:nvSpPr>
        <p:spPr>
          <a:xfrm>
            <a:off x="9338873" y="3556727"/>
            <a:ext cx="20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5" name="Text Placeholder 10">
            <a:extLst>
              <a:ext uri="{FF2B5EF4-FFF2-40B4-BE49-F238E27FC236}">
                <a16:creationId xmlns:a16="http://schemas.microsoft.com/office/drawing/2014/main" id="{236C0B64-532D-0DED-7271-5D447B355215}"/>
              </a:ext>
            </a:extLst>
          </p:cNvPr>
          <p:cNvSpPr>
            <a:spLocks noGrp="1"/>
          </p:cNvSpPr>
          <p:nvPr>
            <p:ph type="body" sz="quarter" idx="33" hasCustomPrompt="1"/>
          </p:nvPr>
        </p:nvSpPr>
        <p:spPr>
          <a:xfrm>
            <a:off x="9338873" y="4156374"/>
            <a:ext cx="2088000" cy="1358161"/>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4" name="Text Placeholder 10">
            <a:extLst>
              <a:ext uri="{FF2B5EF4-FFF2-40B4-BE49-F238E27FC236}">
                <a16:creationId xmlns:a16="http://schemas.microsoft.com/office/drawing/2014/main" id="{A301CA00-7AFF-BDBF-723A-5329047A2145}"/>
              </a:ext>
            </a:extLst>
          </p:cNvPr>
          <p:cNvSpPr>
            <a:spLocks noGrp="1" noChangeAspect="1"/>
          </p:cNvSpPr>
          <p:nvPr>
            <p:ph type="body" sz="quarter" idx="34" hasCustomPrompt="1"/>
          </p:nvPr>
        </p:nvSpPr>
        <p:spPr>
          <a:xfrm>
            <a:off x="1084901" y="1843122"/>
            <a:ext cx="1443600" cy="1443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5" name="Text Placeholder 10">
            <a:extLst>
              <a:ext uri="{FF2B5EF4-FFF2-40B4-BE49-F238E27FC236}">
                <a16:creationId xmlns:a16="http://schemas.microsoft.com/office/drawing/2014/main" id="{0C81DF5E-4CEE-FE32-8100-AF82BC213F85}"/>
              </a:ext>
            </a:extLst>
          </p:cNvPr>
          <p:cNvSpPr>
            <a:spLocks noGrp="1" noChangeAspect="1"/>
          </p:cNvSpPr>
          <p:nvPr>
            <p:ph type="body" sz="quarter" idx="35" hasCustomPrompt="1"/>
          </p:nvPr>
        </p:nvSpPr>
        <p:spPr>
          <a:xfrm>
            <a:off x="3907669" y="1843122"/>
            <a:ext cx="1443600" cy="144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7" name="Text Placeholder 10">
            <a:extLst>
              <a:ext uri="{FF2B5EF4-FFF2-40B4-BE49-F238E27FC236}">
                <a16:creationId xmlns:a16="http://schemas.microsoft.com/office/drawing/2014/main" id="{148CEE24-3EAF-43E7-F98A-388289E11933}"/>
              </a:ext>
            </a:extLst>
          </p:cNvPr>
          <p:cNvSpPr>
            <a:spLocks noGrp="1" noChangeAspect="1"/>
          </p:cNvSpPr>
          <p:nvPr>
            <p:ph type="body" sz="quarter" idx="36" hasCustomPrompt="1"/>
          </p:nvPr>
        </p:nvSpPr>
        <p:spPr>
          <a:xfrm>
            <a:off x="6840732" y="1843122"/>
            <a:ext cx="1443600" cy="1443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153CD9B6-7745-96FE-8BAB-F8F00AB49849}"/>
              </a:ext>
            </a:extLst>
          </p:cNvPr>
          <p:cNvSpPr>
            <a:spLocks noGrp="1" noChangeAspect="1"/>
          </p:cNvSpPr>
          <p:nvPr>
            <p:ph type="body" sz="quarter" idx="37" hasCustomPrompt="1"/>
          </p:nvPr>
        </p:nvSpPr>
        <p:spPr>
          <a:xfrm>
            <a:off x="9663499" y="1843122"/>
            <a:ext cx="1443600" cy="144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1395127" y="2151372"/>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7148532" y="2150209"/>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4215469" y="2148956"/>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0" name="Picture Placeholder 7">
            <a:extLst>
              <a:ext uri="{FF2B5EF4-FFF2-40B4-BE49-F238E27FC236}">
                <a16:creationId xmlns:a16="http://schemas.microsoft.com/office/drawing/2014/main" id="{C9D55895-08D5-6BC2-508E-D5A47D0CD604}"/>
              </a:ext>
            </a:extLst>
          </p:cNvPr>
          <p:cNvSpPr>
            <a:spLocks noGrp="1" noChangeAspect="1"/>
          </p:cNvSpPr>
          <p:nvPr>
            <p:ph type="pic" sz="quarter" idx="27" hasCustomPrompt="1"/>
          </p:nvPr>
        </p:nvSpPr>
        <p:spPr>
          <a:xfrm>
            <a:off x="9968873" y="2150209"/>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Tree>
    <p:extLst>
      <p:ext uri="{BB962C8B-B14F-4D97-AF65-F5344CB8AC3E}">
        <p14:creationId xmlns:p14="http://schemas.microsoft.com/office/powerpoint/2010/main" val="1769126"/>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4-Categories w Icons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808797" y="318073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6296661"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3374188"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3829313"/>
            <a:ext cx="2021839"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8" name="Text Placeholder 7">
            <a:extLst>
              <a:ext uri="{FF2B5EF4-FFF2-40B4-BE49-F238E27FC236}">
                <a16:creationId xmlns:a16="http://schemas.microsoft.com/office/drawing/2014/main" id="{23CEDD56-9142-21F9-80E5-F0B1E9577D97}"/>
              </a:ext>
            </a:extLst>
          </p:cNvPr>
          <p:cNvSpPr>
            <a:spLocks noGrp="1"/>
          </p:cNvSpPr>
          <p:nvPr>
            <p:ph type="body" sz="quarter" idx="24" hasCustomPrompt="1"/>
          </p:nvPr>
        </p:nvSpPr>
        <p:spPr>
          <a:xfrm>
            <a:off x="3673591" y="318073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2" name="Text Placeholder 10">
            <a:extLst>
              <a:ext uri="{FF2B5EF4-FFF2-40B4-BE49-F238E27FC236}">
                <a16:creationId xmlns:a16="http://schemas.microsoft.com/office/drawing/2014/main" id="{77A6EBCC-F124-D2D2-CF74-60D41048C216}"/>
              </a:ext>
            </a:extLst>
          </p:cNvPr>
          <p:cNvSpPr>
            <a:spLocks noGrp="1"/>
          </p:cNvSpPr>
          <p:nvPr>
            <p:ph type="body" sz="quarter" idx="25" hasCustomPrompt="1"/>
          </p:nvPr>
        </p:nvSpPr>
        <p:spPr>
          <a:xfrm>
            <a:off x="3664983" y="3829313"/>
            <a:ext cx="2021839"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3" name="Text Placeholder 10">
            <a:extLst>
              <a:ext uri="{FF2B5EF4-FFF2-40B4-BE49-F238E27FC236}">
                <a16:creationId xmlns:a16="http://schemas.microsoft.com/office/drawing/2014/main" id="{EA4B6B0A-9095-E4BA-4D16-E743B8EAA94D}"/>
              </a:ext>
            </a:extLst>
          </p:cNvPr>
          <p:cNvSpPr>
            <a:spLocks noGrp="1"/>
          </p:cNvSpPr>
          <p:nvPr>
            <p:ph type="body" sz="quarter" idx="26" hasCustomPrompt="1"/>
          </p:nvPr>
        </p:nvSpPr>
        <p:spPr>
          <a:xfrm>
            <a:off x="3664984"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4" name="Text Placeholder 7">
            <a:extLst>
              <a:ext uri="{FF2B5EF4-FFF2-40B4-BE49-F238E27FC236}">
                <a16:creationId xmlns:a16="http://schemas.microsoft.com/office/drawing/2014/main" id="{1DE94E99-6731-FDB4-4B11-23EC009EE08B}"/>
              </a:ext>
            </a:extLst>
          </p:cNvPr>
          <p:cNvSpPr>
            <a:spLocks noGrp="1"/>
          </p:cNvSpPr>
          <p:nvPr>
            <p:ph type="body" sz="quarter" idx="27" hasCustomPrompt="1"/>
          </p:nvPr>
        </p:nvSpPr>
        <p:spPr>
          <a:xfrm>
            <a:off x="6541716" y="318073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4F9487D6-83B1-46FC-FF11-71E773342443}"/>
              </a:ext>
            </a:extLst>
          </p:cNvPr>
          <p:cNvSpPr>
            <a:spLocks noGrp="1"/>
          </p:cNvSpPr>
          <p:nvPr>
            <p:ph type="body" sz="quarter" idx="28" hasCustomPrompt="1"/>
          </p:nvPr>
        </p:nvSpPr>
        <p:spPr>
          <a:xfrm>
            <a:off x="6533108" y="3829313"/>
            <a:ext cx="2021839"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6" name="Text Placeholder 10">
            <a:extLst>
              <a:ext uri="{FF2B5EF4-FFF2-40B4-BE49-F238E27FC236}">
                <a16:creationId xmlns:a16="http://schemas.microsoft.com/office/drawing/2014/main" id="{96A7A0C4-B64D-CA37-A87F-26C2F0BA963C}"/>
              </a:ext>
            </a:extLst>
          </p:cNvPr>
          <p:cNvSpPr>
            <a:spLocks noGrp="1"/>
          </p:cNvSpPr>
          <p:nvPr>
            <p:ph type="body" sz="quarter" idx="29" hasCustomPrompt="1"/>
          </p:nvPr>
        </p:nvSpPr>
        <p:spPr>
          <a:xfrm>
            <a:off x="6533109"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7" name="Text Placeholder 7">
            <a:extLst>
              <a:ext uri="{FF2B5EF4-FFF2-40B4-BE49-F238E27FC236}">
                <a16:creationId xmlns:a16="http://schemas.microsoft.com/office/drawing/2014/main" id="{671C63F9-552B-C663-406A-366AD373F977}"/>
              </a:ext>
            </a:extLst>
          </p:cNvPr>
          <p:cNvSpPr>
            <a:spLocks noGrp="1"/>
          </p:cNvSpPr>
          <p:nvPr>
            <p:ph type="body" sz="quarter" idx="30" hasCustomPrompt="1"/>
          </p:nvPr>
        </p:nvSpPr>
        <p:spPr>
          <a:xfrm>
            <a:off x="9378579" y="318073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8" name="Text Placeholder 10">
            <a:extLst>
              <a:ext uri="{FF2B5EF4-FFF2-40B4-BE49-F238E27FC236}">
                <a16:creationId xmlns:a16="http://schemas.microsoft.com/office/drawing/2014/main" id="{165A6336-E974-B713-8A5B-91303DC5FF6E}"/>
              </a:ext>
            </a:extLst>
          </p:cNvPr>
          <p:cNvSpPr>
            <a:spLocks noGrp="1"/>
          </p:cNvSpPr>
          <p:nvPr>
            <p:ph type="body" sz="quarter" idx="31" hasCustomPrompt="1"/>
          </p:nvPr>
        </p:nvSpPr>
        <p:spPr>
          <a:xfrm>
            <a:off x="9369971" y="3829313"/>
            <a:ext cx="2021839"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9" name="Text Placeholder 10">
            <a:extLst>
              <a:ext uri="{FF2B5EF4-FFF2-40B4-BE49-F238E27FC236}">
                <a16:creationId xmlns:a16="http://schemas.microsoft.com/office/drawing/2014/main" id="{FD31A87D-5CFB-CC67-CD91-979128044518}"/>
              </a:ext>
            </a:extLst>
          </p:cNvPr>
          <p:cNvSpPr>
            <a:spLocks noGrp="1"/>
          </p:cNvSpPr>
          <p:nvPr>
            <p:ph type="body" sz="quarter" idx="32" hasCustomPrompt="1"/>
          </p:nvPr>
        </p:nvSpPr>
        <p:spPr>
          <a:xfrm>
            <a:off x="9369972"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0" name="Picture Placeholder 7">
            <a:extLst>
              <a:ext uri="{FF2B5EF4-FFF2-40B4-BE49-F238E27FC236}">
                <a16:creationId xmlns:a16="http://schemas.microsoft.com/office/drawing/2014/main" id="{CE1C472A-E252-5CDB-E455-A1C37BAA0518}"/>
              </a:ext>
            </a:extLst>
          </p:cNvPr>
          <p:cNvSpPr>
            <a:spLocks noGrp="1" noChangeAspect="1"/>
          </p:cNvSpPr>
          <p:nvPr>
            <p:ph type="pic" sz="quarter" idx="33" hasCustomPrompt="1"/>
          </p:nvPr>
        </p:nvSpPr>
        <p:spPr>
          <a:xfrm>
            <a:off x="9120645"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5" name="GroupM_SingleColor_Logo_Navy_RGB.png">
            <a:extLst>
              <a:ext uri="{FF2B5EF4-FFF2-40B4-BE49-F238E27FC236}">
                <a16:creationId xmlns:a16="http://schemas.microsoft.com/office/drawing/2014/main" id="{DB47C10F-B352-42BB-5E74-71BFDA494A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460276968"/>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Categories_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531E88A-2066-54B7-81B2-4AFDF10B020C}"/>
              </a:ext>
            </a:extLst>
          </p:cNvPr>
          <p:cNvSpPr>
            <a:spLocks noGrp="1"/>
          </p:cNvSpPr>
          <p:nvPr>
            <p:ph type="pic" sz="quarter" idx="36" hasCustomPrompt="1"/>
          </p:nvPr>
        </p:nvSpPr>
        <p:spPr>
          <a:xfrm>
            <a:off x="4" y="2"/>
            <a:ext cx="12191997" cy="6857999"/>
          </a:xfrm>
          <a:custGeom>
            <a:avLst/>
            <a:gdLst>
              <a:gd name="connsiteX0" fmla="*/ 0 w 12191997"/>
              <a:gd name="connsiteY0" fmla="*/ 0 h 6857999"/>
              <a:gd name="connsiteX1" fmla="*/ 12191997 w 12191997"/>
              <a:gd name="connsiteY1" fmla="*/ 0 h 6857999"/>
              <a:gd name="connsiteX2" fmla="*/ 12191997 w 12191997"/>
              <a:gd name="connsiteY2" fmla="*/ 6857999 h 6857999"/>
              <a:gd name="connsiteX3" fmla="*/ 0 w 12191997"/>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7" h="6857999">
                <a:moveTo>
                  <a:pt x="0" y="0"/>
                </a:moveTo>
                <a:lnTo>
                  <a:pt x="12191997" y="0"/>
                </a:lnTo>
                <a:lnTo>
                  <a:pt x="12191997"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3" name="Text Placeholder 2">
            <a:extLst>
              <a:ext uri="{FF2B5EF4-FFF2-40B4-BE49-F238E27FC236}">
                <a16:creationId xmlns:a16="http://schemas.microsoft.com/office/drawing/2014/main" id="{19228846-F647-F2DD-C9DD-AF537630D796}"/>
              </a:ext>
            </a:extLst>
          </p:cNvPr>
          <p:cNvSpPr>
            <a:spLocks noGrp="1"/>
          </p:cNvSpPr>
          <p:nvPr>
            <p:ph type="body" sz="quarter" idx="37"/>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0" name="Text Placeholder 7">
            <a:extLst>
              <a:ext uri="{FF2B5EF4-FFF2-40B4-BE49-F238E27FC236}">
                <a16:creationId xmlns:a16="http://schemas.microsoft.com/office/drawing/2014/main" id="{072653EB-53C7-A72F-5ECE-D26D158FE9CC}"/>
              </a:ext>
            </a:extLst>
          </p:cNvPr>
          <p:cNvSpPr>
            <a:spLocks noGrp="1"/>
          </p:cNvSpPr>
          <p:nvPr>
            <p:ph type="body" sz="quarter" idx="13" hasCustomPrompt="1"/>
          </p:nvPr>
        </p:nvSpPr>
        <p:spPr>
          <a:xfrm>
            <a:off x="808797" y="2180312"/>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Text Placeholder 10">
            <a:extLst>
              <a:ext uri="{FF2B5EF4-FFF2-40B4-BE49-F238E27FC236}">
                <a16:creationId xmlns:a16="http://schemas.microsoft.com/office/drawing/2014/main" id="{277C25C2-F0B7-E49B-D410-7AF4E2A5AFAE}"/>
              </a:ext>
            </a:extLst>
          </p:cNvPr>
          <p:cNvSpPr>
            <a:spLocks noGrp="1"/>
          </p:cNvSpPr>
          <p:nvPr>
            <p:ph type="body" sz="quarter" idx="15" hasCustomPrompt="1"/>
          </p:nvPr>
        </p:nvSpPr>
        <p:spPr>
          <a:xfrm>
            <a:off x="800189" y="2828888"/>
            <a:ext cx="2021839"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3" name="Text Placeholder 10">
            <a:extLst>
              <a:ext uri="{FF2B5EF4-FFF2-40B4-BE49-F238E27FC236}">
                <a16:creationId xmlns:a16="http://schemas.microsoft.com/office/drawing/2014/main" id="{D1E2ADF3-8D8A-3769-FB0A-7A56D698CCCB}"/>
              </a:ext>
            </a:extLst>
          </p:cNvPr>
          <p:cNvSpPr>
            <a:spLocks noGrp="1"/>
          </p:cNvSpPr>
          <p:nvPr>
            <p:ph type="body" sz="quarter" idx="23" hasCustomPrompt="1"/>
          </p:nvPr>
        </p:nvSpPr>
        <p:spPr>
          <a:xfrm>
            <a:off x="800190" y="3428536"/>
            <a:ext cx="2021838" cy="230062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sit lorem ipsum dolor.</a:t>
            </a:r>
          </a:p>
        </p:txBody>
      </p:sp>
      <p:sp>
        <p:nvSpPr>
          <p:cNvPr id="24" name="Text Placeholder 7">
            <a:extLst>
              <a:ext uri="{FF2B5EF4-FFF2-40B4-BE49-F238E27FC236}">
                <a16:creationId xmlns:a16="http://schemas.microsoft.com/office/drawing/2014/main" id="{058A6041-3146-21CF-0395-153B7F59D837}"/>
              </a:ext>
            </a:extLst>
          </p:cNvPr>
          <p:cNvSpPr>
            <a:spLocks noGrp="1"/>
          </p:cNvSpPr>
          <p:nvPr>
            <p:ph type="body" sz="quarter" idx="24" hasCustomPrompt="1"/>
          </p:nvPr>
        </p:nvSpPr>
        <p:spPr>
          <a:xfrm>
            <a:off x="3663415" y="2180312"/>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Text Placeholder 10">
            <a:extLst>
              <a:ext uri="{FF2B5EF4-FFF2-40B4-BE49-F238E27FC236}">
                <a16:creationId xmlns:a16="http://schemas.microsoft.com/office/drawing/2014/main" id="{32486DC9-2A56-2C9A-7FD8-196BB712A164}"/>
              </a:ext>
            </a:extLst>
          </p:cNvPr>
          <p:cNvSpPr>
            <a:spLocks noGrp="1"/>
          </p:cNvSpPr>
          <p:nvPr>
            <p:ph type="body" sz="quarter" idx="25" hasCustomPrompt="1"/>
          </p:nvPr>
        </p:nvSpPr>
        <p:spPr>
          <a:xfrm>
            <a:off x="3654807" y="2828888"/>
            <a:ext cx="2021839"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7" name="Text Placeholder 10">
            <a:extLst>
              <a:ext uri="{FF2B5EF4-FFF2-40B4-BE49-F238E27FC236}">
                <a16:creationId xmlns:a16="http://schemas.microsoft.com/office/drawing/2014/main" id="{96381D0B-D385-FC7C-804C-B77560BC8689}"/>
              </a:ext>
            </a:extLst>
          </p:cNvPr>
          <p:cNvSpPr>
            <a:spLocks noGrp="1"/>
          </p:cNvSpPr>
          <p:nvPr>
            <p:ph type="body" sz="quarter" idx="26" hasCustomPrompt="1"/>
          </p:nvPr>
        </p:nvSpPr>
        <p:spPr>
          <a:xfrm>
            <a:off x="3654808" y="3428536"/>
            <a:ext cx="2021838" cy="230062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sit lorem ipsum dolor.</a:t>
            </a:r>
          </a:p>
        </p:txBody>
      </p:sp>
      <p:sp>
        <p:nvSpPr>
          <p:cNvPr id="28" name="Text Placeholder 7">
            <a:extLst>
              <a:ext uri="{FF2B5EF4-FFF2-40B4-BE49-F238E27FC236}">
                <a16:creationId xmlns:a16="http://schemas.microsoft.com/office/drawing/2014/main" id="{FEDDBEF9-0986-AC32-2809-4F4AAB02208D}"/>
              </a:ext>
            </a:extLst>
          </p:cNvPr>
          <p:cNvSpPr>
            <a:spLocks noGrp="1"/>
          </p:cNvSpPr>
          <p:nvPr>
            <p:ph type="body" sz="quarter" idx="27" hasCustomPrompt="1"/>
          </p:nvPr>
        </p:nvSpPr>
        <p:spPr>
          <a:xfrm>
            <a:off x="6526675" y="2180312"/>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2" name="Text Placeholder 10">
            <a:extLst>
              <a:ext uri="{FF2B5EF4-FFF2-40B4-BE49-F238E27FC236}">
                <a16:creationId xmlns:a16="http://schemas.microsoft.com/office/drawing/2014/main" id="{22BDE642-561D-0E9B-CD55-5B102967C954}"/>
              </a:ext>
            </a:extLst>
          </p:cNvPr>
          <p:cNvSpPr>
            <a:spLocks noGrp="1"/>
          </p:cNvSpPr>
          <p:nvPr>
            <p:ph type="body" sz="quarter" idx="28" hasCustomPrompt="1"/>
          </p:nvPr>
        </p:nvSpPr>
        <p:spPr>
          <a:xfrm>
            <a:off x="6518067" y="2828888"/>
            <a:ext cx="2021839"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3" name="Text Placeholder 10">
            <a:extLst>
              <a:ext uri="{FF2B5EF4-FFF2-40B4-BE49-F238E27FC236}">
                <a16:creationId xmlns:a16="http://schemas.microsoft.com/office/drawing/2014/main" id="{4606B84F-522C-EFA8-7F64-0EAEE6F9200F}"/>
              </a:ext>
            </a:extLst>
          </p:cNvPr>
          <p:cNvSpPr>
            <a:spLocks noGrp="1"/>
          </p:cNvSpPr>
          <p:nvPr>
            <p:ph type="body" sz="quarter" idx="29" hasCustomPrompt="1"/>
          </p:nvPr>
        </p:nvSpPr>
        <p:spPr>
          <a:xfrm>
            <a:off x="6518068" y="3428536"/>
            <a:ext cx="2021838" cy="230062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sit lorem ipsum dolor.</a:t>
            </a:r>
          </a:p>
        </p:txBody>
      </p:sp>
      <p:sp>
        <p:nvSpPr>
          <p:cNvPr id="34" name="Text Placeholder 7">
            <a:extLst>
              <a:ext uri="{FF2B5EF4-FFF2-40B4-BE49-F238E27FC236}">
                <a16:creationId xmlns:a16="http://schemas.microsoft.com/office/drawing/2014/main" id="{770696B3-AD59-60EE-FAB1-D0A3E6080FF9}"/>
              </a:ext>
            </a:extLst>
          </p:cNvPr>
          <p:cNvSpPr>
            <a:spLocks noGrp="1"/>
          </p:cNvSpPr>
          <p:nvPr>
            <p:ph type="body" sz="quarter" idx="30" hasCustomPrompt="1"/>
          </p:nvPr>
        </p:nvSpPr>
        <p:spPr>
          <a:xfrm>
            <a:off x="9378579" y="2180312"/>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D2E10986-8741-5EB9-FE7A-BBCD74C13389}"/>
              </a:ext>
            </a:extLst>
          </p:cNvPr>
          <p:cNvSpPr>
            <a:spLocks noGrp="1"/>
          </p:cNvSpPr>
          <p:nvPr>
            <p:ph type="body" sz="quarter" idx="31" hasCustomPrompt="1"/>
          </p:nvPr>
        </p:nvSpPr>
        <p:spPr>
          <a:xfrm>
            <a:off x="9369971" y="2828888"/>
            <a:ext cx="2021839"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6" name="Text Placeholder 10">
            <a:extLst>
              <a:ext uri="{FF2B5EF4-FFF2-40B4-BE49-F238E27FC236}">
                <a16:creationId xmlns:a16="http://schemas.microsoft.com/office/drawing/2014/main" id="{AB68BEF7-079E-6DF2-C17B-A3C1CFAE5830}"/>
              </a:ext>
            </a:extLst>
          </p:cNvPr>
          <p:cNvSpPr>
            <a:spLocks noGrp="1"/>
          </p:cNvSpPr>
          <p:nvPr>
            <p:ph type="body" sz="quarter" idx="32" hasCustomPrompt="1"/>
          </p:nvPr>
        </p:nvSpPr>
        <p:spPr>
          <a:xfrm>
            <a:off x="9369972" y="3428536"/>
            <a:ext cx="2021838" cy="230062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sit lorem ipsum dolor.</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494810635"/>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Categories w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813067"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13067" y="4185995"/>
            <a:ext cx="1980000" cy="414000"/>
          </a:xfr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13068"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24" name="Picture Placeholder 7">
            <a:extLst>
              <a:ext uri="{FF2B5EF4-FFF2-40B4-BE49-F238E27FC236}">
                <a16:creationId xmlns:a16="http://schemas.microsoft.com/office/drawing/2014/main" id="{9BBCF8A9-BB0C-5B38-5DA0-7F45138D6E7D}"/>
              </a:ext>
            </a:extLst>
          </p:cNvPr>
          <p:cNvSpPr>
            <a:spLocks noGrp="1" noChangeAspect="1"/>
          </p:cNvSpPr>
          <p:nvPr>
            <p:ph type="pic" sz="quarter" idx="24" hasCustomPrompt="1"/>
          </p:nvPr>
        </p:nvSpPr>
        <p:spPr>
          <a:xfrm>
            <a:off x="3682475"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25" name="Text Placeholder 10">
            <a:extLst>
              <a:ext uri="{FF2B5EF4-FFF2-40B4-BE49-F238E27FC236}">
                <a16:creationId xmlns:a16="http://schemas.microsoft.com/office/drawing/2014/main" id="{B13DD2A4-9DF6-84C8-F829-4734DB2985C9}"/>
              </a:ext>
            </a:extLst>
          </p:cNvPr>
          <p:cNvSpPr>
            <a:spLocks noGrp="1"/>
          </p:cNvSpPr>
          <p:nvPr>
            <p:ph type="body" sz="quarter" idx="25" hasCustomPrompt="1"/>
          </p:nvPr>
        </p:nvSpPr>
        <p:spPr>
          <a:xfrm>
            <a:off x="3682475" y="4185995"/>
            <a:ext cx="1980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pPr marL="0" marR="0" lvl="0" indent="0" algn="ctr"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a:t>Click here to add a sub-title</a:t>
            </a:r>
          </a:p>
          <a:p>
            <a:endParaRPr lang="en-US"/>
          </a:p>
        </p:txBody>
      </p:sp>
      <p:sp>
        <p:nvSpPr>
          <p:cNvPr id="27" name="Text Placeholder 10">
            <a:extLst>
              <a:ext uri="{FF2B5EF4-FFF2-40B4-BE49-F238E27FC236}">
                <a16:creationId xmlns:a16="http://schemas.microsoft.com/office/drawing/2014/main" id="{77EC4505-1FF6-4FB8-6C35-1173F1C0F9F4}"/>
              </a:ext>
            </a:extLst>
          </p:cNvPr>
          <p:cNvSpPr>
            <a:spLocks noGrp="1"/>
          </p:cNvSpPr>
          <p:nvPr>
            <p:ph type="body" sz="quarter" idx="26" hasCustomPrompt="1"/>
          </p:nvPr>
        </p:nvSpPr>
        <p:spPr>
          <a:xfrm>
            <a:off x="3682476"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28" name="Picture Placeholder 7">
            <a:extLst>
              <a:ext uri="{FF2B5EF4-FFF2-40B4-BE49-F238E27FC236}">
                <a16:creationId xmlns:a16="http://schemas.microsoft.com/office/drawing/2014/main" id="{6F2D21D6-67EC-6B63-6BDE-18F0762902A3}"/>
              </a:ext>
            </a:extLst>
          </p:cNvPr>
          <p:cNvSpPr>
            <a:spLocks noGrp="1" noChangeAspect="1"/>
          </p:cNvSpPr>
          <p:nvPr>
            <p:ph type="pic" sz="quarter" idx="27" hasCustomPrompt="1"/>
          </p:nvPr>
        </p:nvSpPr>
        <p:spPr>
          <a:xfrm>
            <a:off x="6540702"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32" name="Text Placeholder 10">
            <a:extLst>
              <a:ext uri="{FF2B5EF4-FFF2-40B4-BE49-F238E27FC236}">
                <a16:creationId xmlns:a16="http://schemas.microsoft.com/office/drawing/2014/main" id="{895B7F11-A52A-0204-7757-2820807A0640}"/>
              </a:ext>
            </a:extLst>
          </p:cNvPr>
          <p:cNvSpPr>
            <a:spLocks noGrp="1"/>
          </p:cNvSpPr>
          <p:nvPr>
            <p:ph type="body" sz="quarter" idx="28" hasCustomPrompt="1"/>
          </p:nvPr>
        </p:nvSpPr>
        <p:spPr>
          <a:xfrm>
            <a:off x="6540702" y="4185995"/>
            <a:ext cx="1980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33" name="Text Placeholder 10">
            <a:extLst>
              <a:ext uri="{FF2B5EF4-FFF2-40B4-BE49-F238E27FC236}">
                <a16:creationId xmlns:a16="http://schemas.microsoft.com/office/drawing/2014/main" id="{C45FA13C-7BE1-3DC2-B717-9FA1272516C1}"/>
              </a:ext>
            </a:extLst>
          </p:cNvPr>
          <p:cNvSpPr>
            <a:spLocks noGrp="1"/>
          </p:cNvSpPr>
          <p:nvPr>
            <p:ph type="body" sz="quarter" idx="29" hasCustomPrompt="1"/>
          </p:nvPr>
        </p:nvSpPr>
        <p:spPr>
          <a:xfrm>
            <a:off x="6540703"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34" name="Picture Placeholder 7">
            <a:extLst>
              <a:ext uri="{FF2B5EF4-FFF2-40B4-BE49-F238E27FC236}">
                <a16:creationId xmlns:a16="http://schemas.microsoft.com/office/drawing/2014/main" id="{E71ABD26-2B83-28FE-91DB-9754667001A4}"/>
              </a:ext>
            </a:extLst>
          </p:cNvPr>
          <p:cNvSpPr>
            <a:spLocks noGrp="1" noChangeAspect="1"/>
          </p:cNvSpPr>
          <p:nvPr>
            <p:ph type="pic" sz="quarter" idx="30" hasCustomPrompt="1"/>
          </p:nvPr>
        </p:nvSpPr>
        <p:spPr>
          <a:xfrm>
            <a:off x="9398931"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35" name="Text Placeholder 10">
            <a:extLst>
              <a:ext uri="{FF2B5EF4-FFF2-40B4-BE49-F238E27FC236}">
                <a16:creationId xmlns:a16="http://schemas.microsoft.com/office/drawing/2014/main" id="{55E6945C-C36F-0CF0-8C05-5077F7D1103E}"/>
              </a:ext>
            </a:extLst>
          </p:cNvPr>
          <p:cNvSpPr>
            <a:spLocks noGrp="1"/>
          </p:cNvSpPr>
          <p:nvPr>
            <p:ph type="body" sz="quarter" idx="31" hasCustomPrompt="1"/>
          </p:nvPr>
        </p:nvSpPr>
        <p:spPr>
          <a:xfrm>
            <a:off x="9398931" y="4185995"/>
            <a:ext cx="1980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36" name="Text Placeholder 10">
            <a:extLst>
              <a:ext uri="{FF2B5EF4-FFF2-40B4-BE49-F238E27FC236}">
                <a16:creationId xmlns:a16="http://schemas.microsoft.com/office/drawing/2014/main" id="{60E623F8-1145-4BCC-4F05-44FF9D1E6166}"/>
              </a:ext>
            </a:extLst>
          </p:cNvPr>
          <p:cNvSpPr>
            <a:spLocks noGrp="1"/>
          </p:cNvSpPr>
          <p:nvPr>
            <p:ph type="body" sz="quarter" idx="32" hasCustomPrompt="1"/>
          </p:nvPr>
        </p:nvSpPr>
        <p:spPr>
          <a:xfrm>
            <a:off x="9398932"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pic>
        <p:nvPicPr>
          <p:cNvPr id="5" name="GroupM_SingleColor_Logo_Navy_RGB.png">
            <a:extLst>
              <a:ext uri="{FF2B5EF4-FFF2-40B4-BE49-F238E27FC236}">
                <a16:creationId xmlns:a16="http://schemas.microsoft.com/office/drawing/2014/main" id="{0F58F087-7473-1255-4A23-22C48311EA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35297161"/>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our Dates/Stat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1BA6F17-0666-9C44-9C14-E062C93DC2C3}"/>
              </a:ext>
            </a:extLst>
          </p:cNvPr>
          <p:cNvSpPr>
            <a:spLocks noGrp="1"/>
          </p:cNvSpPr>
          <p:nvPr>
            <p:ph type="pic" sz="quarter" idx="42" hasCustomPrompt="1"/>
          </p:nvPr>
        </p:nvSpPr>
        <p:spPr>
          <a:xfrm>
            <a:off x="2" y="-1"/>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10982322 w 12191998"/>
              <a:gd name="connsiteY3" fmla="*/ 3429000 h 3429000"/>
              <a:gd name="connsiteX4" fmla="*/ 9951809 w 12191998"/>
              <a:gd name="connsiteY4" fmla="*/ 3429000 h 3429000"/>
              <a:gd name="connsiteX5" fmla="*/ 9123809 w 12191998"/>
              <a:gd name="connsiteY5" fmla="*/ 3429000 h 3429000"/>
              <a:gd name="connsiteX6" fmla="*/ 7129423 w 12191998"/>
              <a:gd name="connsiteY6" fmla="*/ 3429000 h 3429000"/>
              <a:gd name="connsiteX7" fmla="*/ 6301424 w 12191998"/>
              <a:gd name="connsiteY7" fmla="*/ 3429000 h 3429000"/>
              <a:gd name="connsiteX8" fmla="*/ 4201247 w 12191998"/>
              <a:gd name="connsiteY8" fmla="*/ 3429000 h 3429000"/>
              <a:gd name="connsiteX9" fmla="*/ 3373247 w 12191998"/>
              <a:gd name="connsiteY9" fmla="*/ 3429000 h 3429000"/>
              <a:gd name="connsiteX10" fmla="*/ 1378861 w 12191998"/>
              <a:gd name="connsiteY10" fmla="*/ 3429000 h 3429000"/>
              <a:gd name="connsiteX11" fmla="*/ 550861 w 12191998"/>
              <a:gd name="connsiteY11" fmla="*/ 3429000 h 3429000"/>
              <a:gd name="connsiteX12" fmla="*/ 225422 w 12191998"/>
              <a:gd name="connsiteY12" fmla="*/ 3429000 h 3429000"/>
              <a:gd name="connsiteX13" fmla="*/ 0 w 12191998"/>
              <a:gd name="connsiteY13"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8" h="3429000">
                <a:moveTo>
                  <a:pt x="0" y="0"/>
                </a:moveTo>
                <a:lnTo>
                  <a:pt x="12191998" y="0"/>
                </a:lnTo>
                <a:lnTo>
                  <a:pt x="12191998" y="3429000"/>
                </a:lnTo>
                <a:lnTo>
                  <a:pt x="10982322" y="3429000"/>
                </a:lnTo>
                <a:lnTo>
                  <a:pt x="9951809" y="3429000"/>
                </a:lnTo>
                <a:lnTo>
                  <a:pt x="9123809" y="3429000"/>
                </a:lnTo>
                <a:lnTo>
                  <a:pt x="7129423" y="3429000"/>
                </a:lnTo>
                <a:lnTo>
                  <a:pt x="6301424" y="3429000"/>
                </a:lnTo>
                <a:lnTo>
                  <a:pt x="4201247" y="3429000"/>
                </a:lnTo>
                <a:lnTo>
                  <a:pt x="3373247" y="3429000"/>
                </a:lnTo>
                <a:lnTo>
                  <a:pt x="1378861" y="3429000"/>
                </a:lnTo>
                <a:lnTo>
                  <a:pt x="550861" y="3429000"/>
                </a:lnTo>
                <a:lnTo>
                  <a:pt x="225422" y="3429000"/>
                </a:lnTo>
                <a:lnTo>
                  <a:pt x="0" y="342900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9" name="Text Placeholder 10">
            <a:extLst>
              <a:ext uri="{FF2B5EF4-FFF2-40B4-BE49-F238E27FC236}">
                <a16:creationId xmlns:a16="http://schemas.microsoft.com/office/drawing/2014/main" id="{2988B2A4-370B-B421-7A7B-8A64E2722E72}"/>
              </a:ext>
            </a:extLst>
          </p:cNvPr>
          <p:cNvSpPr>
            <a:spLocks noGrp="1" noChangeAspect="1"/>
          </p:cNvSpPr>
          <p:nvPr>
            <p:ph type="body" sz="quarter" idx="37" hasCustomPrompt="1"/>
          </p:nvPr>
        </p:nvSpPr>
        <p:spPr>
          <a:xfrm>
            <a:off x="550863" y="3011402"/>
            <a:ext cx="831600" cy="831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7306AD92-F5FF-2457-C675-FF8CFF76B749}"/>
              </a:ext>
            </a:extLst>
          </p:cNvPr>
          <p:cNvSpPr>
            <a:spLocks noGrp="1" noChangeAspect="1"/>
          </p:cNvSpPr>
          <p:nvPr>
            <p:ph type="body" sz="quarter" idx="38" hasCustomPrompt="1"/>
          </p:nvPr>
        </p:nvSpPr>
        <p:spPr>
          <a:xfrm>
            <a:off x="3374034" y="3011402"/>
            <a:ext cx="831600" cy="831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AA3E00B0-D2F3-703C-33A0-C4CFA3FEDB88}"/>
              </a:ext>
            </a:extLst>
          </p:cNvPr>
          <p:cNvSpPr>
            <a:spLocks noGrp="1" noChangeAspect="1"/>
          </p:cNvSpPr>
          <p:nvPr>
            <p:ph type="body" sz="quarter" idx="39" hasCustomPrompt="1"/>
          </p:nvPr>
        </p:nvSpPr>
        <p:spPr>
          <a:xfrm>
            <a:off x="6265823" y="3011402"/>
            <a:ext cx="831600" cy="831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E4545C7F-E27D-C4EA-A694-E155F6728636}"/>
              </a:ext>
            </a:extLst>
          </p:cNvPr>
          <p:cNvSpPr>
            <a:spLocks noGrp="1" noChangeAspect="1"/>
          </p:cNvSpPr>
          <p:nvPr>
            <p:ph type="body" sz="quarter" idx="40" hasCustomPrompt="1"/>
          </p:nvPr>
        </p:nvSpPr>
        <p:spPr>
          <a:xfrm>
            <a:off x="9120212" y="3011402"/>
            <a:ext cx="831600" cy="831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1362000" y="1259003"/>
            <a:ext cx="9468000" cy="910996"/>
          </a:xfrm>
        </p:spPr>
        <p:txBody>
          <a:bodyPr anchor="ctr" anchorCtr="0"/>
          <a:lstStyle>
            <a:lvl1pPr algn="ctr">
              <a:defRPr sz="4400">
                <a:solidFill>
                  <a:schemeClr val="bg1"/>
                </a:solidFill>
              </a:defRPr>
            </a:lvl1pPr>
          </a:lstStyle>
          <a:p>
            <a:r>
              <a:rPr lang="en-GB"/>
              <a:t>Click here to 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3" name="Text Placeholder 10">
            <a:extLst>
              <a:ext uri="{FF2B5EF4-FFF2-40B4-BE49-F238E27FC236}">
                <a16:creationId xmlns:a16="http://schemas.microsoft.com/office/drawing/2014/main" id="{648A510A-E4F5-AA0B-66D8-A104E145ACD3}"/>
              </a:ext>
            </a:extLst>
          </p:cNvPr>
          <p:cNvSpPr>
            <a:spLocks noGrp="1"/>
          </p:cNvSpPr>
          <p:nvPr>
            <p:ph type="body" sz="quarter" idx="15" hasCustomPrompt="1"/>
          </p:nvPr>
        </p:nvSpPr>
        <p:spPr>
          <a:xfrm>
            <a:off x="550863" y="4443195"/>
            <a:ext cx="251732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4" name="Text Placeholder 10">
            <a:extLst>
              <a:ext uri="{FF2B5EF4-FFF2-40B4-BE49-F238E27FC236}">
                <a16:creationId xmlns:a16="http://schemas.microsoft.com/office/drawing/2014/main" id="{3F9E6AC8-BF34-0F63-22EF-E6413C073901}"/>
              </a:ext>
            </a:extLst>
          </p:cNvPr>
          <p:cNvSpPr>
            <a:spLocks noGrp="1"/>
          </p:cNvSpPr>
          <p:nvPr>
            <p:ph type="body" sz="quarter" idx="23" hasCustomPrompt="1"/>
          </p:nvPr>
        </p:nvSpPr>
        <p:spPr>
          <a:xfrm>
            <a:off x="550863" y="5042843"/>
            <a:ext cx="2517325" cy="1086495"/>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5" name="Text Placeholder 10">
            <a:extLst>
              <a:ext uri="{FF2B5EF4-FFF2-40B4-BE49-F238E27FC236}">
                <a16:creationId xmlns:a16="http://schemas.microsoft.com/office/drawing/2014/main" id="{77DFE11C-8E83-FDE5-A50F-F79EBEF57887}"/>
              </a:ext>
            </a:extLst>
          </p:cNvPr>
          <p:cNvSpPr>
            <a:spLocks noGrp="1"/>
          </p:cNvSpPr>
          <p:nvPr>
            <p:ph type="body" sz="quarter" idx="24" hasCustomPrompt="1"/>
          </p:nvPr>
        </p:nvSpPr>
        <p:spPr>
          <a:xfrm>
            <a:off x="550863" y="4005468"/>
            <a:ext cx="2517326" cy="268536"/>
          </a:xfrm>
        </p:spPr>
        <p:txBody>
          <a:bodyPr/>
          <a:lstStyle>
            <a:lvl1pPr marL="0" indent="0">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27" name="Text Placeholder 10">
            <a:extLst>
              <a:ext uri="{FF2B5EF4-FFF2-40B4-BE49-F238E27FC236}">
                <a16:creationId xmlns:a16="http://schemas.microsoft.com/office/drawing/2014/main" id="{667265A8-A1AF-0AAC-E3B9-10DF0F076FB8}"/>
              </a:ext>
            </a:extLst>
          </p:cNvPr>
          <p:cNvSpPr>
            <a:spLocks noGrp="1"/>
          </p:cNvSpPr>
          <p:nvPr>
            <p:ph type="body" sz="quarter" idx="25" hasCustomPrompt="1"/>
          </p:nvPr>
        </p:nvSpPr>
        <p:spPr>
          <a:xfrm>
            <a:off x="3408513" y="4443195"/>
            <a:ext cx="251732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8" name="Text Placeholder 10">
            <a:extLst>
              <a:ext uri="{FF2B5EF4-FFF2-40B4-BE49-F238E27FC236}">
                <a16:creationId xmlns:a16="http://schemas.microsoft.com/office/drawing/2014/main" id="{7C0BEBC0-5A67-E811-D18D-4E965E624CB9}"/>
              </a:ext>
            </a:extLst>
          </p:cNvPr>
          <p:cNvSpPr>
            <a:spLocks noGrp="1"/>
          </p:cNvSpPr>
          <p:nvPr>
            <p:ph type="body" sz="quarter" idx="26" hasCustomPrompt="1"/>
          </p:nvPr>
        </p:nvSpPr>
        <p:spPr>
          <a:xfrm>
            <a:off x="3408513" y="5042843"/>
            <a:ext cx="2517325" cy="1086495"/>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9" name="Text Placeholder 10">
            <a:extLst>
              <a:ext uri="{FF2B5EF4-FFF2-40B4-BE49-F238E27FC236}">
                <a16:creationId xmlns:a16="http://schemas.microsoft.com/office/drawing/2014/main" id="{A1715F74-1A38-BC94-CFF2-DE2BCC2048D7}"/>
              </a:ext>
            </a:extLst>
          </p:cNvPr>
          <p:cNvSpPr>
            <a:spLocks noGrp="1"/>
          </p:cNvSpPr>
          <p:nvPr>
            <p:ph type="body" sz="quarter" idx="27" hasCustomPrompt="1"/>
          </p:nvPr>
        </p:nvSpPr>
        <p:spPr>
          <a:xfrm>
            <a:off x="3408513" y="4005468"/>
            <a:ext cx="2517326" cy="268536"/>
          </a:xfrm>
        </p:spPr>
        <p:txBody>
          <a:bodyPr/>
          <a:lstStyle>
            <a:lvl1pPr marL="0" indent="0">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39" name="Text Placeholder 10">
            <a:extLst>
              <a:ext uri="{FF2B5EF4-FFF2-40B4-BE49-F238E27FC236}">
                <a16:creationId xmlns:a16="http://schemas.microsoft.com/office/drawing/2014/main" id="{8FC09A78-B267-F3D4-193E-7E463D048340}"/>
              </a:ext>
            </a:extLst>
          </p:cNvPr>
          <p:cNvSpPr>
            <a:spLocks noGrp="1"/>
          </p:cNvSpPr>
          <p:nvPr>
            <p:ph type="body" sz="quarter" idx="28" hasCustomPrompt="1"/>
          </p:nvPr>
        </p:nvSpPr>
        <p:spPr>
          <a:xfrm>
            <a:off x="6265823" y="4443195"/>
            <a:ext cx="251732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40" name="Text Placeholder 10">
            <a:extLst>
              <a:ext uri="{FF2B5EF4-FFF2-40B4-BE49-F238E27FC236}">
                <a16:creationId xmlns:a16="http://schemas.microsoft.com/office/drawing/2014/main" id="{B50CFA2A-EB0C-12DE-C3F6-84C19908B250}"/>
              </a:ext>
            </a:extLst>
          </p:cNvPr>
          <p:cNvSpPr>
            <a:spLocks noGrp="1"/>
          </p:cNvSpPr>
          <p:nvPr>
            <p:ph type="body" sz="quarter" idx="29" hasCustomPrompt="1"/>
          </p:nvPr>
        </p:nvSpPr>
        <p:spPr>
          <a:xfrm>
            <a:off x="6266163" y="5042843"/>
            <a:ext cx="2517325" cy="1086495"/>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1" name="Text Placeholder 10">
            <a:extLst>
              <a:ext uri="{FF2B5EF4-FFF2-40B4-BE49-F238E27FC236}">
                <a16:creationId xmlns:a16="http://schemas.microsoft.com/office/drawing/2014/main" id="{856201EB-D624-4249-64F8-1772094EBD3F}"/>
              </a:ext>
            </a:extLst>
          </p:cNvPr>
          <p:cNvSpPr>
            <a:spLocks noGrp="1"/>
          </p:cNvSpPr>
          <p:nvPr>
            <p:ph type="body" sz="quarter" idx="30" hasCustomPrompt="1"/>
          </p:nvPr>
        </p:nvSpPr>
        <p:spPr>
          <a:xfrm>
            <a:off x="6265823" y="4005468"/>
            <a:ext cx="2517326" cy="268536"/>
          </a:xfrm>
        </p:spPr>
        <p:txBody>
          <a:bodyPr/>
          <a:lstStyle>
            <a:lvl1pPr marL="0" indent="0">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43" name="Text Placeholder 10">
            <a:extLst>
              <a:ext uri="{FF2B5EF4-FFF2-40B4-BE49-F238E27FC236}">
                <a16:creationId xmlns:a16="http://schemas.microsoft.com/office/drawing/2014/main" id="{C6A90665-2F49-676F-6369-40C8B0B87ED4}"/>
              </a:ext>
            </a:extLst>
          </p:cNvPr>
          <p:cNvSpPr>
            <a:spLocks noGrp="1"/>
          </p:cNvSpPr>
          <p:nvPr>
            <p:ph type="body" sz="quarter" idx="31" hasCustomPrompt="1"/>
          </p:nvPr>
        </p:nvSpPr>
        <p:spPr>
          <a:xfrm>
            <a:off x="9123812" y="4443195"/>
            <a:ext cx="251732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 your sub-title</a:t>
            </a:r>
          </a:p>
        </p:txBody>
      </p:sp>
      <p:sp>
        <p:nvSpPr>
          <p:cNvPr id="44" name="Text Placeholder 10">
            <a:extLst>
              <a:ext uri="{FF2B5EF4-FFF2-40B4-BE49-F238E27FC236}">
                <a16:creationId xmlns:a16="http://schemas.microsoft.com/office/drawing/2014/main" id="{7272AE9D-6B04-F8B0-A6D9-409B3CA9E894}"/>
              </a:ext>
            </a:extLst>
          </p:cNvPr>
          <p:cNvSpPr>
            <a:spLocks noGrp="1"/>
          </p:cNvSpPr>
          <p:nvPr>
            <p:ph type="body" sz="quarter" idx="32" hasCustomPrompt="1"/>
          </p:nvPr>
        </p:nvSpPr>
        <p:spPr>
          <a:xfrm>
            <a:off x="9123812" y="5042843"/>
            <a:ext cx="2517325" cy="1086495"/>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5" name="Text Placeholder 10">
            <a:extLst>
              <a:ext uri="{FF2B5EF4-FFF2-40B4-BE49-F238E27FC236}">
                <a16:creationId xmlns:a16="http://schemas.microsoft.com/office/drawing/2014/main" id="{91CC1C9D-15C3-5D59-978A-AF7297A0552C}"/>
              </a:ext>
            </a:extLst>
          </p:cNvPr>
          <p:cNvSpPr>
            <a:spLocks noGrp="1"/>
          </p:cNvSpPr>
          <p:nvPr>
            <p:ph type="body" sz="quarter" idx="33" hasCustomPrompt="1"/>
          </p:nvPr>
        </p:nvSpPr>
        <p:spPr>
          <a:xfrm>
            <a:off x="9123812" y="4005468"/>
            <a:ext cx="2517326" cy="268536"/>
          </a:xfrm>
        </p:spPr>
        <p:txBody>
          <a:bodyPr/>
          <a:lstStyle>
            <a:lvl1pPr marL="0" indent="0">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51" name="Picture Placeholder 7">
            <a:extLst>
              <a:ext uri="{FF2B5EF4-FFF2-40B4-BE49-F238E27FC236}">
                <a16:creationId xmlns:a16="http://schemas.microsoft.com/office/drawing/2014/main" id="{09005050-EA49-C8B0-BB39-FB13F50B9294}"/>
              </a:ext>
            </a:extLst>
          </p:cNvPr>
          <p:cNvSpPr>
            <a:spLocks noGrp="1" noChangeAspect="1"/>
          </p:cNvSpPr>
          <p:nvPr>
            <p:ph type="pic" sz="quarter" idx="14" hasCustomPrompt="1"/>
          </p:nvPr>
        </p:nvSpPr>
        <p:spPr>
          <a:xfrm>
            <a:off x="730863" y="3193202"/>
            <a:ext cx="468000" cy="468000"/>
          </a:xfrm>
        </p:spPr>
        <p:txBody>
          <a:bodyPr anchor="ctr" anchorCtr="0"/>
          <a:lstStyle>
            <a:lvl1pPr marL="0" indent="0" algn="ctr">
              <a:buNone/>
              <a:defRPr sz="700">
                <a:solidFill>
                  <a:schemeClr val="bg1"/>
                </a:solidFill>
              </a:defRPr>
            </a:lvl1pPr>
          </a:lstStyle>
          <a:p>
            <a:r>
              <a:rPr lang="en-US"/>
              <a:t>Click here to add your icon</a:t>
            </a:r>
          </a:p>
        </p:txBody>
      </p:sp>
      <p:sp>
        <p:nvSpPr>
          <p:cNvPr id="52" name="Picture Placeholder 7">
            <a:extLst>
              <a:ext uri="{FF2B5EF4-FFF2-40B4-BE49-F238E27FC236}">
                <a16:creationId xmlns:a16="http://schemas.microsoft.com/office/drawing/2014/main" id="{10532FD0-BA21-BF17-117F-F0FE9B475234}"/>
              </a:ext>
            </a:extLst>
          </p:cNvPr>
          <p:cNvSpPr>
            <a:spLocks noGrp="1" noChangeAspect="1"/>
          </p:cNvSpPr>
          <p:nvPr>
            <p:ph type="pic" sz="quarter" idx="34" hasCustomPrompt="1"/>
          </p:nvPr>
        </p:nvSpPr>
        <p:spPr>
          <a:xfrm>
            <a:off x="3555834" y="3193202"/>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53" name="Picture Placeholder 7">
            <a:extLst>
              <a:ext uri="{FF2B5EF4-FFF2-40B4-BE49-F238E27FC236}">
                <a16:creationId xmlns:a16="http://schemas.microsoft.com/office/drawing/2014/main" id="{A9204759-AA78-7D53-E257-0D82418F1E19}"/>
              </a:ext>
            </a:extLst>
          </p:cNvPr>
          <p:cNvSpPr>
            <a:spLocks noGrp="1" noChangeAspect="1"/>
          </p:cNvSpPr>
          <p:nvPr>
            <p:ph type="pic" sz="quarter" idx="35" hasCustomPrompt="1"/>
          </p:nvPr>
        </p:nvSpPr>
        <p:spPr>
          <a:xfrm>
            <a:off x="6447623" y="3193202"/>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54" name="Picture Placeholder 7">
            <a:extLst>
              <a:ext uri="{FF2B5EF4-FFF2-40B4-BE49-F238E27FC236}">
                <a16:creationId xmlns:a16="http://schemas.microsoft.com/office/drawing/2014/main" id="{A09C4B7A-6133-AAD2-0C6B-E1D9C99C53F4}"/>
              </a:ext>
            </a:extLst>
          </p:cNvPr>
          <p:cNvSpPr>
            <a:spLocks noGrp="1" noChangeAspect="1"/>
          </p:cNvSpPr>
          <p:nvPr>
            <p:ph type="pic" sz="quarter" idx="36" hasCustomPrompt="1"/>
          </p:nvPr>
        </p:nvSpPr>
        <p:spPr>
          <a:xfrm>
            <a:off x="9303812" y="3193202"/>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Tree>
    <p:extLst>
      <p:ext uri="{BB962C8B-B14F-4D97-AF65-F5344CB8AC3E}">
        <p14:creationId xmlns:p14="http://schemas.microsoft.com/office/powerpoint/2010/main" val="115036914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4269240"/>
            <a:ext cx="1942265" cy="1837644"/>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5130262"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5125721"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5127456" y="4269240"/>
            <a:ext cx="1942265" cy="1837644"/>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2843700"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2839159"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2839159" y="4269240"/>
            <a:ext cx="1942265" cy="1837644"/>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11" name="Text Placeholder 10">
            <a:extLst>
              <a:ext uri="{FF2B5EF4-FFF2-40B4-BE49-F238E27FC236}">
                <a16:creationId xmlns:a16="http://schemas.microsoft.com/office/drawing/2014/main" id="{610F3E10-BE45-738A-54C7-74B6C5E3094C}"/>
              </a:ext>
            </a:extLst>
          </p:cNvPr>
          <p:cNvSpPr>
            <a:spLocks noGrp="1"/>
          </p:cNvSpPr>
          <p:nvPr>
            <p:ph type="body" sz="quarter" idx="22" hasCustomPrompt="1"/>
          </p:nvPr>
        </p:nvSpPr>
        <p:spPr>
          <a:xfrm>
            <a:off x="7427074" y="4269240"/>
            <a:ext cx="1925767" cy="1837644"/>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13" name="Text Placeholder 7">
            <a:extLst>
              <a:ext uri="{FF2B5EF4-FFF2-40B4-BE49-F238E27FC236}">
                <a16:creationId xmlns:a16="http://schemas.microsoft.com/office/drawing/2014/main" id="{D3198049-8EBF-1EBA-DBD7-1AEEC72C35A8}"/>
              </a:ext>
            </a:extLst>
          </p:cNvPr>
          <p:cNvSpPr>
            <a:spLocks noGrp="1"/>
          </p:cNvSpPr>
          <p:nvPr>
            <p:ph type="body" sz="quarter" idx="23" hasCustomPrompt="1"/>
          </p:nvPr>
        </p:nvSpPr>
        <p:spPr>
          <a:xfrm>
            <a:off x="7431615"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Picture Placeholder 7">
            <a:extLst>
              <a:ext uri="{FF2B5EF4-FFF2-40B4-BE49-F238E27FC236}">
                <a16:creationId xmlns:a16="http://schemas.microsoft.com/office/drawing/2014/main" id="{2B2D4733-4D76-1213-711E-2C7D102C0FFA}"/>
              </a:ext>
            </a:extLst>
          </p:cNvPr>
          <p:cNvSpPr>
            <a:spLocks noGrp="1" noChangeAspect="1"/>
          </p:cNvSpPr>
          <p:nvPr>
            <p:ph type="pic" sz="quarter" idx="24" hasCustomPrompt="1"/>
          </p:nvPr>
        </p:nvSpPr>
        <p:spPr>
          <a:xfrm>
            <a:off x="7427074"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8" name="Text Placeholder 10">
            <a:extLst>
              <a:ext uri="{FF2B5EF4-FFF2-40B4-BE49-F238E27FC236}">
                <a16:creationId xmlns:a16="http://schemas.microsoft.com/office/drawing/2014/main" id="{6A074529-C6DB-8C69-2388-8ED1EDD1A5F0}"/>
              </a:ext>
            </a:extLst>
          </p:cNvPr>
          <p:cNvSpPr>
            <a:spLocks noGrp="1"/>
          </p:cNvSpPr>
          <p:nvPr>
            <p:ph type="body" sz="quarter" idx="25" hasCustomPrompt="1"/>
          </p:nvPr>
        </p:nvSpPr>
        <p:spPr>
          <a:xfrm>
            <a:off x="9703454" y="4269240"/>
            <a:ext cx="1925767" cy="1837644"/>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29" name="Text Placeholder 7">
            <a:extLst>
              <a:ext uri="{FF2B5EF4-FFF2-40B4-BE49-F238E27FC236}">
                <a16:creationId xmlns:a16="http://schemas.microsoft.com/office/drawing/2014/main" id="{32D04E23-AD2B-0410-2344-7BFC75A7364A}"/>
              </a:ext>
            </a:extLst>
          </p:cNvPr>
          <p:cNvSpPr>
            <a:spLocks noGrp="1"/>
          </p:cNvSpPr>
          <p:nvPr>
            <p:ph type="body" sz="quarter" idx="26" hasCustomPrompt="1"/>
          </p:nvPr>
        </p:nvSpPr>
        <p:spPr>
          <a:xfrm>
            <a:off x="9707995"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Picture Placeholder 7">
            <a:extLst>
              <a:ext uri="{FF2B5EF4-FFF2-40B4-BE49-F238E27FC236}">
                <a16:creationId xmlns:a16="http://schemas.microsoft.com/office/drawing/2014/main" id="{A217F1FF-0505-F701-EAC9-E5553F352D15}"/>
              </a:ext>
            </a:extLst>
          </p:cNvPr>
          <p:cNvSpPr>
            <a:spLocks noGrp="1" noChangeAspect="1"/>
          </p:cNvSpPr>
          <p:nvPr>
            <p:ph type="pic" sz="quarter" idx="27" hasCustomPrompt="1"/>
          </p:nvPr>
        </p:nvSpPr>
        <p:spPr>
          <a:xfrm>
            <a:off x="9703454"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5" name="GroupM_SingleColor_Logo_Navy_RGB.png">
            <a:extLst>
              <a:ext uri="{FF2B5EF4-FFF2-40B4-BE49-F238E27FC236}">
                <a16:creationId xmlns:a16="http://schemas.microsoft.com/office/drawing/2014/main" id="{2DD02178-7E22-F0A0-DA25-A13FDB5D42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3" name="Text Placeholder 10">
            <a:extLst>
              <a:ext uri="{FF2B5EF4-FFF2-40B4-BE49-F238E27FC236}">
                <a16:creationId xmlns:a16="http://schemas.microsoft.com/office/drawing/2014/main" id="{02E90CCD-8A03-CCDD-8101-0FBB8DCCEA18}"/>
              </a:ext>
            </a:extLst>
          </p:cNvPr>
          <p:cNvSpPr>
            <a:spLocks noGrp="1"/>
          </p:cNvSpPr>
          <p:nvPr>
            <p:ph type="body" sz="quarter" idx="28" hasCustomPrompt="1"/>
          </p:nvPr>
        </p:nvSpPr>
        <p:spPr>
          <a:xfrm>
            <a:off x="542832" y="3675636"/>
            <a:ext cx="1901889" cy="422836"/>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7" name="Text Placeholder 10">
            <a:extLst>
              <a:ext uri="{FF2B5EF4-FFF2-40B4-BE49-F238E27FC236}">
                <a16:creationId xmlns:a16="http://schemas.microsoft.com/office/drawing/2014/main" id="{85DD7BC9-D661-167F-4168-33179C132E64}"/>
              </a:ext>
            </a:extLst>
          </p:cNvPr>
          <p:cNvSpPr>
            <a:spLocks noGrp="1"/>
          </p:cNvSpPr>
          <p:nvPr>
            <p:ph type="body" sz="quarter" idx="29" hasCustomPrompt="1"/>
          </p:nvPr>
        </p:nvSpPr>
        <p:spPr>
          <a:xfrm>
            <a:off x="2823796" y="3675636"/>
            <a:ext cx="1901889" cy="422836"/>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0" name="Text Placeholder 10">
            <a:extLst>
              <a:ext uri="{FF2B5EF4-FFF2-40B4-BE49-F238E27FC236}">
                <a16:creationId xmlns:a16="http://schemas.microsoft.com/office/drawing/2014/main" id="{BD634E51-B253-7D1C-FA2A-64E387350BA1}"/>
              </a:ext>
            </a:extLst>
          </p:cNvPr>
          <p:cNvSpPr>
            <a:spLocks noGrp="1"/>
          </p:cNvSpPr>
          <p:nvPr>
            <p:ph type="body" sz="quarter" idx="30" hasCustomPrompt="1"/>
          </p:nvPr>
        </p:nvSpPr>
        <p:spPr>
          <a:xfrm>
            <a:off x="5112186" y="3675636"/>
            <a:ext cx="1901889" cy="422836"/>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2" name="Text Placeholder 10">
            <a:extLst>
              <a:ext uri="{FF2B5EF4-FFF2-40B4-BE49-F238E27FC236}">
                <a16:creationId xmlns:a16="http://schemas.microsoft.com/office/drawing/2014/main" id="{6CAB11E0-B51F-E314-D3AF-0336F15A3247}"/>
              </a:ext>
            </a:extLst>
          </p:cNvPr>
          <p:cNvSpPr>
            <a:spLocks noGrp="1"/>
          </p:cNvSpPr>
          <p:nvPr>
            <p:ph type="body" sz="quarter" idx="34" hasCustomPrompt="1"/>
          </p:nvPr>
        </p:nvSpPr>
        <p:spPr>
          <a:xfrm>
            <a:off x="7395512" y="3675636"/>
            <a:ext cx="1901889" cy="422836"/>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5" name="Text Placeholder 10">
            <a:extLst>
              <a:ext uri="{FF2B5EF4-FFF2-40B4-BE49-F238E27FC236}">
                <a16:creationId xmlns:a16="http://schemas.microsoft.com/office/drawing/2014/main" id="{29DAC16D-4306-B409-8462-8D3715D6A7FA}"/>
              </a:ext>
            </a:extLst>
          </p:cNvPr>
          <p:cNvSpPr>
            <a:spLocks noGrp="1"/>
          </p:cNvSpPr>
          <p:nvPr>
            <p:ph type="body" sz="quarter" idx="38" hasCustomPrompt="1"/>
          </p:nvPr>
        </p:nvSpPr>
        <p:spPr>
          <a:xfrm>
            <a:off x="9691397" y="3675636"/>
            <a:ext cx="1901889" cy="422836"/>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Tree>
    <p:extLst>
      <p:ext uri="{BB962C8B-B14F-4D97-AF65-F5344CB8AC3E}">
        <p14:creationId xmlns:p14="http://schemas.microsoft.com/office/powerpoint/2010/main" val="521282468"/>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2319">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Categories w Icons_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2B3E67C-3F40-94C6-7EC5-E28052DB7E1E}"/>
              </a:ext>
            </a:extLst>
          </p:cNvPr>
          <p:cNvSpPr>
            <a:spLocks noGrp="1"/>
          </p:cNvSpPr>
          <p:nvPr>
            <p:ph type="pic" sz="quarter" idx="44" hasCustomPrompt="1"/>
          </p:nvPr>
        </p:nvSpPr>
        <p:spPr>
          <a:xfrm>
            <a:off x="5" y="0"/>
            <a:ext cx="12191997" cy="2565401"/>
          </a:xfrm>
          <a:custGeom>
            <a:avLst/>
            <a:gdLst>
              <a:gd name="connsiteX0" fmla="*/ 0 w 12191997"/>
              <a:gd name="connsiteY0" fmla="*/ 0 h 2565401"/>
              <a:gd name="connsiteX1" fmla="*/ 12191997 w 12191997"/>
              <a:gd name="connsiteY1" fmla="*/ 0 h 2565401"/>
              <a:gd name="connsiteX2" fmla="*/ 12191997 w 12191997"/>
              <a:gd name="connsiteY2" fmla="*/ 2564922 h 2565401"/>
              <a:gd name="connsiteX3" fmla="*/ 11641133 w 12191997"/>
              <a:gd name="connsiteY3" fmla="*/ 2564922 h 2565401"/>
              <a:gd name="connsiteX4" fmla="*/ 11641133 w 12191997"/>
              <a:gd name="connsiteY4" fmla="*/ 2565401 h 2565401"/>
              <a:gd name="connsiteX5" fmla="*/ 812795 w 12191997"/>
              <a:gd name="connsiteY5" fmla="*/ 2565401 h 2565401"/>
              <a:gd name="connsiteX6" fmla="*/ 812795 w 12191997"/>
              <a:gd name="connsiteY6" fmla="*/ 2564922 h 2565401"/>
              <a:gd name="connsiteX7" fmla="*/ 0 w 12191997"/>
              <a:gd name="connsiteY7" fmla="*/ 2564922 h 256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7" h="2565401">
                <a:moveTo>
                  <a:pt x="0" y="0"/>
                </a:moveTo>
                <a:lnTo>
                  <a:pt x="12191997" y="0"/>
                </a:lnTo>
                <a:lnTo>
                  <a:pt x="12191997" y="2564922"/>
                </a:lnTo>
                <a:lnTo>
                  <a:pt x="11641133" y="2564922"/>
                </a:lnTo>
                <a:lnTo>
                  <a:pt x="11641133" y="2565401"/>
                </a:lnTo>
                <a:lnTo>
                  <a:pt x="812795" y="2565401"/>
                </a:lnTo>
                <a:lnTo>
                  <a:pt x="812795" y="2564922"/>
                </a:lnTo>
                <a:lnTo>
                  <a:pt x="0" y="2564922"/>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2" name="Text Placeholder 10">
            <a:extLst>
              <a:ext uri="{FF2B5EF4-FFF2-40B4-BE49-F238E27FC236}">
                <a16:creationId xmlns:a16="http://schemas.microsoft.com/office/drawing/2014/main" id="{924B706C-A72F-A32C-E143-E0CE6616DBDC}"/>
              </a:ext>
            </a:extLst>
          </p:cNvPr>
          <p:cNvSpPr>
            <a:spLocks noGrp="1" noChangeAspect="1"/>
          </p:cNvSpPr>
          <p:nvPr>
            <p:ph type="body" sz="quarter" idx="37" hasCustomPrompt="1"/>
          </p:nvPr>
        </p:nvSpPr>
        <p:spPr>
          <a:xfrm>
            <a:off x="1102547" y="2152686"/>
            <a:ext cx="831600" cy="831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DBAA25A5-82AB-2B14-DE1F-BB65880ED2E3}"/>
              </a:ext>
            </a:extLst>
          </p:cNvPr>
          <p:cNvSpPr>
            <a:spLocks noGrp="1" noChangeAspect="1"/>
          </p:cNvSpPr>
          <p:nvPr>
            <p:ph type="body" sz="quarter" idx="40" hasCustomPrompt="1"/>
          </p:nvPr>
        </p:nvSpPr>
        <p:spPr>
          <a:xfrm>
            <a:off x="3393740" y="2152686"/>
            <a:ext cx="831600" cy="831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AB5A4F01-C246-C17B-A1FC-EF7CE72F9211}"/>
              </a:ext>
            </a:extLst>
          </p:cNvPr>
          <p:cNvSpPr>
            <a:spLocks noGrp="1" noChangeAspect="1"/>
          </p:cNvSpPr>
          <p:nvPr>
            <p:ph type="body" sz="quarter" idx="41" hasCustomPrompt="1"/>
          </p:nvPr>
        </p:nvSpPr>
        <p:spPr>
          <a:xfrm>
            <a:off x="5680200" y="2152686"/>
            <a:ext cx="831600" cy="831600"/>
          </a:xfrm>
          <a:prstGeom prst="ellipse">
            <a:avLst/>
          </a:prstGeom>
          <a:solidFill>
            <a:schemeClr val="bg2"/>
          </a:solidFill>
          <a:ln>
            <a:noFill/>
          </a:ln>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5" name="Text Placeholder 10">
            <a:extLst>
              <a:ext uri="{FF2B5EF4-FFF2-40B4-BE49-F238E27FC236}">
                <a16:creationId xmlns:a16="http://schemas.microsoft.com/office/drawing/2014/main" id="{1E21E734-73F5-9674-87D0-C80F61B6E31A}"/>
              </a:ext>
            </a:extLst>
          </p:cNvPr>
          <p:cNvSpPr>
            <a:spLocks noGrp="1" noChangeAspect="1"/>
          </p:cNvSpPr>
          <p:nvPr>
            <p:ph type="body" sz="quarter" idx="42" hasCustomPrompt="1"/>
          </p:nvPr>
        </p:nvSpPr>
        <p:spPr>
          <a:xfrm>
            <a:off x="7968838" y="2152686"/>
            <a:ext cx="831600" cy="831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0" name="Text Placeholder 10">
            <a:extLst>
              <a:ext uri="{FF2B5EF4-FFF2-40B4-BE49-F238E27FC236}">
                <a16:creationId xmlns:a16="http://schemas.microsoft.com/office/drawing/2014/main" id="{D2B9233A-5F97-450C-AEA3-534EBE432510}"/>
              </a:ext>
            </a:extLst>
          </p:cNvPr>
          <p:cNvSpPr>
            <a:spLocks noGrp="1" noChangeAspect="1"/>
          </p:cNvSpPr>
          <p:nvPr>
            <p:ph type="body" sz="quarter" idx="43" hasCustomPrompt="1"/>
          </p:nvPr>
        </p:nvSpPr>
        <p:spPr>
          <a:xfrm>
            <a:off x="10257363" y="2152686"/>
            <a:ext cx="831600" cy="831600"/>
          </a:xfrm>
          <a:prstGeom prst="ellipse">
            <a:avLst/>
          </a:prstGeom>
          <a:solidFill>
            <a:schemeClr val="bg2"/>
          </a:solidFill>
          <a:ln>
            <a:noFill/>
          </a:ln>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39" name="Picture Placeholder 7">
            <a:extLst>
              <a:ext uri="{FF2B5EF4-FFF2-40B4-BE49-F238E27FC236}">
                <a16:creationId xmlns:a16="http://schemas.microsoft.com/office/drawing/2014/main" id="{7474A1FC-CFAF-7C1B-7F2D-E96F9D9F151B}"/>
              </a:ext>
            </a:extLst>
          </p:cNvPr>
          <p:cNvSpPr>
            <a:spLocks noGrp="1" noChangeAspect="1"/>
          </p:cNvSpPr>
          <p:nvPr>
            <p:ph type="pic" sz="quarter" idx="14" hasCustomPrompt="1"/>
          </p:nvPr>
        </p:nvSpPr>
        <p:spPr>
          <a:xfrm>
            <a:off x="1288862"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1" name="Picture Placeholder 7">
            <a:extLst>
              <a:ext uri="{FF2B5EF4-FFF2-40B4-BE49-F238E27FC236}">
                <a16:creationId xmlns:a16="http://schemas.microsoft.com/office/drawing/2014/main" id="{84EAB8C3-BBF7-C0ED-CB2C-716526A8FF96}"/>
              </a:ext>
            </a:extLst>
          </p:cNvPr>
          <p:cNvSpPr>
            <a:spLocks noGrp="1" noChangeAspect="1"/>
          </p:cNvSpPr>
          <p:nvPr>
            <p:ph type="pic" sz="quarter" idx="28" hasCustomPrompt="1"/>
          </p:nvPr>
        </p:nvSpPr>
        <p:spPr>
          <a:xfrm>
            <a:off x="3575540"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3" name="Picture Placeholder 7">
            <a:extLst>
              <a:ext uri="{FF2B5EF4-FFF2-40B4-BE49-F238E27FC236}">
                <a16:creationId xmlns:a16="http://schemas.microsoft.com/office/drawing/2014/main" id="{27643FAA-AD97-155C-008B-6B8F8CF2114B}"/>
              </a:ext>
            </a:extLst>
          </p:cNvPr>
          <p:cNvSpPr>
            <a:spLocks noGrp="1" noChangeAspect="1"/>
          </p:cNvSpPr>
          <p:nvPr>
            <p:ph type="pic" sz="quarter" idx="29" hasCustomPrompt="1"/>
          </p:nvPr>
        </p:nvSpPr>
        <p:spPr>
          <a:xfrm>
            <a:off x="5862000"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5" name="Picture Placeholder 7">
            <a:extLst>
              <a:ext uri="{FF2B5EF4-FFF2-40B4-BE49-F238E27FC236}">
                <a16:creationId xmlns:a16="http://schemas.microsoft.com/office/drawing/2014/main" id="{5A58CD83-C05C-C6FF-7D90-D2C473EF6758}"/>
              </a:ext>
            </a:extLst>
          </p:cNvPr>
          <p:cNvSpPr>
            <a:spLocks noGrp="1" noChangeAspect="1"/>
          </p:cNvSpPr>
          <p:nvPr>
            <p:ph type="pic" sz="quarter" idx="30" hasCustomPrompt="1"/>
          </p:nvPr>
        </p:nvSpPr>
        <p:spPr>
          <a:xfrm>
            <a:off x="8150638"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8" name="Picture Placeholder 7">
            <a:extLst>
              <a:ext uri="{FF2B5EF4-FFF2-40B4-BE49-F238E27FC236}">
                <a16:creationId xmlns:a16="http://schemas.microsoft.com/office/drawing/2014/main" id="{AE3FE6F1-C683-78E7-7842-1A16B54D8046}"/>
              </a:ext>
            </a:extLst>
          </p:cNvPr>
          <p:cNvSpPr>
            <a:spLocks noGrp="1" noChangeAspect="1"/>
          </p:cNvSpPr>
          <p:nvPr>
            <p:ph type="pic" sz="quarter" idx="31" hasCustomPrompt="1"/>
          </p:nvPr>
        </p:nvSpPr>
        <p:spPr>
          <a:xfrm>
            <a:off x="10441453"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9" name="Text Placeholder 10">
            <a:extLst>
              <a:ext uri="{FF2B5EF4-FFF2-40B4-BE49-F238E27FC236}">
                <a16:creationId xmlns:a16="http://schemas.microsoft.com/office/drawing/2014/main" id="{36739E9C-FB51-447C-A986-EF92B4D5238F}"/>
              </a:ext>
            </a:extLst>
          </p:cNvPr>
          <p:cNvSpPr>
            <a:spLocks noGrp="1"/>
          </p:cNvSpPr>
          <p:nvPr>
            <p:ph type="body" sz="quarter" idx="15" hasCustomPrompt="1"/>
          </p:nvPr>
        </p:nvSpPr>
        <p:spPr>
          <a:xfrm>
            <a:off x="738775" y="3272657"/>
            <a:ext cx="1580806" cy="641083"/>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1" name="Text Placeholder 10">
            <a:extLst>
              <a:ext uri="{FF2B5EF4-FFF2-40B4-BE49-F238E27FC236}">
                <a16:creationId xmlns:a16="http://schemas.microsoft.com/office/drawing/2014/main" id="{6526382C-033D-7097-4D36-076F6FD17D4D}"/>
              </a:ext>
            </a:extLst>
          </p:cNvPr>
          <p:cNvSpPr>
            <a:spLocks noGrp="1"/>
          </p:cNvSpPr>
          <p:nvPr>
            <p:ph type="body" sz="quarter" idx="26" hasCustomPrompt="1"/>
          </p:nvPr>
        </p:nvSpPr>
        <p:spPr>
          <a:xfrm>
            <a:off x="3019739" y="3272657"/>
            <a:ext cx="1580806" cy="641083"/>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3" name="Text Placeholder 10">
            <a:extLst>
              <a:ext uri="{FF2B5EF4-FFF2-40B4-BE49-F238E27FC236}">
                <a16:creationId xmlns:a16="http://schemas.microsoft.com/office/drawing/2014/main" id="{F4416CA2-F11D-5419-04B8-0F57737828C0}"/>
              </a:ext>
            </a:extLst>
          </p:cNvPr>
          <p:cNvSpPr>
            <a:spLocks noGrp="1"/>
          </p:cNvSpPr>
          <p:nvPr>
            <p:ph type="body" sz="quarter" idx="33" hasCustomPrompt="1"/>
          </p:nvPr>
        </p:nvSpPr>
        <p:spPr>
          <a:xfrm>
            <a:off x="5308129" y="3272657"/>
            <a:ext cx="1580806" cy="641083"/>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61" name="Text Placeholder 10">
            <a:extLst>
              <a:ext uri="{FF2B5EF4-FFF2-40B4-BE49-F238E27FC236}">
                <a16:creationId xmlns:a16="http://schemas.microsoft.com/office/drawing/2014/main" id="{233F17CE-C0D1-DA17-DDA0-7C0ED339F4E0}"/>
              </a:ext>
            </a:extLst>
          </p:cNvPr>
          <p:cNvSpPr>
            <a:spLocks noGrp="1"/>
          </p:cNvSpPr>
          <p:nvPr>
            <p:ph type="body" sz="quarter" idx="35" hasCustomPrompt="1"/>
          </p:nvPr>
        </p:nvSpPr>
        <p:spPr>
          <a:xfrm>
            <a:off x="7591455" y="3272657"/>
            <a:ext cx="1580806" cy="641083"/>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63" name="Text Placeholder 10">
            <a:extLst>
              <a:ext uri="{FF2B5EF4-FFF2-40B4-BE49-F238E27FC236}">
                <a16:creationId xmlns:a16="http://schemas.microsoft.com/office/drawing/2014/main" id="{00893A86-FFCE-997D-C464-EE162FB6A928}"/>
              </a:ext>
            </a:extLst>
          </p:cNvPr>
          <p:cNvSpPr>
            <a:spLocks noGrp="1"/>
          </p:cNvSpPr>
          <p:nvPr>
            <p:ph type="body" sz="quarter" idx="38" hasCustomPrompt="1"/>
          </p:nvPr>
        </p:nvSpPr>
        <p:spPr>
          <a:xfrm>
            <a:off x="9887340" y="3272657"/>
            <a:ext cx="1580806" cy="641083"/>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5" name="Text Placeholder 10">
            <a:extLst>
              <a:ext uri="{FF2B5EF4-FFF2-40B4-BE49-F238E27FC236}">
                <a16:creationId xmlns:a16="http://schemas.microsoft.com/office/drawing/2014/main" id="{C7058E16-E506-CF6B-3510-C3F92EF94A34}"/>
              </a:ext>
            </a:extLst>
          </p:cNvPr>
          <p:cNvSpPr>
            <a:spLocks noGrp="1"/>
          </p:cNvSpPr>
          <p:nvPr>
            <p:ph type="body" sz="quarter" idx="45" hasCustomPrompt="1"/>
          </p:nvPr>
        </p:nvSpPr>
        <p:spPr>
          <a:xfrm>
            <a:off x="723331" y="4088135"/>
            <a:ext cx="1596788" cy="1753107"/>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26" name="Text Placeholder 10">
            <a:extLst>
              <a:ext uri="{FF2B5EF4-FFF2-40B4-BE49-F238E27FC236}">
                <a16:creationId xmlns:a16="http://schemas.microsoft.com/office/drawing/2014/main" id="{3F873036-ACDD-F8D8-0D21-C3025B414123}"/>
              </a:ext>
            </a:extLst>
          </p:cNvPr>
          <p:cNvSpPr>
            <a:spLocks noGrp="1"/>
          </p:cNvSpPr>
          <p:nvPr>
            <p:ph type="body" sz="quarter" idx="46" hasCustomPrompt="1"/>
          </p:nvPr>
        </p:nvSpPr>
        <p:spPr>
          <a:xfrm>
            <a:off x="3028039" y="4088135"/>
            <a:ext cx="1596788" cy="1753107"/>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28" name="Text Placeholder 10">
            <a:extLst>
              <a:ext uri="{FF2B5EF4-FFF2-40B4-BE49-F238E27FC236}">
                <a16:creationId xmlns:a16="http://schemas.microsoft.com/office/drawing/2014/main" id="{F26EB7F7-7AAE-6B5C-191B-367F8A8CA4F7}"/>
              </a:ext>
            </a:extLst>
          </p:cNvPr>
          <p:cNvSpPr>
            <a:spLocks noGrp="1"/>
          </p:cNvSpPr>
          <p:nvPr>
            <p:ph type="body" sz="quarter" idx="47" hasCustomPrompt="1"/>
          </p:nvPr>
        </p:nvSpPr>
        <p:spPr>
          <a:xfrm>
            <a:off x="5299413" y="4088135"/>
            <a:ext cx="1596788" cy="1753107"/>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30" name="Text Placeholder 10">
            <a:extLst>
              <a:ext uri="{FF2B5EF4-FFF2-40B4-BE49-F238E27FC236}">
                <a16:creationId xmlns:a16="http://schemas.microsoft.com/office/drawing/2014/main" id="{7EA779DC-2BE8-A765-C406-37BE76917D9B}"/>
              </a:ext>
            </a:extLst>
          </p:cNvPr>
          <p:cNvSpPr>
            <a:spLocks noGrp="1"/>
          </p:cNvSpPr>
          <p:nvPr>
            <p:ph type="body" sz="quarter" idx="48" hasCustomPrompt="1"/>
          </p:nvPr>
        </p:nvSpPr>
        <p:spPr>
          <a:xfrm>
            <a:off x="7577459" y="4088135"/>
            <a:ext cx="1596788" cy="1753107"/>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33" name="Text Placeholder 10">
            <a:extLst>
              <a:ext uri="{FF2B5EF4-FFF2-40B4-BE49-F238E27FC236}">
                <a16:creationId xmlns:a16="http://schemas.microsoft.com/office/drawing/2014/main" id="{DBEFCB87-BB72-09D8-7605-9E9DEBC019B1}"/>
              </a:ext>
            </a:extLst>
          </p:cNvPr>
          <p:cNvSpPr>
            <a:spLocks noGrp="1"/>
          </p:cNvSpPr>
          <p:nvPr>
            <p:ph type="body" sz="quarter" idx="49" hasCustomPrompt="1"/>
          </p:nvPr>
        </p:nvSpPr>
        <p:spPr>
          <a:xfrm>
            <a:off x="9878704" y="4088135"/>
            <a:ext cx="1596788" cy="1753107"/>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Tree>
    <p:extLst>
      <p:ext uri="{BB962C8B-B14F-4D97-AF65-F5344CB8AC3E}">
        <p14:creationId xmlns:p14="http://schemas.microsoft.com/office/powerpoint/2010/main" val="656200264"/>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Categori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8B26E9E-10BF-F986-3759-1AB1A09CF0AF}"/>
              </a:ext>
            </a:extLst>
          </p:cNvPr>
          <p:cNvSpPr>
            <a:spLocks noGrp="1"/>
          </p:cNvSpPr>
          <p:nvPr>
            <p:ph type="pic" sz="quarter" idx="40" hasCustomPrompt="1"/>
          </p:nvPr>
        </p:nvSpPr>
        <p:spPr>
          <a:xfrm>
            <a:off x="3" y="0"/>
            <a:ext cx="12191998" cy="6857998"/>
          </a:xfrm>
          <a:custGeom>
            <a:avLst/>
            <a:gdLst>
              <a:gd name="connsiteX0" fmla="*/ 0 w 12191998"/>
              <a:gd name="connsiteY0" fmla="*/ 0 h 6857998"/>
              <a:gd name="connsiteX1" fmla="*/ 12191998 w 12191998"/>
              <a:gd name="connsiteY1" fmla="*/ 0 h 6857998"/>
              <a:gd name="connsiteX2" fmla="*/ 12191998 w 12191998"/>
              <a:gd name="connsiteY2" fmla="*/ 6857998 h 6857998"/>
              <a:gd name="connsiteX3" fmla="*/ 0 w 1219199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1998" h="6857998">
                <a:moveTo>
                  <a:pt x="0" y="0"/>
                </a:moveTo>
                <a:lnTo>
                  <a:pt x="12191998" y="0"/>
                </a:lnTo>
                <a:lnTo>
                  <a:pt x="12191998" y="6857998"/>
                </a:lnTo>
                <a:lnTo>
                  <a:pt x="0" y="6857998"/>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5" name="Text Placeholder 4">
            <a:extLst>
              <a:ext uri="{FF2B5EF4-FFF2-40B4-BE49-F238E27FC236}">
                <a16:creationId xmlns:a16="http://schemas.microsoft.com/office/drawing/2014/main" id="{12C435D3-1D0E-F6DC-BA25-8ADA239A1243}"/>
              </a:ext>
            </a:extLst>
          </p:cNvPr>
          <p:cNvSpPr>
            <a:spLocks noGrp="1"/>
          </p:cNvSpPr>
          <p:nvPr>
            <p:ph type="body" sz="quarter" idx="37"/>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747382" y="2220153"/>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738775" y="2868729"/>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738775"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5" name="Text Placeholder 7">
            <a:extLst>
              <a:ext uri="{FF2B5EF4-FFF2-40B4-BE49-F238E27FC236}">
                <a16:creationId xmlns:a16="http://schemas.microsoft.com/office/drawing/2014/main" id="{F684E150-FF2A-9536-FFA2-74D213EF6BD9}"/>
              </a:ext>
            </a:extLst>
          </p:cNvPr>
          <p:cNvSpPr>
            <a:spLocks noGrp="1"/>
          </p:cNvSpPr>
          <p:nvPr>
            <p:ph type="body" sz="quarter" idx="24" hasCustomPrompt="1"/>
          </p:nvPr>
        </p:nvSpPr>
        <p:spPr>
          <a:xfrm>
            <a:off x="3028346" y="2220153"/>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Text Placeholder 10">
            <a:extLst>
              <a:ext uri="{FF2B5EF4-FFF2-40B4-BE49-F238E27FC236}">
                <a16:creationId xmlns:a16="http://schemas.microsoft.com/office/drawing/2014/main" id="{66FAB469-8D2B-1A29-678A-76D9D574661B}"/>
              </a:ext>
            </a:extLst>
          </p:cNvPr>
          <p:cNvSpPr>
            <a:spLocks noGrp="1"/>
          </p:cNvSpPr>
          <p:nvPr>
            <p:ph type="body" sz="quarter" idx="26" hasCustomPrompt="1"/>
          </p:nvPr>
        </p:nvSpPr>
        <p:spPr>
          <a:xfrm>
            <a:off x="3019739" y="2868729"/>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1" name="Text Placeholder 10">
            <a:extLst>
              <a:ext uri="{FF2B5EF4-FFF2-40B4-BE49-F238E27FC236}">
                <a16:creationId xmlns:a16="http://schemas.microsoft.com/office/drawing/2014/main" id="{30CCB8AF-EBFB-08C4-ECAD-4E7A6ECDBFC9}"/>
              </a:ext>
            </a:extLst>
          </p:cNvPr>
          <p:cNvSpPr>
            <a:spLocks noGrp="1"/>
          </p:cNvSpPr>
          <p:nvPr>
            <p:ph type="body" sz="quarter" idx="27" hasCustomPrompt="1"/>
          </p:nvPr>
        </p:nvSpPr>
        <p:spPr>
          <a:xfrm>
            <a:off x="3019739"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1" name="Text Placeholder 7">
            <a:extLst>
              <a:ext uri="{FF2B5EF4-FFF2-40B4-BE49-F238E27FC236}">
                <a16:creationId xmlns:a16="http://schemas.microsoft.com/office/drawing/2014/main" id="{02E28BBF-FA61-6DD6-CB3D-3AED4AC67044}"/>
              </a:ext>
            </a:extLst>
          </p:cNvPr>
          <p:cNvSpPr>
            <a:spLocks noGrp="1"/>
          </p:cNvSpPr>
          <p:nvPr>
            <p:ph type="body" sz="quarter" idx="28" hasCustomPrompt="1"/>
          </p:nvPr>
        </p:nvSpPr>
        <p:spPr>
          <a:xfrm>
            <a:off x="5316736" y="2220153"/>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3" name="Text Placeholder 10">
            <a:extLst>
              <a:ext uri="{FF2B5EF4-FFF2-40B4-BE49-F238E27FC236}">
                <a16:creationId xmlns:a16="http://schemas.microsoft.com/office/drawing/2014/main" id="{3F2F9593-345A-E0C9-8EB4-46041EF10A8D}"/>
              </a:ext>
            </a:extLst>
          </p:cNvPr>
          <p:cNvSpPr>
            <a:spLocks noGrp="1"/>
          </p:cNvSpPr>
          <p:nvPr>
            <p:ph type="body" sz="quarter" idx="30" hasCustomPrompt="1"/>
          </p:nvPr>
        </p:nvSpPr>
        <p:spPr>
          <a:xfrm>
            <a:off x="5308129" y="2868729"/>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44" name="Text Placeholder 10">
            <a:extLst>
              <a:ext uri="{FF2B5EF4-FFF2-40B4-BE49-F238E27FC236}">
                <a16:creationId xmlns:a16="http://schemas.microsoft.com/office/drawing/2014/main" id="{C3527D40-1EC1-5490-9B5C-5C5833F4ABAE}"/>
              </a:ext>
            </a:extLst>
          </p:cNvPr>
          <p:cNvSpPr>
            <a:spLocks noGrp="1"/>
          </p:cNvSpPr>
          <p:nvPr>
            <p:ph type="body" sz="quarter" idx="31" hasCustomPrompt="1"/>
          </p:nvPr>
        </p:nvSpPr>
        <p:spPr>
          <a:xfrm>
            <a:off x="5308129"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5" name="Text Placeholder 7">
            <a:extLst>
              <a:ext uri="{FF2B5EF4-FFF2-40B4-BE49-F238E27FC236}">
                <a16:creationId xmlns:a16="http://schemas.microsoft.com/office/drawing/2014/main" id="{FDCFBE29-90D5-A703-76D3-B760C39CF2BA}"/>
              </a:ext>
            </a:extLst>
          </p:cNvPr>
          <p:cNvSpPr>
            <a:spLocks noGrp="1"/>
          </p:cNvSpPr>
          <p:nvPr>
            <p:ph type="body" sz="quarter" idx="32" hasCustomPrompt="1"/>
          </p:nvPr>
        </p:nvSpPr>
        <p:spPr>
          <a:xfrm>
            <a:off x="7600062" y="2220153"/>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7" name="Text Placeholder 10">
            <a:extLst>
              <a:ext uri="{FF2B5EF4-FFF2-40B4-BE49-F238E27FC236}">
                <a16:creationId xmlns:a16="http://schemas.microsoft.com/office/drawing/2014/main" id="{EE699C3A-7AEF-5832-634D-B70FF36ACBAB}"/>
              </a:ext>
            </a:extLst>
          </p:cNvPr>
          <p:cNvSpPr>
            <a:spLocks noGrp="1"/>
          </p:cNvSpPr>
          <p:nvPr>
            <p:ph type="body" sz="quarter" idx="34" hasCustomPrompt="1"/>
          </p:nvPr>
        </p:nvSpPr>
        <p:spPr>
          <a:xfrm>
            <a:off x="7591455" y="2868729"/>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48" name="Text Placeholder 10">
            <a:extLst>
              <a:ext uri="{FF2B5EF4-FFF2-40B4-BE49-F238E27FC236}">
                <a16:creationId xmlns:a16="http://schemas.microsoft.com/office/drawing/2014/main" id="{EDAE5CD2-E4E7-9FBE-7B12-B9EF3B9D8F31}"/>
              </a:ext>
            </a:extLst>
          </p:cNvPr>
          <p:cNvSpPr>
            <a:spLocks noGrp="1"/>
          </p:cNvSpPr>
          <p:nvPr>
            <p:ph type="body" sz="quarter" idx="35" hasCustomPrompt="1"/>
          </p:nvPr>
        </p:nvSpPr>
        <p:spPr>
          <a:xfrm>
            <a:off x="7591455"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9" name="Text Placeholder 7">
            <a:extLst>
              <a:ext uri="{FF2B5EF4-FFF2-40B4-BE49-F238E27FC236}">
                <a16:creationId xmlns:a16="http://schemas.microsoft.com/office/drawing/2014/main" id="{6E913E87-276E-0593-6EB0-CE05A5DBCEEA}"/>
              </a:ext>
            </a:extLst>
          </p:cNvPr>
          <p:cNvSpPr>
            <a:spLocks noGrp="1"/>
          </p:cNvSpPr>
          <p:nvPr>
            <p:ph type="body" sz="quarter" idx="36" hasCustomPrompt="1"/>
          </p:nvPr>
        </p:nvSpPr>
        <p:spPr>
          <a:xfrm>
            <a:off x="9895947" y="2220153"/>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1" name="Text Placeholder 10">
            <a:extLst>
              <a:ext uri="{FF2B5EF4-FFF2-40B4-BE49-F238E27FC236}">
                <a16:creationId xmlns:a16="http://schemas.microsoft.com/office/drawing/2014/main" id="{01F80B18-BF37-C9F7-9961-1D8E46CC6C5D}"/>
              </a:ext>
            </a:extLst>
          </p:cNvPr>
          <p:cNvSpPr>
            <a:spLocks noGrp="1"/>
          </p:cNvSpPr>
          <p:nvPr>
            <p:ph type="body" sz="quarter" idx="38" hasCustomPrompt="1"/>
          </p:nvPr>
        </p:nvSpPr>
        <p:spPr>
          <a:xfrm>
            <a:off x="9887340" y="2868729"/>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2" name="Text Placeholder 10">
            <a:extLst>
              <a:ext uri="{FF2B5EF4-FFF2-40B4-BE49-F238E27FC236}">
                <a16:creationId xmlns:a16="http://schemas.microsoft.com/office/drawing/2014/main" id="{94A60A46-66F5-99D0-F8D9-69BAC8B19218}"/>
              </a:ext>
            </a:extLst>
          </p:cNvPr>
          <p:cNvSpPr>
            <a:spLocks noGrp="1"/>
          </p:cNvSpPr>
          <p:nvPr>
            <p:ph type="body" sz="quarter" idx="39" hasCustomPrompt="1"/>
          </p:nvPr>
        </p:nvSpPr>
        <p:spPr>
          <a:xfrm>
            <a:off x="9887340"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1040931819"/>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Categories w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2"/>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2"/>
                </a:solidFill>
              </a:defRPr>
            </a:lvl1pPr>
          </a:lstStyle>
          <a:p>
            <a:fld id="{35E0D356-6DCB-1E45-8811-333E786CA1EC}" type="slidenum">
              <a:rPr lang="en-US" smtClean="0"/>
              <a:pPr/>
              <a:t>‹#›</a:t>
            </a:fld>
            <a:endParaRPr lang="en-US"/>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738775" y="3798103"/>
            <a:ext cx="1580806" cy="414000"/>
          </a:xfr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738775"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30" name="Text Placeholder 10">
            <a:extLst>
              <a:ext uri="{FF2B5EF4-FFF2-40B4-BE49-F238E27FC236}">
                <a16:creationId xmlns:a16="http://schemas.microsoft.com/office/drawing/2014/main" id="{66FAB469-8D2B-1A29-678A-76D9D574661B}"/>
              </a:ext>
            </a:extLst>
          </p:cNvPr>
          <p:cNvSpPr>
            <a:spLocks noGrp="1"/>
          </p:cNvSpPr>
          <p:nvPr>
            <p:ph type="body" sz="quarter" idx="26" hasCustomPrompt="1"/>
          </p:nvPr>
        </p:nvSpPr>
        <p:spPr>
          <a:xfrm>
            <a:off x="3019739" y="3798103"/>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31" name="Text Placeholder 10">
            <a:extLst>
              <a:ext uri="{FF2B5EF4-FFF2-40B4-BE49-F238E27FC236}">
                <a16:creationId xmlns:a16="http://schemas.microsoft.com/office/drawing/2014/main" id="{30CCB8AF-EBFB-08C4-ECAD-4E7A6ECDBFC9}"/>
              </a:ext>
            </a:extLst>
          </p:cNvPr>
          <p:cNvSpPr>
            <a:spLocks noGrp="1"/>
          </p:cNvSpPr>
          <p:nvPr>
            <p:ph type="body" sz="quarter" idx="27" hasCustomPrompt="1"/>
          </p:nvPr>
        </p:nvSpPr>
        <p:spPr>
          <a:xfrm>
            <a:off x="3019739"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43" name="Text Placeholder 10">
            <a:extLst>
              <a:ext uri="{FF2B5EF4-FFF2-40B4-BE49-F238E27FC236}">
                <a16:creationId xmlns:a16="http://schemas.microsoft.com/office/drawing/2014/main" id="{3F2F9593-345A-E0C9-8EB4-46041EF10A8D}"/>
              </a:ext>
            </a:extLst>
          </p:cNvPr>
          <p:cNvSpPr>
            <a:spLocks noGrp="1"/>
          </p:cNvSpPr>
          <p:nvPr>
            <p:ph type="body" sz="quarter" idx="30" hasCustomPrompt="1"/>
          </p:nvPr>
        </p:nvSpPr>
        <p:spPr>
          <a:xfrm>
            <a:off x="5308129" y="3798103"/>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44" name="Text Placeholder 10">
            <a:extLst>
              <a:ext uri="{FF2B5EF4-FFF2-40B4-BE49-F238E27FC236}">
                <a16:creationId xmlns:a16="http://schemas.microsoft.com/office/drawing/2014/main" id="{C3527D40-1EC1-5490-9B5C-5C5833F4ABAE}"/>
              </a:ext>
            </a:extLst>
          </p:cNvPr>
          <p:cNvSpPr>
            <a:spLocks noGrp="1"/>
          </p:cNvSpPr>
          <p:nvPr>
            <p:ph type="body" sz="quarter" idx="31" hasCustomPrompt="1"/>
          </p:nvPr>
        </p:nvSpPr>
        <p:spPr>
          <a:xfrm>
            <a:off x="5308129"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47" name="Text Placeholder 10">
            <a:extLst>
              <a:ext uri="{FF2B5EF4-FFF2-40B4-BE49-F238E27FC236}">
                <a16:creationId xmlns:a16="http://schemas.microsoft.com/office/drawing/2014/main" id="{EE699C3A-7AEF-5832-634D-B70FF36ACBAB}"/>
              </a:ext>
            </a:extLst>
          </p:cNvPr>
          <p:cNvSpPr>
            <a:spLocks noGrp="1"/>
          </p:cNvSpPr>
          <p:nvPr>
            <p:ph type="body" sz="quarter" idx="34" hasCustomPrompt="1"/>
          </p:nvPr>
        </p:nvSpPr>
        <p:spPr>
          <a:xfrm>
            <a:off x="7591455" y="3798103"/>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48" name="Text Placeholder 10">
            <a:extLst>
              <a:ext uri="{FF2B5EF4-FFF2-40B4-BE49-F238E27FC236}">
                <a16:creationId xmlns:a16="http://schemas.microsoft.com/office/drawing/2014/main" id="{EDAE5CD2-E4E7-9FBE-7B12-B9EF3B9D8F31}"/>
              </a:ext>
            </a:extLst>
          </p:cNvPr>
          <p:cNvSpPr>
            <a:spLocks noGrp="1"/>
          </p:cNvSpPr>
          <p:nvPr>
            <p:ph type="body" sz="quarter" idx="35" hasCustomPrompt="1"/>
          </p:nvPr>
        </p:nvSpPr>
        <p:spPr>
          <a:xfrm>
            <a:off x="7591455"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51" name="Text Placeholder 10">
            <a:extLst>
              <a:ext uri="{FF2B5EF4-FFF2-40B4-BE49-F238E27FC236}">
                <a16:creationId xmlns:a16="http://schemas.microsoft.com/office/drawing/2014/main" id="{01F80B18-BF37-C9F7-9961-1D8E46CC6C5D}"/>
              </a:ext>
            </a:extLst>
          </p:cNvPr>
          <p:cNvSpPr>
            <a:spLocks noGrp="1"/>
          </p:cNvSpPr>
          <p:nvPr>
            <p:ph type="body" sz="quarter" idx="38" hasCustomPrompt="1"/>
          </p:nvPr>
        </p:nvSpPr>
        <p:spPr>
          <a:xfrm>
            <a:off x="9887340" y="3798103"/>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52" name="Text Placeholder 10">
            <a:extLst>
              <a:ext uri="{FF2B5EF4-FFF2-40B4-BE49-F238E27FC236}">
                <a16:creationId xmlns:a16="http://schemas.microsoft.com/office/drawing/2014/main" id="{94A60A46-66F5-99D0-F8D9-69BAC8B19218}"/>
              </a:ext>
            </a:extLst>
          </p:cNvPr>
          <p:cNvSpPr>
            <a:spLocks noGrp="1"/>
          </p:cNvSpPr>
          <p:nvPr>
            <p:ph type="body" sz="quarter" idx="39" hasCustomPrompt="1"/>
          </p:nvPr>
        </p:nvSpPr>
        <p:spPr>
          <a:xfrm>
            <a:off x="9887340"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7" name="Picture Placeholder 7">
            <a:extLst>
              <a:ext uri="{FF2B5EF4-FFF2-40B4-BE49-F238E27FC236}">
                <a16:creationId xmlns:a16="http://schemas.microsoft.com/office/drawing/2014/main" id="{68242DD5-64E3-D5E7-0A86-161B4392B7C6}"/>
              </a:ext>
            </a:extLst>
          </p:cNvPr>
          <p:cNvSpPr>
            <a:spLocks noGrp="1" noChangeAspect="1"/>
          </p:cNvSpPr>
          <p:nvPr>
            <p:ph type="pic" sz="quarter" idx="14" hasCustomPrompt="1"/>
          </p:nvPr>
        </p:nvSpPr>
        <p:spPr>
          <a:xfrm>
            <a:off x="744315"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8" name="Picture Placeholder 7">
            <a:extLst>
              <a:ext uri="{FF2B5EF4-FFF2-40B4-BE49-F238E27FC236}">
                <a16:creationId xmlns:a16="http://schemas.microsoft.com/office/drawing/2014/main" id="{97844AF0-518A-1198-686B-0E4C834387E2}"/>
              </a:ext>
            </a:extLst>
          </p:cNvPr>
          <p:cNvSpPr>
            <a:spLocks noGrp="1" noChangeAspect="1"/>
          </p:cNvSpPr>
          <p:nvPr>
            <p:ph type="pic" sz="quarter" idx="40" hasCustomPrompt="1"/>
          </p:nvPr>
        </p:nvSpPr>
        <p:spPr>
          <a:xfrm>
            <a:off x="3019739"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9" name="Picture Placeholder 7">
            <a:extLst>
              <a:ext uri="{FF2B5EF4-FFF2-40B4-BE49-F238E27FC236}">
                <a16:creationId xmlns:a16="http://schemas.microsoft.com/office/drawing/2014/main" id="{360788CC-89BD-AD6A-6E4A-27B252BFF32C}"/>
              </a:ext>
            </a:extLst>
          </p:cNvPr>
          <p:cNvSpPr>
            <a:spLocks noGrp="1" noChangeAspect="1"/>
          </p:cNvSpPr>
          <p:nvPr>
            <p:ph type="pic" sz="quarter" idx="41" hasCustomPrompt="1"/>
          </p:nvPr>
        </p:nvSpPr>
        <p:spPr>
          <a:xfrm>
            <a:off x="5308368"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0" name="Picture Placeholder 7">
            <a:extLst>
              <a:ext uri="{FF2B5EF4-FFF2-40B4-BE49-F238E27FC236}">
                <a16:creationId xmlns:a16="http://schemas.microsoft.com/office/drawing/2014/main" id="{B577D2D1-E105-CABF-ECCC-D64CC0ADABDF}"/>
              </a:ext>
            </a:extLst>
          </p:cNvPr>
          <p:cNvSpPr>
            <a:spLocks noGrp="1" noChangeAspect="1"/>
          </p:cNvSpPr>
          <p:nvPr>
            <p:ph type="pic" sz="quarter" idx="42" hasCustomPrompt="1"/>
          </p:nvPr>
        </p:nvSpPr>
        <p:spPr>
          <a:xfrm>
            <a:off x="7591455"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1" name="Picture Placeholder 7">
            <a:extLst>
              <a:ext uri="{FF2B5EF4-FFF2-40B4-BE49-F238E27FC236}">
                <a16:creationId xmlns:a16="http://schemas.microsoft.com/office/drawing/2014/main" id="{930CEB9D-9ED8-32F0-67DD-5375451A5A50}"/>
              </a:ext>
            </a:extLst>
          </p:cNvPr>
          <p:cNvSpPr>
            <a:spLocks noGrp="1" noChangeAspect="1"/>
          </p:cNvSpPr>
          <p:nvPr>
            <p:ph type="pic" sz="quarter" idx="43" hasCustomPrompt="1"/>
          </p:nvPr>
        </p:nvSpPr>
        <p:spPr>
          <a:xfrm>
            <a:off x="9874542"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pic>
        <p:nvPicPr>
          <p:cNvPr id="4" name="GroupM_SingleColor_Logo_Navy_RGB.png">
            <a:extLst>
              <a:ext uri="{FF2B5EF4-FFF2-40B4-BE49-F238E27FC236}">
                <a16:creationId xmlns:a16="http://schemas.microsoft.com/office/drawing/2014/main" id="{1EA5F584-1C68-6A1F-F737-78AA7D5DAF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65439728"/>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_Half-Image 02">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4F1E805-61CF-538A-E440-7AFD51A4795B}"/>
              </a:ext>
            </a:extLst>
          </p:cNvPr>
          <p:cNvSpPr/>
          <p:nvPr userDrawn="1"/>
        </p:nvSpPr>
        <p:spPr>
          <a:xfrm>
            <a:off x="1" y="-1"/>
            <a:ext cx="6096000" cy="6858000"/>
          </a:xfrm>
          <a:custGeom>
            <a:avLst/>
            <a:gdLst>
              <a:gd name="connsiteX0" fmla="*/ 490830 w 6096000"/>
              <a:gd name="connsiteY0" fmla="*/ 0 h 6858000"/>
              <a:gd name="connsiteX1" fmla="*/ 2343767 w 6096000"/>
              <a:gd name="connsiteY1" fmla="*/ 0 h 6858000"/>
              <a:gd name="connsiteX2" fmla="*/ 3061198 w 6096000"/>
              <a:gd name="connsiteY2" fmla="*/ 703451 h 6858000"/>
              <a:gd name="connsiteX3" fmla="*/ 3792875 w 6096000"/>
              <a:gd name="connsiteY3" fmla="*/ 0 h 6858000"/>
              <a:gd name="connsiteX4" fmla="*/ 5636780 w 6096000"/>
              <a:gd name="connsiteY4" fmla="*/ 0 h 6858000"/>
              <a:gd name="connsiteX5" fmla="*/ 5636780 w 6096000"/>
              <a:gd name="connsiteY5" fmla="*/ 1 h 6858000"/>
              <a:gd name="connsiteX6" fmla="*/ 6096000 w 6096000"/>
              <a:gd name="connsiteY6" fmla="*/ 1 h 6858000"/>
              <a:gd name="connsiteX7" fmla="*/ 6096000 w 6096000"/>
              <a:gd name="connsiteY7" fmla="*/ 1909823 h 6858000"/>
              <a:gd name="connsiteX8" fmla="*/ 6096000 w 6096000"/>
              <a:gd name="connsiteY8" fmla="*/ 2812649 h 6858000"/>
              <a:gd name="connsiteX9" fmla="*/ 6096000 w 6096000"/>
              <a:gd name="connsiteY9" fmla="*/ 6858000 h 6858000"/>
              <a:gd name="connsiteX10" fmla="*/ 0 w 6096000"/>
              <a:gd name="connsiteY10" fmla="*/ 6858000 h 6858000"/>
              <a:gd name="connsiteX11" fmla="*/ 0 w 6096000"/>
              <a:gd name="connsiteY11" fmla="*/ 2812649 h 6858000"/>
              <a:gd name="connsiteX12" fmla="*/ 0 w 6096000"/>
              <a:gd name="connsiteY12" fmla="*/ 2812649 h 6858000"/>
              <a:gd name="connsiteX13" fmla="*/ 0 w 6096000"/>
              <a:gd name="connsiteY13" fmla="*/ 1 h 6858000"/>
              <a:gd name="connsiteX14" fmla="*/ 490830 w 6096000"/>
              <a:gd name="connsiteY14"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6000" h="6858000">
                <a:moveTo>
                  <a:pt x="490830" y="0"/>
                </a:moveTo>
                <a:lnTo>
                  <a:pt x="2343767" y="0"/>
                </a:lnTo>
                <a:lnTo>
                  <a:pt x="3061198" y="703451"/>
                </a:lnTo>
                <a:lnTo>
                  <a:pt x="3792875" y="0"/>
                </a:lnTo>
                <a:lnTo>
                  <a:pt x="5636780" y="0"/>
                </a:lnTo>
                <a:lnTo>
                  <a:pt x="5636780" y="1"/>
                </a:lnTo>
                <a:lnTo>
                  <a:pt x="6096000" y="1"/>
                </a:lnTo>
                <a:lnTo>
                  <a:pt x="6096000" y="1909823"/>
                </a:lnTo>
                <a:lnTo>
                  <a:pt x="6096000" y="2812649"/>
                </a:lnTo>
                <a:lnTo>
                  <a:pt x="6096000" y="6858000"/>
                </a:lnTo>
                <a:lnTo>
                  <a:pt x="0" y="6858000"/>
                </a:lnTo>
                <a:lnTo>
                  <a:pt x="0" y="2812649"/>
                </a:lnTo>
                <a:lnTo>
                  <a:pt x="0" y="2812649"/>
                </a:lnTo>
                <a:lnTo>
                  <a:pt x="0" y="1"/>
                </a:lnTo>
                <a:lnTo>
                  <a:pt x="490830" y="1"/>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2505334"/>
            <a:ext cx="5002573" cy="1454400"/>
          </a:xfrm>
        </p:spPr>
        <p:txBody>
          <a:bodyPr anchor="b" anchorCtr="0"/>
          <a:lstStyle>
            <a:lvl1pPr>
              <a:lnSpc>
                <a:spcPct val="90000"/>
              </a:lnSpc>
              <a:spcBef>
                <a:spcPts val="0"/>
              </a:spcBef>
              <a:defRPr sz="3600">
                <a:solidFill>
                  <a:schemeClr val="bg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4220774"/>
            <a:ext cx="5002573" cy="1908564"/>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endParaRPr lang="en-US"/>
          </a:p>
        </p:txBody>
      </p:sp>
      <p:sp>
        <p:nvSpPr>
          <p:cNvPr id="26" name="Text Placeholder 25">
            <a:extLst>
              <a:ext uri="{FF2B5EF4-FFF2-40B4-BE49-F238E27FC236}">
                <a16:creationId xmlns:a16="http://schemas.microsoft.com/office/drawing/2014/main" id="{1608C5FF-4618-1B2E-3A38-08C19DC0E2E3}"/>
              </a:ext>
            </a:extLst>
          </p:cNvPr>
          <p:cNvSpPr>
            <a:spLocks noGrp="1"/>
          </p:cNvSpPr>
          <p:nvPr>
            <p:ph type="body" sz="quarter" idx="18" hasCustomPrompt="1"/>
          </p:nvPr>
        </p:nvSpPr>
        <p:spPr>
          <a:xfrm>
            <a:off x="550863" y="820473"/>
            <a:ext cx="1943100" cy="1186249"/>
          </a:xfrm>
        </p:spPr>
        <p:txBody>
          <a:bodyPr anchor="ctr" anchorCtr="0"/>
          <a:lstStyle>
            <a:lvl1pPr marL="0" indent="0">
              <a:lnSpc>
                <a:spcPct val="90000"/>
              </a:lnSpc>
              <a:spcBef>
                <a:spcPts val="0"/>
              </a:spcBef>
              <a:buNone/>
              <a:defRPr sz="7000" b="0" i="0">
                <a:solidFill>
                  <a:schemeClr val="bg1"/>
                </a:solidFill>
                <a:latin typeface="Poppins Light" pitchFamily="2" charset="77"/>
                <a:cs typeface="Poppins Light" pitchFamily="2" charset="77"/>
              </a:defRPr>
            </a:lvl1pPr>
            <a:lvl2pPr marL="360000" indent="0">
              <a:buNone/>
              <a:defRPr>
                <a:solidFill>
                  <a:schemeClr val="bg1"/>
                </a:solidFill>
              </a:defRPr>
            </a:lvl2pPr>
            <a:lvl3pPr marL="720000" indent="0">
              <a:buNone/>
              <a:defRPr>
                <a:solidFill>
                  <a:schemeClr val="bg1"/>
                </a:solidFill>
              </a:defRPr>
            </a:lvl3pPr>
            <a:lvl4pPr marL="1080000" indent="0">
              <a:buNone/>
              <a:defRPr>
                <a:solidFill>
                  <a:schemeClr val="bg1"/>
                </a:solidFill>
              </a:defRPr>
            </a:lvl4pPr>
            <a:lvl5pPr marL="1440000" indent="0">
              <a:buNone/>
              <a:defRPr>
                <a:solidFill>
                  <a:schemeClr val="bg1"/>
                </a:solidFill>
              </a:defRPr>
            </a:lvl5pPr>
          </a:lstStyle>
          <a:p>
            <a:pPr lvl="0"/>
            <a:r>
              <a:rPr lang="en-US"/>
              <a:t>XX</a:t>
            </a:r>
          </a:p>
        </p:txBody>
      </p:sp>
      <p:cxnSp>
        <p:nvCxnSpPr>
          <p:cNvPr id="7" name="Straight Connector 6">
            <a:extLst>
              <a:ext uri="{FF2B5EF4-FFF2-40B4-BE49-F238E27FC236}">
                <a16:creationId xmlns:a16="http://schemas.microsoft.com/office/drawing/2014/main" id="{0965FAC6-7B73-E69B-3F4D-D06004A5A1B5}"/>
              </a:ext>
            </a:extLst>
          </p:cNvPr>
          <p:cNvCxnSpPr/>
          <p:nvPr userDrawn="1"/>
        </p:nvCxnSpPr>
        <p:spPr>
          <a:xfrm>
            <a:off x="0" y="1957686"/>
            <a:ext cx="15444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3366302F-4651-F077-BCC4-5BF09B87F764}"/>
              </a:ext>
            </a:extLst>
          </p:cNvPr>
          <p:cNvSpPr>
            <a:spLocks noGrp="1"/>
          </p:cNvSpPr>
          <p:nvPr>
            <p:ph type="pic" sz="quarter" idx="19" hasCustomPrompt="1"/>
          </p:nvPr>
        </p:nvSpPr>
        <p:spPr>
          <a:xfrm>
            <a:off x="6096000" y="2"/>
            <a:ext cx="6096000" cy="6857999"/>
          </a:xfrm>
          <a:custGeom>
            <a:avLst/>
            <a:gdLst>
              <a:gd name="connsiteX0" fmla="*/ 0 w 6062662"/>
              <a:gd name="connsiteY0" fmla="*/ 0 h 6857999"/>
              <a:gd name="connsiteX1" fmla="*/ 6062662 w 6062662"/>
              <a:gd name="connsiteY1" fmla="*/ 0 h 6857999"/>
              <a:gd name="connsiteX2" fmla="*/ 6062662 w 6062662"/>
              <a:gd name="connsiteY2" fmla="*/ 6857999 h 6857999"/>
              <a:gd name="connsiteX3" fmla="*/ 0 w 6062662"/>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62662" h="6857999">
                <a:moveTo>
                  <a:pt x="0" y="0"/>
                </a:moveTo>
                <a:lnTo>
                  <a:pt x="6062662" y="0"/>
                </a:lnTo>
                <a:lnTo>
                  <a:pt x="6062662" y="6857999"/>
                </a:lnTo>
                <a:lnTo>
                  <a:pt x="0" y="6857999"/>
                </a:lnTo>
                <a:close/>
              </a:path>
            </a:pathLst>
          </a:custGeom>
          <a:solidFill>
            <a:schemeClr val="bg1">
              <a:lumMod val="50000"/>
            </a:schemeClr>
          </a:solidFill>
        </p:spPr>
        <p:txBody>
          <a:bodyPr wrap="square">
            <a:noAutofit/>
          </a:bodyPr>
          <a:lstStyle>
            <a:lvl1pPr marL="171450" indent="-171450">
              <a:buFont typeface="Arial" panose="020B0604020202020204" pitchFamily="34" charset="0"/>
              <a:buChar char="•"/>
              <a:defRPr>
                <a:solidFill>
                  <a:schemeClr val="bg1"/>
                </a:solidFill>
              </a:defRPr>
            </a:lvl1pPr>
          </a:lstStyle>
          <a:p>
            <a:r>
              <a:rPr lang="en-US"/>
              <a:t>Click icon to add your image &gt; right click “Send to back”</a:t>
            </a:r>
          </a:p>
        </p:txBody>
      </p:sp>
    </p:spTree>
    <p:extLst>
      <p:ext uri="{BB962C8B-B14F-4D97-AF65-F5344CB8AC3E}">
        <p14:creationId xmlns:p14="http://schemas.microsoft.com/office/powerpoint/2010/main" val="1487624429"/>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3840" userDrawn="1">
          <p15:clr>
            <a:srgbClr val="FBAE40"/>
          </p15:clr>
        </p15:guide>
        <p15:guide id="3" pos="3500" userDrawn="1">
          <p15:clr>
            <a:srgbClr val="FBAE40"/>
          </p15:clr>
        </p15:guide>
        <p15:guide id="4" orient="horz" pos="2704"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2000027"/>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80617"/>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3684039"/>
            <a:ext cx="3341493" cy="2445291"/>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8156354" y="2000027"/>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8151813" y="2580617"/>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8151812" y="3684039"/>
            <a:ext cx="3341493" cy="2445291"/>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4354541" y="2000027"/>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4350000" y="2580617"/>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4349999" y="3684039"/>
            <a:ext cx="3341493" cy="2445291"/>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pic>
        <p:nvPicPr>
          <p:cNvPr id="5" name="GroupM_SingleColor_Logo_Navy_RGB.png">
            <a:extLst>
              <a:ext uri="{FF2B5EF4-FFF2-40B4-BE49-F238E27FC236}">
                <a16:creationId xmlns:a16="http://schemas.microsoft.com/office/drawing/2014/main" id="{D4CB2702-A771-A40D-CF95-3148A8B8DF1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00031780"/>
      </p:ext>
    </p:extLst>
  </p:cSld>
  <p:clrMapOvr>
    <a:masterClrMapping/>
  </p:clrMapOvr>
  <p:extLst>
    <p:ext uri="{DCECCB84-F9BA-43D5-87BE-67443E8EF086}">
      <p15:sldGuideLst xmlns:p15="http://schemas.microsoft.com/office/powerpoint/2012/main">
        <p15:guide id="1" orient="horz" pos="1253" userDrawn="1">
          <p15:clr>
            <a:srgbClr val="FBAE40"/>
          </p15:clr>
        </p15:guide>
        <p15:guide id="2" orient="horz" pos="2319" userDrawn="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Categories w Icons_1">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48836F7-3035-54E5-2D4E-ED2EBC8A0604}"/>
              </a:ext>
            </a:extLst>
          </p:cNvPr>
          <p:cNvSpPr/>
          <p:nvPr userDrawn="1"/>
        </p:nvSpPr>
        <p:spPr>
          <a:xfrm>
            <a:off x="8151812" y="2564922"/>
            <a:ext cx="3492000" cy="356441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 name="Rectangle 30">
            <a:extLst>
              <a:ext uri="{FF2B5EF4-FFF2-40B4-BE49-F238E27FC236}">
                <a16:creationId xmlns:a16="http://schemas.microsoft.com/office/drawing/2014/main" id="{C982660D-0F2F-3CC1-CE32-BF848BC6B64C}"/>
              </a:ext>
            </a:extLst>
          </p:cNvPr>
          <p:cNvSpPr/>
          <p:nvPr userDrawn="1"/>
        </p:nvSpPr>
        <p:spPr>
          <a:xfrm>
            <a:off x="548189" y="2564922"/>
            <a:ext cx="3492000" cy="356441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 name="Rectangle 32">
            <a:extLst>
              <a:ext uri="{FF2B5EF4-FFF2-40B4-BE49-F238E27FC236}">
                <a16:creationId xmlns:a16="http://schemas.microsoft.com/office/drawing/2014/main" id="{C9E1EA01-CB6C-3CC8-1583-036BE55687FC}"/>
              </a:ext>
            </a:extLst>
          </p:cNvPr>
          <p:cNvSpPr/>
          <p:nvPr userDrawn="1"/>
        </p:nvSpPr>
        <p:spPr>
          <a:xfrm>
            <a:off x="4349999" y="2564922"/>
            <a:ext cx="3492000" cy="356441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Picture Placeholder 10">
            <a:extLst>
              <a:ext uri="{FF2B5EF4-FFF2-40B4-BE49-F238E27FC236}">
                <a16:creationId xmlns:a16="http://schemas.microsoft.com/office/drawing/2014/main" id="{4E55CD02-ABBB-1D2F-0F7B-4F61BA123DEB}"/>
              </a:ext>
            </a:extLst>
          </p:cNvPr>
          <p:cNvSpPr>
            <a:spLocks noGrp="1"/>
          </p:cNvSpPr>
          <p:nvPr>
            <p:ph type="pic" sz="quarter" idx="27" hasCustomPrompt="1"/>
          </p:nvPr>
        </p:nvSpPr>
        <p:spPr>
          <a:xfrm>
            <a:off x="3" y="0"/>
            <a:ext cx="12191998" cy="2581275"/>
          </a:xfrm>
          <a:custGeom>
            <a:avLst/>
            <a:gdLst>
              <a:gd name="connsiteX0" fmla="*/ 0 w 12191998"/>
              <a:gd name="connsiteY0" fmla="*/ 0 h 2581275"/>
              <a:gd name="connsiteX1" fmla="*/ 12191998 w 12191998"/>
              <a:gd name="connsiteY1" fmla="*/ 0 h 2581275"/>
              <a:gd name="connsiteX2" fmla="*/ 12191998 w 12191998"/>
              <a:gd name="connsiteY2" fmla="*/ 2581275 h 2581275"/>
              <a:gd name="connsiteX3" fmla="*/ 11150597 w 12191998"/>
              <a:gd name="connsiteY3" fmla="*/ 2581275 h 2581275"/>
              <a:gd name="connsiteX4" fmla="*/ 10617807 w 12191998"/>
              <a:gd name="connsiteY4" fmla="*/ 2581275 h 2581275"/>
              <a:gd name="connsiteX5" fmla="*/ 9177807 w 12191998"/>
              <a:gd name="connsiteY5" fmla="*/ 2581275 h 2581275"/>
              <a:gd name="connsiteX6" fmla="*/ 6815997 w 12191998"/>
              <a:gd name="connsiteY6" fmla="*/ 2581275 h 2581275"/>
              <a:gd name="connsiteX7" fmla="*/ 5375997 w 12191998"/>
              <a:gd name="connsiteY7" fmla="*/ 2581275 h 2581275"/>
              <a:gd name="connsiteX8" fmla="*/ 3014187 w 12191998"/>
              <a:gd name="connsiteY8" fmla="*/ 2581275 h 2581275"/>
              <a:gd name="connsiteX9" fmla="*/ 1574187 w 12191998"/>
              <a:gd name="connsiteY9" fmla="*/ 2581275 h 2581275"/>
              <a:gd name="connsiteX10" fmla="*/ 1244597 w 12191998"/>
              <a:gd name="connsiteY10" fmla="*/ 2581275 h 2581275"/>
              <a:gd name="connsiteX11" fmla="*/ 0 w 12191998"/>
              <a:gd name="connsiteY11" fmla="*/ 25812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8" h="2581275">
                <a:moveTo>
                  <a:pt x="0" y="0"/>
                </a:moveTo>
                <a:lnTo>
                  <a:pt x="12191998" y="0"/>
                </a:lnTo>
                <a:lnTo>
                  <a:pt x="12191998" y="2581275"/>
                </a:lnTo>
                <a:lnTo>
                  <a:pt x="11150597" y="2581275"/>
                </a:lnTo>
                <a:lnTo>
                  <a:pt x="10617807" y="2581275"/>
                </a:lnTo>
                <a:lnTo>
                  <a:pt x="9177807" y="2581275"/>
                </a:lnTo>
                <a:lnTo>
                  <a:pt x="6815997" y="2581275"/>
                </a:lnTo>
                <a:lnTo>
                  <a:pt x="5375997" y="2581275"/>
                </a:lnTo>
                <a:lnTo>
                  <a:pt x="3014187" y="2581275"/>
                </a:lnTo>
                <a:lnTo>
                  <a:pt x="1574187" y="2581275"/>
                </a:lnTo>
                <a:lnTo>
                  <a:pt x="1244597" y="2581275"/>
                </a:lnTo>
                <a:lnTo>
                  <a:pt x="0" y="2581275"/>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6" name="Text Placeholder 10">
            <a:extLst>
              <a:ext uri="{FF2B5EF4-FFF2-40B4-BE49-F238E27FC236}">
                <a16:creationId xmlns:a16="http://schemas.microsoft.com/office/drawing/2014/main" id="{6D6FB553-306E-7508-4BF7-3C899434FEC6}"/>
              </a:ext>
            </a:extLst>
          </p:cNvPr>
          <p:cNvSpPr>
            <a:spLocks noGrp="1" noChangeAspect="1"/>
          </p:cNvSpPr>
          <p:nvPr>
            <p:ph type="body" sz="quarter" idx="29" hasCustomPrompt="1"/>
          </p:nvPr>
        </p:nvSpPr>
        <p:spPr>
          <a:xfrm>
            <a:off x="9177810" y="1861275"/>
            <a:ext cx="1443600" cy="1443600"/>
          </a:xfrm>
          <a:prstGeom prst="ellipse">
            <a:avLst/>
          </a:prstGeom>
          <a:solidFill>
            <a:schemeClr val="accent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7" name="Text Placeholder 10">
            <a:extLst>
              <a:ext uri="{FF2B5EF4-FFF2-40B4-BE49-F238E27FC236}">
                <a16:creationId xmlns:a16="http://schemas.microsoft.com/office/drawing/2014/main" id="{37AD9932-D88B-AA52-8D83-5996B332D50A}"/>
              </a:ext>
            </a:extLst>
          </p:cNvPr>
          <p:cNvSpPr>
            <a:spLocks noGrp="1" noChangeAspect="1"/>
          </p:cNvSpPr>
          <p:nvPr>
            <p:ph type="body" sz="quarter" idx="26" hasCustomPrompt="1"/>
          </p:nvPr>
        </p:nvSpPr>
        <p:spPr>
          <a:xfrm>
            <a:off x="1570587" y="1861275"/>
            <a:ext cx="1443600" cy="1443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800189" y="3556727"/>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8403812" y="3556727"/>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4601999" y="3556727"/>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1884001" y="2167275"/>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9483810" y="2166112"/>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7" name="Rectangle 36">
            <a:extLst>
              <a:ext uri="{FF2B5EF4-FFF2-40B4-BE49-F238E27FC236}">
                <a16:creationId xmlns:a16="http://schemas.microsoft.com/office/drawing/2014/main" id="{6F4653D9-89AA-FD5F-87D1-DDFDB8BB36F4}"/>
              </a:ext>
            </a:extLst>
          </p:cNvPr>
          <p:cNvSpPr/>
          <p:nvPr userDrawn="1"/>
        </p:nvSpPr>
        <p:spPr>
          <a:xfrm>
            <a:off x="550066" y="6020918"/>
            <a:ext cx="3492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8" name="Rectangle 37">
            <a:extLst>
              <a:ext uri="{FF2B5EF4-FFF2-40B4-BE49-F238E27FC236}">
                <a16:creationId xmlns:a16="http://schemas.microsoft.com/office/drawing/2014/main" id="{65C23D58-D972-DE72-913A-7A7AE624861E}"/>
              </a:ext>
            </a:extLst>
          </p:cNvPr>
          <p:cNvSpPr/>
          <p:nvPr userDrawn="1"/>
        </p:nvSpPr>
        <p:spPr>
          <a:xfrm>
            <a:off x="4349999" y="6020918"/>
            <a:ext cx="3492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9" name="Rectangle 38">
            <a:extLst>
              <a:ext uri="{FF2B5EF4-FFF2-40B4-BE49-F238E27FC236}">
                <a16:creationId xmlns:a16="http://schemas.microsoft.com/office/drawing/2014/main" id="{69C0C247-3480-48E7-B2B6-E42F2DB1F8A0}"/>
              </a:ext>
            </a:extLst>
          </p:cNvPr>
          <p:cNvSpPr/>
          <p:nvPr userDrawn="1"/>
        </p:nvSpPr>
        <p:spPr>
          <a:xfrm>
            <a:off x="8151810" y="6020918"/>
            <a:ext cx="3492000" cy="108420"/>
          </a:xfrm>
          <a:prstGeom prst="rect">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47" name="Text Placeholder 10">
            <a:extLst>
              <a:ext uri="{FF2B5EF4-FFF2-40B4-BE49-F238E27FC236}">
                <a16:creationId xmlns:a16="http://schemas.microsoft.com/office/drawing/2014/main" id="{30A52264-A9C3-9E81-B8F7-F8AE25A93EC1}"/>
              </a:ext>
            </a:extLst>
          </p:cNvPr>
          <p:cNvSpPr>
            <a:spLocks noGrp="1"/>
          </p:cNvSpPr>
          <p:nvPr>
            <p:ph type="body" sz="quarter" idx="23" hasCustomPrompt="1"/>
          </p:nvPr>
        </p:nvSpPr>
        <p:spPr>
          <a:xfrm>
            <a:off x="800190" y="4156374"/>
            <a:ext cx="2988000" cy="1386297"/>
          </a:xfrm>
        </p:spPr>
        <p:txBody>
          <a:bodyPr anchor="t"/>
          <a:lstStyle>
            <a:lvl1pPr marL="0" indent="0">
              <a:buNone/>
              <a:defRPr/>
            </a:lvl1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48" name="Text Placeholder 10">
            <a:extLst>
              <a:ext uri="{FF2B5EF4-FFF2-40B4-BE49-F238E27FC236}">
                <a16:creationId xmlns:a16="http://schemas.microsoft.com/office/drawing/2014/main" id="{431AB42C-16B0-8519-1108-7D7E3E72E788}"/>
              </a:ext>
            </a:extLst>
          </p:cNvPr>
          <p:cNvSpPr>
            <a:spLocks noGrp="1"/>
          </p:cNvSpPr>
          <p:nvPr>
            <p:ph type="body" sz="quarter" idx="24" hasCustomPrompt="1"/>
          </p:nvPr>
        </p:nvSpPr>
        <p:spPr>
          <a:xfrm>
            <a:off x="4601999" y="4156374"/>
            <a:ext cx="2988000" cy="1386297"/>
          </a:xfrm>
        </p:spPr>
        <p:txBody>
          <a:bodyPr anchor="t"/>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49" name="Text Placeholder 10">
            <a:extLst>
              <a:ext uri="{FF2B5EF4-FFF2-40B4-BE49-F238E27FC236}">
                <a16:creationId xmlns:a16="http://schemas.microsoft.com/office/drawing/2014/main" id="{66834DEA-0A7B-2C14-313B-B09796DB1C47}"/>
              </a:ext>
            </a:extLst>
          </p:cNvPr>
          <p:cNvSpPr>
            <a:spLocks noGrp="1"/>
          </p:cNvSpPr>
          <p:nvPr>
            <p:ph type="body" sz="quarter" idx="25" hasCustomPrompt="1"/>
          </p:nvPr>
        </p:nvSpPr>
        <p:spPr>
          <a:xfrm>
            <a:off x="8403812" y="4156374"/>
            <a:ext cx="2988000" cy="1386297"/>
          </a:xfrm>
        </p:spPr>
        <p:txBody>
          <a:bodyPr anchor="t"/>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14" name="Text Placeholder 10">
            <a:extLst>
              <a:ext uri="{FF2B5EF4-FFF2-40B4-BE49-F238E27FC236}">
                <a16:creationId xmlns:a16="http://schemas.microsoft.com/office/drawing/2014/main" id="{E125662C-EE67-D43B-9C50-11051DE5AE64}"/>
              </a:ext>
            </a:extLst>
          </p:cNvPr>
          <p:cNvSpPr>
            <a:spLocks noGrp="1" noChangeAspect="1"/>
          </p:cNvSpPr>
          <p:nvPr>
            <p:ph type="body" sz="quarter" idx="28" hasCustomPrompt="1"/>
          </p:nvPr>
        </p:nvSpPr>
        <p:spPr>
          <a:xfrm>
            <a:off x="5378317" y="1861275"/>
            <a:ext cx="1443600" cy="144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5681999" y="2164859"/>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Tree>
    <p:extLst>
      <p:ext uri="{BB962C8B-B14F-4D97-AF65-F5344CB8AC3E}">
        <p14:creationId xmlns:p14="http://schemas.microsoft.com/office/powerpoint/2010/main" val="2345386011"/>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Categories w Icons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C95B1E-D253-39AE-92E4-8665D57C1B1C}"/>
              </a:ext>
            </a:extLst>
          </p:cNvPr>
          <p:cNvSpPr/>
          <p:nvPr userDrawn="1"/>
        </p:nvSpPr>
        <p:spPr>
          <a:xfrm>
            <a:off x="548189" y="2975378"/>
            <a:ext cx="3492000" cy="3153037"/>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9996A918-3CFD-DDEE-1082-EA49325C4CC6}"/>
              </a:ext>
            </a:extLst>
          </p:cNvPr>
          <p:cNvSpPr/>
          <p:nvPr userDrawn="1"/>
        </p:nvSpPr>
        <p:spPr>
          <a:xfrm>
            <a:off x="8151812" y="2975378"/>
            <a:ext cx="3492000" cy="3153037"/>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0BF25331-6BE3-12D1-8EAD-7696D6154AFA}"/>
              </a:ext>
            </a:extLst>
          </p:cNvPr>
          <p:cNvSpPr/>
          <p:nvPr userDrawn="1"/>
        </p:nvSpPr>
        <p:spPr>
          <a:xfrm>
            <a:off x="4349999" y="2975378"/>
            <a:ext cx="3492000" cy="3153037"/>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E82C0DEE-AF3F-DBA8-9BE9-28EB5D44C3D5}"/>
              </a:ext>
            </a:extLst>
          </p:cNvPr>
          <p:cNvSpPr/>
          <p:nvPr userDrawn="1"/>
        </p:nvSpPr>
        <p:spPr>
          <a:xfrm>
            <a:off x="550066" y="6019995"/>
            <a:ext cx="3492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A6366C52-71ED-0EF9-65D2-735CE75C9293}"/>
              </a:ext>
            </a:extLst>
          </p:cNvPr>
          <p:cNvSpPr/>
          <p:nvPr userDrawn="1"/>
        </p:nvSpPr>
        <p:spPr>
          <a:xfrm>
            <a:off x="4349999" y="6019995"/>
            <a:ext cx="3492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 name="Rectangle 12">
            <a:extLst>
              <a:ext uri="{FF2B5EF4-FFF2-40B4-BE49-F238E27FC236}">
                <a16:creationId xmlns:a16="http://schemas.microsoft.com/office/drawing/2014/main" id="{EAA54C25-1C07-0939-0BFB-02224F15F23A}"/>
              </a:ext>
            </a:extLst>
          </p:cNvPr>
          <p:cNvSpPr/>
          <p:nvPr userDrawn="1"/>
        </p:nvSpPr>
        <p:spPr>
          <a:xfrm>
            <a:off x="8151810" y="6019995"/>
            <a:ext cx="3492000" cy="108420"/>
          </a:xfrm>
          <a:prstGeom prst="rect">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808797" y="3159221"/>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8409746" y="3159221"/>
            <a:ext cx="827999" cy="520402"/>
          </a:xfrm>
        </p:spPr>
        <p:txBody>
          <a:bodyPr anchor="t" anchorCtr="0"/>
          <a:lstStyle>
            <a:lvl1pPr marL="0" indent="0" algn="l">
              <a:lnSpc>
                <a:spcPct val="90000"/>
              </a:lnSpc>
              <a:spcBef>
                <a:spcPts val="0"/>
              </a:spcBef>
              <a:buNone/>
              <a:defRPr sz="3600" b="0" i="0">
                <a:solidFill>
                  <a:schemeClr val="accent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815181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4607934" y="3159221"/>
            <a:ext cx="726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4350000"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3807797"/>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4407445"/>
            <a:ext cx="2988000" cy="1104604"/>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19" name="Text Placeholder 10">
            <a:extLst>
              <a:ext uri="{FF2B5EF4-FFF2-40B4-BE49-F238E27FC236}">
                <a16:creationId xmlns:a16="http://schemas.microsoft.com/office/drawing/2014/main" id="{171E3E3B-A697-6ECD-1531-C385FE4747E2}"/>
              </a:ext>
            </a:extLst>
          </p:cNvPr>
          <p:cNvSpPr>
            <a:spLocks noGrp="1"/>
          </p:cNvSpPr>
          <p:nvPr>
            <p:ph type="body" sz="quarter" idx="24" hasCustomPrompt="1"/>
          </p:nvPr>
        </p:nvSpPr>
        <p:spPr>
          <a:xfrm>
            <a:off x="4602000" y="3807797"/>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29" name="Text Placeholder 10">
            <a:extLst>
              <a:ext uri="{FF2B5EF4-FFF2-40B4-BE49-F238E27FC236}">
                <a16:creationId xmlns:a16="http://schemas.microsoft.com/office/drawing/2014/main" id="{05F3970D-6F6B-4B79-6E14-6A72F3508009}"/>
              </a:ext>
            </a:extLst>
          </p:cNvPr>
          <p:cNvSpPr>
            <a:spLocks noGrp="1"/>
          </p:cNvSpPr>
          <p:nvPr>
            <p:ph type="body" sz="quarter" idx="25" hasCustomPrompt="1"/>
          </p:nvPr>
        </p:nvSpPr>
        <p:spPr>
          <a:xfrm>
            <a:off x="4602001" y="4407445"/>
            <a:ext cx="2988000" cy="1104604"/>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30" name="Text Placeholder 10">
            <a:extLst>
              <a:ext uri="{FF2B5EF4-FFF2-40B4-BE49-F238E27FC236}">
                <a16:creationId xmlns:a16="http://schemas.microsoft.com/office/drawing/2014/main" id="{7394E8E7-E49B-9689-7EC6-0EF190A3E82F}"/>
              </a:ext>
            </a:extLst>
          </p:cNvPr>
          <p:cNvSpPr>
            <a:spLocks noGrp="1"/>
          </p:cNvSpPr>
          <p:nvPr>
            <p:ph type="body" sz="quarter" idx="26" hasCustomPrompt="1"/>
          </p:nvPr>
        </p:nvSpPr>
        <p:spPr>
          <a:xfrm>
            <a:off x="8409746" y="3807797"/>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31" name="Text Placeholder 10">
            <a:extLst>
              <a:ext uri="{FF2B5EF4-FFF2-40B4-BE49-F238E27FC236}">
                <a16:creationId xmlns:a16="http://schemas.microsoft.com/office/drawing/2014/main" id="{757A31E0-AC00-9F1B-B6DE-1E150A65B4A8}"/>
              </a:ext>
            </a:extLst>
          </p:cNvPr>
          <p:cNvSpPr>
            <a:spLocks noGrp="1"/>
          </p:cNvSpPr>
          <p:nvPr>
            <p:ph type="body" sz="quarter" idx="27" hasCustomPrompt="1"/>
          </p:nvPr>
        </p:nvSpPr>
        <p:spPr>
          <a:xfrm>
            <a:off x="8409747" y="4407445"/>
            <a:ext cx="2988000" cy="1104604"/>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pic>
        <p:nvPicPr>
          <p:cNvPr id="9" name="GroupM_SingleColor_Logo_Navy_RGB.png">
            <a:extLst>
              <a:ext uri="{FF2B5EF4-FFF2-40B4-BE49-F238E27FC236}">
                <a16:creationId xmlns:a16="http://schemas.microsoft.com/office/drawing/2014/main" id="{B87A59CC-32C5-230E-30F5-AA74F808028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582307846"/>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Categories w Imag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C95B1E-D253-39AE-92E4-8665D57C1B1C}"/>
              </a:ext>
            </a:extLst>
          </p:cNvPr>
          <p:cNvSpPr/>
          <p:nvPr userDrawn="1"/>
        </p:nvSpPr>
        <p:spPr>
          <a:xfrm>
            <a:off x="548189" y="3104474"/>
            <a:ext cx="3492000" cy="3024863"/>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9996A918-3CFD-DDEE-1082-EA49325C4CC6}"/>
              </a:ext>
            </a:extLst>
          </p:cNvPr>
          <p:cNvSpPr/>
          <p:nvPr userDrawn="1"/>
        </p:nvSpPr>
        <p:spPr>
          <a:xfrm>
            <a:off x="8151812" y="3104474"/>
            <a:ext cx="3492000" cy="3024863"/>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0BF25331-6BE3-12D1-8EAD-7696D6154AFA}"/>
              </a:ext>
            </a:extLst>
          </p:cNvPr>
          <p:cNvSpPr/>
          <p:nvPr userDrawn="1"/>
        </p:nvSpPr>
        <p:spPr>
          <a:xfrm>
            <a:off x="4349999" y="3104474"/>
            <a:ext cx="3492000" cy="3024863"/>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E82C0DEE-AF3F-DBA8-9BE9-28EB5D44C3D5}"/>
              </a:ext>
            </a:extLst>
          </p:cNvPr>
          <p:cNvSpPr/>
          <p:nvPr userDrawn="1"/>
        </p:nvSpPr>
        <p:spPr>
          <a:xfrm>
            <a:off x="550066" y="6020918"/>
            <a:ext cx="3492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A6366C52-71ED-0EF9-65D2-735CE75C9293}"/>
              </a:ext>
            </a:extLst>
          </p:cNvPr>
          <p:cNvSpPr/>
          <p:nvPr userDrawn="1"/>
        </p:nvSpPr>
        <p:spPr>
          <a:xfrm>
            <a:off x="4349999" y="6020918"/>
            <a:ext cx="3492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 name="Rectangle 12">
            <a:extLst>
              <a:ext uri="{FF2B5EF4-FFF2-40B4-BE49-F238E27FC236}">
                <a16:creationId xmlns:a16="http://schemas.microsoft.com/office/drawing/2014/main" id="{EAA54C25-1C07-0939-0BFB-02224F15F23A}"/>
              </a:ext>
            </a:extLst>
          </p:cNvPr>
          <p:cNvSpPr/>
          <p:nvPr userDrawn="1"/>
        </p:nvSpPr>
        <p:spPr>
          <a:xfrm>
            <a:off x="8151810" y="6020918"/>
            <a:ext cx="3492000" cy="108420"/>
          </a:xfrm>
          <a:prstGeom prst="rect">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1304189"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8907810"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5106000"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4185995"/>
            <a:ext cx="2988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sub-title</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4785643"/>
            <a:ext cx="2988000" cy="897705"/>
          </a:xfrm>
        </p:spPr>
        <p:txBody>
          <a:bodyPr/>
          <a:lstStyle>
            <a:lvl1pPr marL="0" indent="0" algn="ctr">
              <a:buNone/>
              <a:defRPr/>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ut</a:t>
            </a:r>
            <a:r>
              <a:rPr lang="en-US"/>
              <a:t> </a:t>
            </a:r>
            <a:r>
              <a:rPr lang="en-US" err="1"/>
              <a:t>enim</a:t>
            </a:r>
            <a:r>
              <a:rPr lang="en-US"/>
              <a:t> ad minim.</a:t>
            </a:r>
          </a:p>
        </p:txBody>
      </p:sp>
      <p:sp>
        <p:nvSpPr>
          <p:cNvPr id="19" name="Text Placeholder 10">
            <a:extLst>
              <a:ext uri="{FF2B5EF4-FFF2-40B4-BE49-F238E27FC236}">
                <a16:creationId xmlns:a16="http://schemas.microsoft.com/office/drawing/2014/main" id="{171E3E3B-A697-6ECD-1531-C385FE4747E2}"/>
              </a:ext>
            </a:extLst>
          </p:cNvPr>
          <p:cNvSpPr>
            <a:spLocks noGrp="1"/>
          </p:cNvSpPr>
          <p:nvPr>
            <p:ph type="body" sz="quarter" idx="24" hasCustomPrompt="1"/>
          </p:nvPr>
        </p:nvSpPr>
        <p:spPr>
          <a:xfrm>
            <a:off x="4602000" y="4185995"/>
            <a:ext cx="2988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sub-title</a:t>
            </a:r>
          </a:p>
        </p:txBody>
      </p:sp>
      <p:sp>
        <p:nvSpPr>
          <p:cNvPr id="29" name="Text Placeholder 10">
            <a:extLst>
              <a:ext uri="{FF2B5EF4-FFF2-40B4-BE49-F238E27FC236}">
                <a16:creationId xmlns:a16="http://schemas.microsoft.com/office/drawing/2014/main" id="{05F3970D-6F6B-4B79-6E14-6A72F3508009}"/>
              </a:ext>
            </a:extLst>
          </p:cNvPr>
          <p:cNvSpPr>
            <a:spLocks noGrp="1"/>
          </p:cNvSpPr>
          <p:nvPr>
            <p:ph type="body" sz="quarter" idx="25" hasCustomPrompt="1"/>
          </p:nvPr>
        </p:nvSpPr>
        <p:spPr>
          <a:xfrm>
            <a:off x="4602001" y="4785643"/>
            <a:ext cx="2988000" cy="897705"/>
          </a:xfrm>
        </p:spPr>
        <p:txBody>
          <a:bodyPr/>
          <a:lstStyle>
            <a:lvl1pPr marL="0" indent="0" algn="ctr">
              <a:buNone/>
              <a:defRPr/>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ut</a:t>
            </a:r>
            <a:r>
              <a:rPr lang="en-US"/>
              <a:t> </a:t>
            </a:r>
            <a:r>
              <a:rPr lang="en-US" err="1"/>
              <a:t>enim</a:t>
            </a:r>
            <a:r>
              <a:rPr lang="en-US"/>
              <a:t> ad minim.</a:t>
            </a:r>
          </a:p>
        </p:txBody>
      </p:sp>
      <p:sp>
        <p:nvSpPr>
          <p:cNvPr id="30" name="Text Placeholder 10">
            <a:extLst>
              <a:ext uri="{FF2B5EF4-FFF2-40B4-BE49-F238E27FC236}">
                <a16:creationId xmlns:a16="http://schemas.microsoft.com/office/drawing/2014/main" id="{7394E8E7-E49B-9689-7EC6-0EF190A3E82F}"/>
              </a:ext>
            </a:extLst>
          </p:cNvPr>
          <p:cNvSpPr>
            <a:spLocks noGrp="1"/>
          </p:cNvSpPr>
          <p:nvPr>
            <p:ph type="body" sz="quarter" idx="26" hasCustomPrompt="1"/>
          </p:nvPr>
        </p:nvSpPr>
        <p:spPr>
          <a:xfrm>
            <a:off x="8409746" y="4185995"/>
            <a:ext cx="2988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sub-title</a:t>
            </a:r>
          </a:p>
        </p:txBody>
      </p:sp>
      <p:sp>
        <p:nvSpPr>
          <p:cNvPr id="31" name="Text Placeholder 10">
            <a:extLst>
              <a:ext uri="{FF2B5EF4-FFF2-40B4-BE49-F238E27FC236}">
                <a16:creationId xmlns:a16="http://schemas.microsoft.com/office/drawing/2014/main" id="{757A31E0-AC00-9F1B-B6DE-1E150A65B4A8}"/>
              </a:ext>
            </a:extLst>
          </p:cNvPr>
          <p:cNvSpPr>
            <a:spLocks noGrp="1"/>
          </p:cNvSpPr>
          <p:nvPr>
            <p:ph type="body" sz="quarter" idx="27" hasCustomPrompt="1"/>
          </p:nvPr>
        </p:nvSpPr>
        <p:spPr>
          <a:xfrm>
            <a:off x="8409747" y="4785643"/>
            <a:ext cx="2988000" cy="897705"/>
          </a:xfrm>
        </p:spPr>
        <p:txBody>
          <a:bodyPr/>
          <a:lstStyle>
            <a:lvl1pPr marL="0" indent="0" algn="ctr">
              <a:buNone/>
              <a:defRPr/>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ut</a:t>
            </a:r>
            <a:r>
              <a:rPr lang="en-US"/>
              <a:t> </a:t>
            </a:r>
            <a:r>
              <a:rPr lang="en-US" err="1"/>
              <a:t>enim</a:t>
            </a:r>
            <a:r>
              <a:rPr lang="en-US"/>
              <a:t> ad minim.</a:t>
            </a:r>
          </a:p>
        </p:txBody>
      </p:sp>
      <p:pic>
        <p:nvPicPr>
          <p:cNvPr id="5" name="GroupM_SingleColor_Logo_Navy_RGB.png">
            <a:extLst>
              <a:ext uri="{FF2B5EF4-FFF2-40B4-BE49-F238E27FC236}">
                <a16:creationId xmlns:a16="http://schemas.microsoft.com/office/drawing/2014/main" id="{0735A4C8-742B-FCA2-0AF7-9E1418F07F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012197897"/>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Categories w Icons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C95B1E-D253-39AE-92E4-8665D57C1B1C}"/>
              </a:ext>
            </a:extLst>
          </p:cNvPr>
          <p:cNvSpPr/>
          <p:nvPr userDrawn="1"/>
        </p:nvSpPr>
        <p:spPr>
          <a:xfrm>
            <a:off x="548189" y="2975378"/>
            <a:ext cx="3492000" cy="3153037"/>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9996A918-3CFD-DDEE-1082-EA49325C4CC6}"/>
              </a:ext>
            </a:extLst>
          </p:cNvPr>
          <p:cNvSpPr/>
          <p:nvPr userDrawn="1"/>
        </p:nvSpPr>
        <p:spPr>
          <a:xfrm>
            <a:off x="8151812" y="2975378"/>
            <a:ext cx="3492000" cy="3153037"/>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0BF25331-6BE3-12D1-8EAD-7696D6154AFA}"/>
              </a:ext>
            </a:extLst>
          </p:cNvPr>
          <p:cNvSpPr/>
          <p:nvPr userDrawn="1"/>
        </p:nvSpPr>
        <p:spPr>
          <a:xfrm>
            <a:off x="4349999" y="2975378"/>
            <a:ext cx="3492000" cy="3153037"/>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E82C0DEE-AF3F-DBA8-9BE9-28EB5D44C3D5}"/>
              </a:ext>
            </a:extLst>
          </p:cNvPr>
          <p:cNvSpPr/>
          <p:nvPr userDrawn="1"/>
        </p:nvSpPr>
        <p:spPr>
          <a:xfrm>
            <a:off x="550066" y="6019995"/>
            <a:ext cx="3492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A6366C52-71ED-0EF9-65D2-735CE75C9293}"/>
              </a:ext>
            </a:extLst>
          </p:cNvPr>
          <p:cNvSpPr/>
          <p:nvPr userDrawn="1"/>
        </p:nvSpPr>
        <p:spPr>
          <a:xfrm>
            <a:off x="4349999" y="6019995"/>
            <a:ext cx="3492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 name="Rectangle 12">
            <a:extLst>
              <a:ext uri="{FF2B5EF4-FFF2-40B4-BE49-F238E27FC236}">
                <a16:creationId xmlns:a16="http://schemas.microsoft.com/office/drawing/2014/main" id="{EAA54C25-1C07-0939-0BFB-02224F15F23A}"/>
              </a:ext>
            </a:extLst>
          </p:cNvPr>
          <p:cNvSpPr/>
          <p:nvPr userDrawn="1"/>
        </p:nvSpPr>
        <p:spPr>
          <a:xfrm>
            <a:off x="8151810" y="6019995"/>
            <a:ext cx="3492000" cy="108420"/>
          </a:xfrm>
          <a:prstGeom prst="rect">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808797" y="3159221"/>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8409746" y="3159221"/>
            <a:ext cx="827999" cy="520402"/>
          </a:xfrm>
        </p:spPr>
        <p:txBody>
          <a:bodyPr anchor="t" anchorCtr="0"/>
          <a:lstStyle>
            <a:lvl1pPr marL="0" indent="0" algn="l">
              <a:lnSpc>
                <a:spcPct val="90000"/>
              </a:lnSpc>
              <a:spcBef>
                <a:spcPts val="0"/>
              </a:spcBef>
              <a:buNone/>
              <a:defRPr sz="3600" b="0" i="0">
                <a:solidFill>
                  <a:schemeClr val="accent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815181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4607934" y="3159221"/>
            <a:ext cx="726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4350000"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3807797"/>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4407445"/>
            <a:ext cx="2988000" cy="1104604"/>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19" name="Text Placeholder 10">
            <a:extLst>
              <a:ext uri="{FF2B5EF4-FFF2-40B4-BE49-F238E27FC236}">
                <a16:creationId xmlns:a16="http://schemas.microsoft.com/office/drawing/2014/main" id="{171E3E3B-A697-6ECD-1531-C385FE4747E2}"/>
              </a:ext>
            </a:extLst>
          </p:cNvPr>
          <p:cNvSpPr>
            <a:spLocks noGrp="1"/>
          </p:cNvSpPr>
          <p:nvPr>
            <p:ph type="body" sz="quarter" idx="24" hasCustomPrompt="1"/>
          </p:nvPr>
        </p:nvSpPr>
        <p:spPr>
          <a:xfrm>
            <a:off x="4602000" y="3807797"/>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29" name="Text Placeholder 10">
            <a:extLst>
              <a:ext uri="{FF2B5EF4-FFF2-40B4-BE49-F238E27FC236}">
                <a16:creationId xmlns:a16="http://schemas.microsoft.com/office/drawing/2014/main" id="{05F3970D-6F6B-4B79-6E14-6A72F3508009}"/>
              </a:ext>
            </a:extLst>
          </p:cNvPr>
          <p:cNvSpPr>
            <a:spLocks noGrp="1"/>
          </p:cNvSpPr>
          <p:nvPr>
            <p:ph type="body" sz="quarter" idx="25" hasCustomPrompt="1"/>
          </p:nvPr>
        </p:nvSpPr>
        <p:spPr>
          <a:xfrm>
            <a:off x="4602001" y="4407445"/>
            <a:ext cx="2988000" cy="1104604"/>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30" name="Text Placeholder 10">
            <a:extLst>
              <a:ext uri="{FF2B5EF4-FFF2-40B4-BE49-F238E27FC236}">
                <a16:creationId xmlns:a16="http://schemas.microsoft.com/office/drawing/2014/main" id="{7394E8E7-E49B-9689-7EC6-0EF190A3E82F}"/>
              </a:ext>
            </a:extLst>
          </p:cNvPr>
          <p:cNvSpPr>
            <a:spLocks noGrp="1"/>
          </p:cNvSpPr>
          <p:nvPr>
            <p:ph type="body" sz="quarter" idx="26" hasCustomPrompt="1"/>
          </p:nvPr>
        </p:nvSpPr>
        <p:spPr>
          <a:xfrm>
            <a:off x="8409746" y="3807797"/>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31" name="Text Placeholder 10">
            <a:extLst>
              <a:ext uri="{FF2B5EF4-FFF2-40B4-BE49-F238E27FC236}">
                <a16:creationId xmlns:a16="http://schemas.microsoft.com/office/drawing/2014/main" id="{757A31E0-AC00-9F1B-B6DE-1E150A65B4A8}"/>
              </a:ext>
            </a:extLst>
          </p:cNvPr>
          <p:cNvSpPr>
            <a:spLocks noGrp="1"/>
          </p:cNvSpPr>
          <p:nvPr>
            <p:ph type="body" sz="quarter" idx="27" hasCustomPrompt="1"/>
          </p:nvPr>
        </p:nvSpPr>
        <p:spPr>
          <a:xfrm>
            <a:off x="8409747" y="4407445"/>
            <a:ext cx="2988000" cy="1104604"/>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pic>
        <p:nvPicPr>
          <p:cNvPr id="9" name="GroupM_SingleColor_Logo_Navy_RGB.png">
            <a:extLst>
              <a:ext uri="{FF2B5EF4-FFF2-40B4-BE49-F238E27FC236}">
                <a16:creationId xmlns:a16="http://schemas.microsoft.com/office/drawing/2014/main" id="{B87A59CC-32C5-230E-30F5-AA74F808028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311289321"/>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Categories w Imag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C95B1E-D253-39AE-92E4-8665D57C1B1C}"/>
              </a:ext>
            </a:extLst>
          </p:cNvPr>
          <p:cNvSpPr/>
          <p:nvPr userDrawn="1"/>
        </p:nvSpPr>
        <p:spPr>
          <a:xfrm>
            <a:off x="548189" y="3104474"/>
            <a:ext cx="3492000" cy="3024863"/>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9996A918-3CFD-DDEE-1082-EA49325C4CC6}"/>
              </a:ext>
            </a:extLst>
          </p:cNvPr>
          <p:cNvSpPr/>
          <p:nvPr userDrawn="1"/>
        </p:nvSpPr>
        <p:spPr>
          <a:xfrm>
            <a:off x="8151812" y="3104474"/>
            <a:ext cx="3492000" cy="3024863"/>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0BF25331-6BE3-12D1-8EAD-7696D6154AFA}"/>
              </a:ext>
            </a:extLst>
          </p:cNvPr>
          <p:cNvSpPr/>
          <p:nvPr userDrawn="1"/>
        </p:nvSpPr>
        <p:spPr>
          <a:xfrm>
            <a:off x="4349999" y="3104474"/>
            <a:ext cx="3492000" cy="3024863"/>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E82C0DEE-AF3F-DBA8-9BE9-28EB5D44C3D5}"/>
              </a:ext>
            </a:extLst>
          </p:cNvPr>
          <p:cNvSpPr/>
          <p:nvPr userDrawn="1"/>
        </p:nvSpPr>
        <p:spPr>
          <a:xfrm>
            <a:off x="550066" y="6020918"/>
            <a:ext cx="3492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A6366C52-71ED-0EF9-65D2-735CE75C9293}"/>
              </a:ext>
            </a:extLst>
          </p:cNvPr>
          <p:cNvSpPr/>
          <p:nvPr userDrawn="1"/>
        </p:nvSpPr>
        <p:spPr>
          <a:xfrm>
            <a:off x="4349999" y="6020918"/>
            <a:ext cx="3492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 name="Rectangle 12">
            <a:extLst>
              <a:ext uri="{FF2B5EF4-FFF2-40B4-BE49-F238E27FC236}">
                <a16:creationId xmlns:a16="http://schemas.microsoft.com/office/drawing/2014/main" id="{EAA54C25-1C07-0939-0BFB-02224F15F23A}"/>
              </a:ext>
            </a:extLst>
          </p:cNvPr>
          <p:cNvSpPr/>
          <p:nvPr userDrawn="1"/>
        </p:nvSpPr>
        <p:spPr>
          <a:xfrm>
            <a:off x="8151810" y="6020918"/>
            <a:ext cx="3492000" cy="108420"/>
          </a:xfrm>
          <a:prstGeom prst="rect">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1304189"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8907810"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5106000"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4185995"/>
            <a:ext cx="2988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sub-title</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4785643"/>
            <a:ext cx="2988000" cy="897705"/>
          </a:xfrm>
        </p:spPr>
        <p:txBody>
          <a:bodyPr/>
          <a:lstStyle>
            <a:lvl1pPr marL="0" indent="0" algn="ctr">
              <a:buNone/>
              <a:defRPr/>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ut</a:t>
            </a:r>
            <a:r>
              <a:rPr lang="en-US"/>
              <a:t> </a:t>
            </a:r>
            <a:r>
              <a:rPr lang="en-US" err="1"/>
              <a:t>enim</a:t>
            </a:r>
            <a:r>
              <a:rPr lang="en-US"/>
              <a:t> ad minim.</a:t>
            </a:r>
          </a:p>
        </p:txBody>
      </p:sp>
      <p:sp>
        <p:nvSpPr>
          <p:cNvPr id="19" name="Text Placeholder 10">
            <a:extLst>
              <a:ext uri="{FF2B5EF4-FFF2-40B4-BE49-F238E27FC236}">
                <a16:creationId xmlns:a16="http://schemas.microsoft.com/office/drawing/2014/main" id="{171E3E3B-A697-6ECD-1531-C385FE4747E2}"/>
              </a:ext>
            </a:extLst>
          </p:cNvPr>
          <p:cNvSpPr>
            <a:spLocks noGrp="1"/>
          </p:cNvSpPr>
          <p:nvPr>
            <p:ph type="body" sz="quarter" idx="24" hasCustomPrompt="1"/>
          </p:nvPr>
        </p:nvSpPr>
        <p:spPr>
          <a:xfrm>
            <a:off x="4602000" y="4185995"/>
            <a:ext cx="2988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sub-title</a:t>
            </a:r>
          </a:p>
        </p:txBody>
      </p:sp>
      <p:sp>
        <p:nvSpPr>
          <p:cNvPr id="29" name="Text Placeholder 10">
            <a:extLst>
              <a:ext uri="{FF2B5EF4-FFF2-40B4-BE49-F238E27FC236}">
                <a16:creationId xmlns:a16="http://schemas.microsoft.com/office/drawing/2014/main" id="{05F3970D-6F6B-4B79-6E14-6A72F3508009}"/>
              </a:ext>
            </a:extLst>
          </p:cNvPr>
          <p:cNvSpPr>
            <a:spLocks noGrp="1"/>
          </p:cNvSpPr>
          <p:nvPr>
            <p:ph type="body" sz="quarter" idx="25" hasCustomPrompt="1"/>
          </p:nvPr>
        </p:nvSpPr>
        <p:spPr>
          <a:xfrm>
            <a:off x="4602001" y="4785643"/>
            <a:ext cx="2988000" cy="897705"/>
          </a:xfrm>
        </p:spPr>
        <p:txBody>
          <a:bodyPr/>
          <a:lstStyle>
            <a:lvl1pPr marL="0" indent="0" algn="ctr">
              <a:buNone/>
              <a:defRPr/>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ut</a:t>
            </a:r>
            <a:r>
              <a:rPr lang="en-US"/>
              <a:t> </a:t>
            </a:r>
            <a:r>
              <a:rPr lang="en-US" err="1"/>
              <a:t>enim</a:t>
            </a:r>
            <a:r>
              <a:rPr lang="en-US"/>
              <a:t> ad minim.</a:t>
            </a:r>
          </a:p>
        </p:txBody>
      </p:sp>
      <p:sp>
        <p:nvSpPr>
          <p:cNvPr id="30" name="Text Placeholder 10">
            <a:extLst>
              <a:ext uri="{FF2B5EF4-FFF2-40B4-BE49-F238E27FC236}">
                <a16:creationId xmlns:a16="http://schemas.microsoft.com/office/drawing/2014/main" id="{7394E8E7-E49B-9689-7EC6-0EF190A3E82F}"/>
              </a:ext>
            </a:extLst>
          </p:cNvPr>
          <p:cNvSpPr>
            <a:spLocks noGrp="1"/>
          </p:cNvSpPr>
          <p:nvPr>
            <p:ph type="body" sz="quarter" idx="26" hasCustomPrompt="1"/>
          </p:nvPr>
        </p:nvSpPr>
        <p:spPr>
          <a:xfrm>
            <a:off x="8409746" y="4185995"/>
            <a:ext cx="2988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sub-title</a:t>
            </a:r>
          </a:p>
        </p:txBody>
      </p:sp>
      <p:sp>
        <p:nvSpPr>
          <p:cNvPr id="31" name="Text Placeholder 10">
            <a:extLst>
              <a:ext uri="{FF2B5EF4-FFF2-40B4-BE49-F238E27FC236}">
                <a16:creationId xmlns:a16="http://schemas.microsoft.com/office/drawing/2014/main" id="{757A31E0-AC00-9F1B-B6DE-1E150A65B4A8}"/>
              </a:ext>
            </a:extLst>
          </p:cNvPr>
          <p:cNvSpPr>
            <a:spLocks noGrp="1"/>
          </p:cNvSpPr>
          <p:nvPr>
            <p:ph type="body" sz="quarter" idx="27" hasCustomPrompt="1"/>
          </p:nvPr>
        </p:nvSpPr>
        <p:spPr>
          <a:xfrm>
            <a:off x="8409747" y="4785643"/>
            <a:ext cx="2988000" cy="897705"/>
          </a:xfrm>
        </p:spPr>
        <p:txBody>
          <a:bodyPr/>
          <a:lstStyle>
            <a:lvl1pPr marL="0" indent="0" algn="ctr">
              <a:buNone/>
              <a:defRPr/>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ut</a:t>
            </a:r>
            <a:r>
              <a:rPr lang="en-US"/>
              <a:t> </a:t>
            </a:r>
            <a:r>
              <a:rPr lang="en-US" err="1"/>
              <a:t>enim</a:t>
            </a:r>
            <a:r>
              <a:rPr lang="en-US"/>
              <a:t> ad minim.</a:t>
            </a:r>
          </a:p>
        </p:txBody>
      </p:sp>
      <p:pic>
        <p:nvPicPr>
          <p:cNvPr id="5" name="GroupM_SingleColor_Logo_Navy_RGB.png">
            <a:extLst>
              <a:ext uri="{FF2B5EF4-FFF2-40B4-BE49-F238E27FC236}">
                <a16:creationId xmlns:a16="http://schemas.microsoft.com/office/drawing/2014/main" id="{0735A4C8-742B-FCA2-0AF7-9E1418F07F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423050979"/>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Categori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74D7C25-33FD-F977-DF26-48D91B00904E}"/>
              </a:ext>
            </a:extLst>
          </p:cNvPr>
          <p:cNvSpPr>
            <a:spLocks noGrp="1"/>
          </p:cNvSpPr>
          <p:nvPr>
            <p:ph type="pic" sz="quarter" idx="30" hasCustomPrompt="1"/>
          </p:nvPr>
        </p:nvSpPr>
        <p:spPr>
          <a:xfrm>
            <a:off x="3" y="2"/>
            <a:ext cx="12191998" cy="6857999"/>
          </a:xfrm>
          <a:custGeom>
            <a:avLst/>
            <a:gdLst>
              <a:gd name="connsiteX0" fmla="*/ 0 w 12191998"/>
              <a:gd name="connsiteY0" fmla="*/ 0 h 6857999"/>
              <a:gd name="connsiteX1" fmla="*/ 12191998 w 12191998"/>
              <a:gd name="connsiteY1" fmla="*/ 0 h 6857999"/>
              <a:gd name="connsiteX2" fmla="*/ 12191998 w 12191998"/>
              <a:gd name="connsiteY2" fmla="*/ 6857999 h 6857999"/>
              <a:gd name="connsiteX3" fmla="*/ 0 w 1219199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8" h="6857999">
                <a:moveTo>
                  <a:pt x="0" y="0"/>
                </a:moveTo>
                <a:lnTo>
                  <a:pt x="12191998" y="0"/>
                </a:lnTo>
                <a:lnTo>
                  <a:pt x="12191998"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5" name="Text Placeholder 4">
            <a:extLst>
              <a:ext uri="{FF2B5EF4-FFF2-40B4-BE49-F238E27FC236}">
                <a16:creationId xmlns:a16="http://schemas.microsoft.com/office/drawing/2014/main" id="{5737AF4E-2990-220C-0721-2038EA8223E1}"/>
              </a:ext>
            </a:extLst>
          </p:cNvPr>
          <p:cNvSpPr>
            <a:spLocks noGrp="1"/>
          </p:cNvSpPr>
          <p:nvPr>
            <p:ph type="body" sz="quarter" idx="29"/>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808797" y="255046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8409746" y="2550467"/>
            <a:ext cx="827999" cy="520402"/>
          </a:xfrm>
        </p:spPr>
        <p:txBody>
          <a:bodyPr anchor="t" anchorCtr="0"/>
          <a:lstStyle>
            <a:lvl1pPr marL="0" indent="0" algn="l">
              <a:lnSpc>
                <a:spcPct val="90000"/>
              </a:lnSpc>
              <a:spcBef>
                <a:spcPts val="0"/>
              </a:spcBef>
              <a:buNone/>
              <a:defRPr sz="3600" b="0" i="0">
                <a:solidFill>
                  <a:schemeClr val="accent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4607934" y="2550467"/>
            <a:ext cx="726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3199043"/>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3798691"/>
            <a:ext cx="2988000" cy="1080000"/>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9" name="Text Placeholder 10">
            <a:extLst>
              <a:ext uri="{FF2B5EF4-FFF2-40B4-BE49-F238E27FC236}">
                <a16:creationId xmlns:a16="http://schemas.microsoft.com/office/drawing/2014/main" id="{171E3E3B-A697-6ECD-1531-C385FE4747E2}"/>
              </a:ext>
            </a:extLst>
          </p:cNvPr>
          <p:cNvSpPr>
            <a:spLocks noGrp="1"/>
          </p:cNvSpPr>
          <p:nvPr>
            <p:ph type="body" sz="quarter" idx="24" hasCustomPrompt="1"/>
          </p:nvPr>
        </p:nvSpPr>
        <p:spPr>
          <a:xfrm>
            <a:off x="4602000" y="3199043"/>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29" name="Text Placeholder 10">
            <a:extLst>
              <a:ext uri="{FF2B5EF4-FFF2-40B4-BE49-F238E27FC236}">
                <a16:creationId xmlns:a16="http://schemas.microsoft.com/office/drawing/2014/main" id="{05F3970D-6F6B-4B79-6E14-6A72F3508009}"/>
              </a:ext>
            </a:extLst>
          </p:cNvPr>
          <p:cNvSpPr>
            <a:spLocks noGrp="1"/>
          </p:cNvSpPr>
          <p:nvPr>
            <p:ph type="body" sz="quarter" idx="25" hasCustomPrompt="1"/>
          </p:nvPr>
        </p:nvSpPr>
        <p:spPr>
          <a:xfrm>
            <a:off x="4602001" y="3798691"/>
            <a:ext cx="2988000" cy="1080000"/>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30" name="Text Placeholder 10">
            <a:extLst>
              <a:ext uri="{FF2B5EF4-FFF2-40B4-BE49-F238E27FC236}">
                <a16:creationId xmlns:a16="http://schemas.microsoft.com/office/drawing/2014/main" id="{7394E8E7-E49B-9689-7EC6-0EF190A3E82F}"/>
              </a:ext>
            </a:extLst>
          </p:cNvPr>
          <p:cNvSpPr>
            <a:spLocks noGrp="1"/>
          </p:cNvSpPr>
          <p:nvPr>
            <p:ph type="body" sz="quarter" idx="26" hasCustomPrompt="1"/>
          </p:nvPr>
        </p:nvSpPr>
        <p:spPr>
          <a:xfrm>
            <a:off x="8409746" y="3199043"/>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31" name="Text Placeholder 10">
            <a:extLst>
              <a:ext uri="{FF2B5EF4-FFF2-40B4-BE49-F238E27FC236}">
                <a16:creationId xmlns:a16="http://schemas.microsoft.com/office/drawing/2014/main" id="{757A31E0-AC00-9F1B-B6DE-1E150A65B4A8}"/>
              </a:ext>
            </a:extLst>
          </p:cNvPr>
          <p:cNvSpPr>
            <a:spLocks noGrp="1"/>
          </p:cNvSpPr>
          <p:nvPr>
            <p:ph type="body" sz="quarter" idx="27" hasCustomPrompt="1"/>
          </p:nvPr>
        </p:nvSpPr>
        <p:spPr>
          <a:xfrm>
            <a:off x="8409747" y="3798691"/>
            <a:ext cx="2988000" cy="1080000"/>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Tree>
    <p:extLst>
      <p:ext uri="{BB962C8B-B14F-4D97-AF65-F5344CB8AC3E}">
        <p14:creationId xmlns:p14="http://schemas.microsoft.com/office/powerpoint/2010/main" val="1937101911"/>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38413"/>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368141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6209150"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6204609" y="2538413"/>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6204612" y="368141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3382277"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3377736" y="2538413"/>
            <a:ext cx="612000" cy="612000"/>
          </a:xfrm>
        </p:spPr>
        <p:txBody>
          <a:bodyPr anchor="ctr" anchorCtr="0"/>
          <a:lstStyle>
            <a:lvl1pPr marL="0" marR="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sz="800">
                <a:solidFill>
                  <a:schemeClr val="bg2"/>
                </a:solidFill>
              </a:defRPr>
            </a:lvl1pPr>
          </a:lstStyle>
          <a:p>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3377737" y="368141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11" name="Text Placeholder 10">
            <a:extLst>
              <a:ext uri="{FF2B5EF4-FFF2-40B4-BE49-F238E27FC236}">
                <a16:creationId xmlns:a16="http://schemas.microsoft.com/office/drawing/2014/main" id="{610F3E10-BE45-738A-54C7-74B6C5E3094C}"/>
              </a:ext>
            </a:extLst>
          </p:cNvPr>
          <p:cNvSpPr>
            <a:spLocks noGrp="1"/>
          </p:cNvSpPr>
          <p:nvPr>
            <p:ph type="body" sz="quarter" idx="22" hasCustomPrompt="1"/>
          </p:nvPr>
        </p:nvSpPr>
        <p:spPr>
          <a:xfrm>
            <a:off x="9121138" y="368141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13" name="Text Placeholder 7">
            <a:extLst>
              <a:ext uri="{FF2B5EF4-FFF2-40B4-BE49-F238E27FC236}">
                <a16:creationId xmlns:a16="http://schemas.microsoft.com/office/drawing/2014/main" id="{D3198049-8EBF-1EBA-DBD7-1AEEC72C35A8}"/>
              </a:ext>
            </a:extLst>
          </p:cNvPr>
          <p:cNvSpPr>
            <a:spLocks noGrp="1"/>
          </p:cNvSpPr>
          <p:nvPr>
            <p:ph type="body" sz="quarter" idx="23" hasCustomPrompt="1"/>
          </p:nvPr>
        </p:nvSpPr>
        <p:spPr>
          <a:xfrm>
            <a:off x="9125679"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Picture Placeholder 7">
            <a:extLst>
              <a:ext uri="{FF2B5EF4-FFF2-40B4-BE49-F238E27FC236}">
                <a16:creationId xmlns:a16="http://schemas.microsoft.com/office/drawing/2014/main" id="{2B2D4733-4D76-1213-711E-2C7D102C0FFA}"/>
              </a:ext>
            </a:extLst>
          </p:cNvPr>
          <p:cNvSpPr>
            <a:spLocks noGrp="1" noChangeAspect="1"/>
          </p:cNvSpPr>
          <p:nvPr>
            <p:ph type="pic" sz="quarter" idx="24" hasCustomPrompt="1"/>
          </p:nvPr>
        </p:nvSpPr>
        <p:spPr>
          <a:xfrm>
            <a:off x="9121138" y="2538413"/>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5" name="GroupM_SingleColor_Logo_Navy_RGB.png">
            <a:extLst>
              <a:ext uri="{FF2B5EF4-FFF2-40B4-BE49-F238E27FC236}">
                <a16:creationId xmlns:a16="http://schemas.microsoft.com/office/drawing/2014/main" id="{75CABA34-A027-C083-EB61-830BEE1AB1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654914492"/>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2319">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38413"/>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368141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6209150"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6204609" y="2538413"/>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6204612" y="368141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3382277"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3377736" y="2538413"/>
            <a:ext cx="612000" cy="612000"/>
          </a:xfrm>
        </p:spPr>
        <p:txBody>
          <a:bodyPr anchor="ctr" anchorCtr="0"/>
          <a:lstStyle>
            <a:lvl1pPr marL="0" marR="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sz="800">
                <a:solidFill>
                  <a:schemeClr val="bg2"/>
                </a:solidFill>
              </a:defRPr>
            </a:lvl1pPr>
          </a:lstStyle>
          <a:p>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3377737" y="368141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11" name="Text Placeholder 10">
            <a:extLst>
              <a:ext uri="{FF2B5EF4-FFF2-40B4-BE49-F238E27FC236}">
                <a16:creationId xmlns:a16="http://schemas.microsoft.com/office/drawing/2014/main" id="{610F3E10-BE45-738A-54C7-74B6C5E3094C}"/>
              </a:ext>
            </a:extLst>
          </p:cNvPr>
          <p:cNvSpPr>
            <a:spLocks noGrp="1"/>
          </p:cNvSpPr>
          <p:nvPr>
            <p:ph type="body" sz="quarter" idx="22" hasCustomPrompt="1"/>
          </p:nvPr>
        </p:nvSpPr>
        <p:spPr>
          <a:xfrm>
            <a:off x="9121138" y="368141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13" name="Text Placeholder 7">
            <a:extLst>
              <a:ext uri="{FF2B5EF4-FFF2-40B4-BE49-F238E27FC236}">
                <a16:creationId xmlns:a16="http://schemas.microsoft.com/office/drawing/2014/main" id="{D3198049-8EBF-1EBA-DBD7-1AEEC72C35A8}"/>
              </a:ext>
            </a:extLst>
          </p:cNvPr>
          <p:cNvSpPr>
            <a:spLocks noGrp="1"/>
          </p:cNvSpPr>
          <p:nvPr>
            <p:ph type="body" sz="quarter" idx="23" hasCustomPrompt="1"/>
          </p:nvPr>
        </p:nvSpPr>
        <p:spPr>
          <a:xfrm>
            <a:off x="9125679"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Picture Placeholder 7">
            <a:extLst>
              <a:ext uri="{FF2B5EF4-FFF2-40B4-BE49-F238E27FC236}">
                <a16:creationId xmlns:a16="http://schemas.microsoft.com/office/drawing/2014/main" id="{2B2D4733-4D76-1213-711E-2C7D102C0FFA}"/>
              </a:ext>
            </a:extLst>
          </p:cNvPr>
          <p:cNvSpPr>
            <a:spLocks noGrp="1" noChangeAspect="1"/>
          </p:cNvSpPr>
          <p:nvPr>
            <p:ph type="pic" sz="quarter" idx="24" hasCustomPrompt="1"/>
          </p:nvPr>
        </p:nvSpPr>
        <p:spPr>
          <a:xfrm>
            <a:off x="9121138" y="2538413"/>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5" name="GroupM_SingleColor_Logo_Navy_RGB.png">
            <a:extLst>
              <a:ext uri="{FF2B5EF4-FFF2-40B4-BE49-F238E27FC236}">
                <a16:creationId xmlns:a16="http://schemas.microsoft.com/office/drawing/2014/main" id="{75CABA34-A027-C083-EB61-830BEE1AB1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109041718"/>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2319" userDrawn="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Categories w Icons_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B3597D19-4156-4E1E-61C4-79AE510DCD20}"/>
              </a:ext>
            </a:extLst>
          </p:cNvPr>
          <p:cNvSpPr>
            <a:spLocks noGrp="1"/>
          </p:cNvSpPr>
          <p:nvPr>
            <p:ph type="pic" sz="quarter" idx="39" hasCustomPrompt="1"/>
          </p:nvPr>
        </p:nvSpPr>
        <p:spPr>
          <a:xfrm>
            <a:off x="2" y="-2"/>
            <a:ext cx="12191998" cy="2564922"/>
          </a:xfrm>
          <a:custGeom>
            <a:avLst/>
            <a:gdLst>
              <a:gd name="connsiteX0" fmla="*/ 0 w 12191998"/>
              <a:gd name="connsiteY0" fmla="*/ 0 h 2564922"/>
              <a:gd name="connsiteX1" fmla="*/ 12191998 w 12191998"/>
              <a:gd name="connsiteY1" fmla="*/ 0 h 2564922"/>
              <a:gd name="connsiteX2" fmla="*/ 12191998 w 12191998"/>
              <a:gd name="connsiteY2" fmla="*/ 2564922 h 2564922"/>
              <a:gd name="connsiteX3" fmla="*/ 11498260 w 12191998"/>
              <a:gd name="connsiteY3" fmla="*/ 2564922 h 2564922"/>
              <a:gd name="connsiteX4" fmla="*/ 11101222 w 12191998"/>
              <a:gd name="connsiteY4" fmla="*/ 2564922 h 2564922"/>
              <a:gd name="connsiteX5" fmla="*/ 9664519 w 12191998"/>
              <a:gd name="connsiteY5" fmla="*/ 2564922 h 2564922"/>
              <a:gd name="connsiteX6" fmla="*/ 8280881 w 12191998"/>
              <a:gd name="connsiteY6" fmla="*/ 2564922 h 2564922"/>
              <a:gd name="connsiteX7" fmla="*/ 6844178 w 12191998"/>
              <a:gd name="connsiteY7" fmla="*/ 2564922 h 2564922"/>
              <a:gd name="connsiteX8" fmla="*/ 5347819 w 12191998"/>
              <a:gd name="connsiteY8" fmla="*/ 2564922 h 2564922"/>
              <a:gd name="connsiteX9" fmla="*/ 3911116 w 12191998"/>
              <a:gd name="connsiteY9" fmla="*/ 2564922 h 2564922"/>
              <a:gd name="connsiteX10" fmla="*/ 2527477 w 12191998"/>
              <a:gd name="connsiteY10" fmla="*/ 2564922 h 2564922"/>
              <a:gd name="connsiteX11" fmla="*/ 1090773 w 12191998"/>
              <a:gd name="connsiteY11" fmla="*/ 2564922 h 2564922"/>
              <a:gd name="connsiteX12" fmla="*/ 871535 w 12191998"/>
              <a:gd name="connsiteY12" fmla="*/ 2564922 h 2564922"/>
              <a:gd name="connsiteX13" fmla="*/ 0 w 12191998"/>
              <a:gd name="connsiteY13" fmla="*/ 2564922 h 256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8" h="2564922">
                <a:moveTo>
                  <a:pt x="0" y="0"/>
                </a:moveTo>
                <a:lnTo>
                  <a:pt x="12191998" y="0"/>
                </a:lnTo>
                <a:lnTo>
                  <a:pt x="12191998" y="2564922"/>
                </a:lnTo>
                <a:lnTo>
                  <a:pt x="11498260" y="2564922"/>
                </a:lnTo>
                <a:lnTo>
                  <a:pt x="11101222" y="2564922"/>
                </a:lnTo>
                <a:lnTo>
                  <a:pt x="9664519" y="2564922"/>
                </a:lnTo>
                <a:lnTo>
                  <a:pt x="8280881" y="2564922"/>
                </a:lnTo>
                <a:lnTo>
                  <a:pt x="6844178" y="2564922"/>
                </a:lnTo>
                <a:lnTo>
                  <a:pt x="5347819" y="2564922"/>
                </a:lnTo>
                <a:lnTo>
                  <a:pt x="3911116" y="2564922"/>
                </a:lnTo>
                <a:lnTo>
                  <a:pt x="2527477" y="2564922"/>
                </a:lnTo>
                <a:lnTo>
                  <a:pt x="1090773" y="2564922"/>
                </a:lnTo>
                <a:lnTo>
                  <a:pt x="871535" y="2564922"/>
                </a:lnTo>
                <a:lnTo>
                  <a:pt x="0" y="2564922"/>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2" name="Rectangle 11">
            <a:extLst>
              <a:ext uri="{FF2B5EF4-FFF2-40B4-BE49-F238E27FC236}">
                <a16:creationId xmlns:a16="http://schemas.microsoft.com/office/drawing/2014/main" id="{98C9386D-FC51-3E63-C2C0-F8510E049383}"/>
              </a:ext>
            </a:extLst>
          </p:cNvPr>
          <p:cNvSpPr/>
          <p:nvPr userDrawn="1"/>
        </p:nvSpPr>
        <p:spPr>
          <a:xfrm>
            <a:off x="6265583" y="2564922"/>
            <a:ext cx="2520000" cy="356441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 name="Rectangle 12">
            <a:extLst>
              <a:ext uri="{FF2B5EF4-FFF2-40B4-BE49-F238E27FC236}">
                <a16:creationId xmlns:a16="http://schemas.microsoft.com/office/drawing/2014/main" id="{879F179B-8DF3-DFA7-689B-1FE4160AF504}"/>
              </a:ext>
            </a:extLst>
          </p:cNvPr>
          <p:cNvSpPr/>
          <p:nvPr userDrawn="1"/>
        </p:nvSpPr>
        <p:spPr>
          <a:xfrm>
            <a:off x="9123811" y="2564922"/>
            <a:ext cx="2520000" cy="356441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 name="Rectangle 30">
            <a:extLst>
              <a:ext uri="{FF2B5EF4-FFF2-40B4-BE49-F238E27FC236}">
                <a16:creationId xmlns:a16="http://schemas.microsoft.com/office/drawing/2014/main" id="{C982660D-0F2F-3CC1-CE32-BF848BC6B64C}"/>
              </a:ext>
            </a:extLst>
          </p:cNvPr>
          <p:cNvSpPr/>
          <p:nvPr userDrawn="1"/>
        </p:nvSpPr>
        <p:spPr>
          <a:xfrm>
            <a:off x="549127" y="2564922"/>
            <a:ext cx="2520000" cy="356441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 name="Rectangle 32">
            <a:extLst>
              <a:ext uri="{FF2B5EF4-FFF2-40B4-BE49-F238E27FC236}">
                <a16:creationId xmlns:a16="http://schemas.microsoft.com/office/drawing/2014/main" id="{C9E1EA01-CB6C-3CC8-1583-036BE55687FC}"/>
              </a:ext>
            </a:extLst>
          </p:cNvPr>
          <p:cNvSpPr/>
          <p:nvPr userDrawn="1"/>
        </p:nvSpPr>
        <p:spPr>
          <a:xfrm>
            <a:off x="3407355" y="2564922"/>
            <a:ext cx="2520000" cy="356441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 name="Rectangle 13">
            <a:extLst>
              <a:ext uri="{FF2B5EF4-FFF2-40B4-BE49-F238E27FC236}">
                <a16:creationId xmlns:a16="http://schemas.microsoft.com/office/drawing/2014/main" id="{254DC4BF-22C0-DC9F-D020-3A2F5B8FA10E}"/>
              </a:ext>
            </a:extLst>
          </p:cNvPr>
          <p:cNvSpPr/>
          <p:nvPr userDrawn="1"/>
        </p:nvSpPr>
        <p:spPr>
          <a:xfrm>
            <a:off x="6265583" y="6020918"/>
            <a:ext cx="2520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5" name="Rectangle 14">
            <a:extLst>
              <a:ext uri="{FF2B5EF4-FFF2-40B4-BE49-F238E27FC236}">
                <a16:creationId xmlns:a16="http://schemas.microsoft.com/office/drawing/2014/main" id="{50BC578B-A353-A1A8-10A4-331ACDD48E76}"/>
              </a:ext>
            </a:extLst>
          </p:cNvPr>
          <p:cNvSpPr/>
          <p:nvPr userDrawn="1"/>
        </p:nvSpPr>
        <p:spPr>
          <a:xfrm>
            <a:off x="9123811" y="6020918"/>
            <a:ext cx="2520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765127" y="3556727"/>
            <a:ext cx="20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7" name="Rectangle 36">
            <a:extLst>
              <a:ext uri="{FF2B5EF4-FFF2-40B4-BE49-F238E27FC236}">
                <a16:creationId xmlns:a16="http://schemas.microsoft.com/office/drawing/2014/main" id="{6F4653D9-89AA-FD5F-87D1-DDFDB8BB36F4}"/>
              </a:ext>
            </a:extLst>
          </p:cNvPr>
          <p:cNvSpPr/>
          <p:nvPr userDrawn="1"/>
        </p:nvSpPr>
        <p:spPr>
          <a:xfrm>
            <a:off x="549127" y="6020918"/>
            <a:ext cx="2520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8" name="Rectangle 37">
            <a:extLst>
              <a:ext uri="{FF2B5EF4-FFF2-40B4-BE49-F238E27FC236}">
                <a16:creationId xmlns:a16="http://schemas.microsoft.com/office/drawing/2014/main" id="{65C23D58-D972-DE72-913A-7A7AE624861E}"/>
              </a:ext>
            </a:extLst>
          </p:cNvPr>
          <p:cNvSpPr/>
          <p:nvPr userDrawn="1"/>
        </p:nvSpPr>
        <p:spPr>
          <a:xfrm>
            <a:off x="3407355" y="6020918"/>
            <a:ext cx="2520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47" name="Text Placeholder 10">
            <a:extLst>
              <a:ext uri="{FF2B5EF4-FFF2-40B4-BE49-F238E27FC236}">
                <a16:creationId xmlns:a16="http://schemas.microsoft.com/office/drawing/2014/main" id="{30A52264-A9C3-9E81-B8F7-F8AE25A93EC1}"/>
              </a:ext>
            </a:extLst>
          </p:cNvPr>
          <p:cNvSpPr>
            <a:spLocks noGrp="1"/>
          </p:cNvSpPr>
          <p:nvPr>
            <p:ph type="body" sz="quarter" idx="23" hasCustomPrompt="1"/>
          </p:nvPr>
        </p:nvSpPr>
        <p:spPr>
          <a:xfrm>
            <a:off x="765127" y="4156374"/>
            <a:ext cx="2088000" cy="135816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21" name="Text Placeholder 10">
            <a:extLst>
              <a:ext uri="{FF2B5EF4-FFF2-40B4-BE49-F238E27FC236}">
                <a16:creationId xmlns:a16="http://schemas.microsoft.com/office/drawing/2014/main" id="{B25EAD48-A35A-7FDE-5633-A8D96DA358DC}"/>
              </a:ext>
            </a:extLst>
          </p:cNvPr>
          <p:cNvSpPr>
            <a:spLocks noGrp="1"/>
          </p:cNvSpPr>
          <p:nvPr>
            <p:ph type="body" sz="quarter" idx="28" hasCustomPrompt="1"/>
          </p:nvPr>
        </p:nvSpPr>
        <p:spPr>
          <a:xfrm>
            <a:off x="3629393" y="3556727"/>
            <a:ext cx="20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4" name="Text Placeholder 10">
            <a:extLst>
              <a:ext uri="{FF2B5EF4-FFF2-40B4-BE49-F238E27FC236}">
                <a16:creationId xmlns:a16="http://schemas.microsoft.com/office/drawing/2014/main" id="{6436DC9D-645F-DC6D-D354-2AA840BAA402}"/>
              </a:ext>
            </a:extLst>
          </p:cNvPr>
          <p:cNvSpPr>
            <a:spLocks noGrp="1"/>
          </p:cNvSpPr>
          <p:nvPr>
            <p:ph type="body" sz="quarter" idx="29" hasCustomPrompt="1"/>
          </p:nvPr>
        </p:nvSpPr>
        <p:spPr>
          <a:xfrm>
            <a:off x="3629393" y="4156374"/>
            <a:ext cx="2088000" cy="135816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25" name="Text Placeholder 10">
            <a:extLst>
              <a:ext uri="{FF2B5EF4-FFF2-40B4-BE49-F238E27FC236}">
                <a16:creationId xmlns:a16="http://schemas.microsoft.com/office/drawing/2014/main" id="{E51DF702-F1E0-C79B-9AFF-8204A5749BB7}"/>
              </a:ext>
            </a:extLst>
          </p:cNvPr>
          <p:cNvSpPr>
            <a:spLocks noGrp="1"/>
          </p:cNvSpPr>
          <p:nvPr>
            <p:ph type="body" sz="quarter" idx="30" hasCustomPrompt="1"/>
          </p:nvPr>
        </p:nvSpPr>
        <p:spPr>
          <a:xfrm>
            <a:off x="6487621" y="3556727"/>
            <a:ext cx="20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8" name="Text Placeholder 10">
            <a:extLst>
              <a:ext uri="{FF2B5EF4-FFF2-40B4-BE49-F238E27FC236}">
                <a16:creationId xmlns:a16="http://schemas.microsoft.com/office/drawing/2014/main" id="{FE0EDF7E-DF2F-302D-71EC-F6B3AE0FF4E6}"/>
              </a:ext>
            </a:extLst>
          </p:cNvPr>
          <p:cNvSpPr>
            <a:spLocks noGrp="1"/>
          </p:cNvSpPr>
          <p:nvPr>
            <p:ph type="body" sz="quarter" idx="31" hasCustomPrompt="1"/>
          </p:nvPr>
        </p:nvSpPr>
        <p:spPr>
          <a:xfrm>
            <a:off x="6487621" y="4156374"/>
            <a:ext cx="2088000" cy="135816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34" name="Text Placeholder 10">
            <a:extLst>
              <a:ext uri="{FF2B5EF4-FFF2-40B4-BE49-F238E27FC236}">
                <a16:creationId xmlns:a16="http://schemas.microsoft.com/office/drawing/2014/main" id="{1194E18C-1BA8-49FB-FF84-B3B6C88598FC}"/>
              </a:ext>
            </a:extLst>
          </p:cNvPr>
          <p:cNvSpPr>
            <a:spLocks noGrp="1"/>
          </p:cNvSpPr>
          <p:nvPr>
            <p:ph type="body" sz="quarter" idx="32" hasCustomPrompt="1"/>
          </p:nvPr>
        </p:nvSpPr>
        <p:spPr>
          <a:xfrm>
            <a:off x="9338873" y="3556727"/>
            <a:ext cx="20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5" name="Text Placeholder 10">
            <a:extLst>
              <a:ext uri="{FF2B5EF4-FFF2-40B4-BE49-F238E27FC236}">
                <a16:creationId xmlns:a16="http://schemas.microsoft.com/office/drawing/2014/main" id="{236C0B64-532D-0DED-7271-5D447B355215}"/>
              </a:ext>
            </a:extLst>
          </p:cNvPr>
          <p:cNvSpPr>
            <a:spLocks noGrp="1"/>
          </p:cNvSpPr>
          <p:nvPr>
            <p:ph type="body" sz="quarter" idx="33" hasCustomPrompt="1"/>
          </p:nvPr>
        </p:nvSpPr>
        <p:spPr>
          <a:xfrm>
            <a:off x="9338873" y="4156374"/>
            <a:ext cx="2088000" cy="135816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4" name="Text Placeholder 10">
            <a:extLst>
              <a:ext uri="{FF2B5EF4-FFF2-40B4-BE49-F238E27FC236}">
                <a16:creationId xmlns:a16="http://schemas.microsoft.com/office/drawing/2014/main" id="{A301CA00-7AFF-BDBF-723A-5329047A2145}"/>
              </a:ext>
            </a:extLst>
          </p:cNvPr>
          <p:cNvSpPr>
            <a:spLocks noGrp="1" noChangeAspect="1"/>
          </p:cNvSpPr>
          <p:nvPr>
            <p:ph type="body" sz="quarter" idx="34" hasCustomPrompt="1"/>
          </p:nvPr>
        </p:nvSpPr>
        <p:spPr>
          <a:xfrm>
            <a:off x="1084901" y="1843122"/>
            <a:ext cx="1443600" cy="1443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5" name="Text Placeholder 10">
            <a:extLst>
              <a:ext uri="{FF2B5EF4-FFF2-40B4-BE49-F238E27FC236}">
                <a16:creationId xmlns:a16="http://schemas.microsoft.com/office/drawing/2014/main" id="{0C81DF5E-4CEE-FE32-8100-AF82BC213F85}"/>
              </a:ext>
            </a:extLst>
          </p:cNvPr>
          <p:cNvSpPr>
            <a:spLocks noGrp="1" noChangeAspect="1"/>
          </p:cNvSpPr>
          <p:nvPr>
            <p:ph type="body" sz="quarter" idx="35" hasCustomPrompt="1"/>
          </p:nvPr>
        </p:nvSpPr>
        <p:spPr>
          <a:xfrm>
            <a:off x="3907669" y="1843122"/>
            <a:ext cx="1443600" cy="144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7" name="Text Placeholder 10">
            <a:extLst>
              <a:ext uri="{FF2B5EF4-FFF2-40B4-BE49-F238E27FC236}">
                <a16:creationId xmlns:a16="http://schemas.microsoft.com/office/drawing/2014/main" id="{148CEE24-3EAF-43E7-F98A-388289E11933}"/>
              </a:ext>
            </a:extLst>
          </p:cNvPr>
          <p:cNvSpPr>
            <a:spLocks noGrp="1" noChangeAspect="1"/>
          </p:cNvSpPr>
          <p:nvPr>
            <p:ph type="body" sz="quarter" idx="36" hasCustomPrompt="1"/>
          </p:nvPr>
        </p:nvSpPr>
        <p:spPr>
          <a:xfrm>
            <a:off x="6840732" y="1843122"/>
            <a:ext cx="1443600" cy="1443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153CD9B6-7745-96FE-8BAB-F8F00AB49849}"/>
              </a:ext>
            </a:extLst>
          </p:cNvPr>
          <p:cNvSpPr>
            <a:spLocks noGrp="1" noChangeAspect="1"/>
          </p:cNvSpPr>
          <p:nvPr>
            <p:ph type="body" sz="quarter" idx="37" hasCustomPrompt="1"/>
          </p:nvPr>
        </p:nvSpPr>
        <p:spPr>
          <a:xfrm>
            <a:off x="9663499" y="1843122"/>
            <a:ext cx="1443600" cy="144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1395127" y="2151372"/>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7148532" y="2150209"/>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4215469" y="2148956"/>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0" name="Picture Placeholder 7">
            <a:extLst>
              <a:ext uri="{FF2B5EF4-FFF2-40B4-BE49-F238E27FC236}">
                <a16:creationId xmlns:a16="http://schemas.microsoft.com/office/drawing/2014/main" id="{C9D55895-08D5-6BC2-508E-D5A47D0CD604}"/>
              </a:ext>
            </a:extLst>
          </p:cNvPr>
          <p:cNvSpPr>
            <a:spLocks noGrp="1" noChangeAspect="1"/>
          </p:cNvSpPr>
          <p:nvPr>
            <p:ph type="pic" sz="quarter" idx="27" hasCustomPrompt="1"/>
          </p:nvPr>
        </p:nvSpPr>
        <p:spPr>
          <a:xfrm>
            <a:off x="9968873" y="2150209"/>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Tree>
    <p:extLst>
      <p:ext uri="{BB962C8B-B14F-4D97-AF65-F5344CB8AC3E}">
        <p14:creationId xmlns:p14="http://schemas.microsoft.com/office/powerpoint/2010/main" val="232991821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4" y="2177339"/>
            <a:ext cx="5266800" cy="3915326"/>
          </a:xfrm>
        </p:spPr>
        <p:txBody>
          <a:bodyPr anchor="t" anchorCtr="0"/>
          <a:lstStyle>
            <a:lvl1pPr algn="r">
              <a:defRPr sz="40000" b="0" i="0">
                <a:solidFill>
                  <a:schemeClr val="accent1"/>
                </a:solidFill>
                <a:latin typeface="Poppins Light" pitchFamily="2" charset="77"/>
                <a:cs typeface="Poppins Light" pitchFamily="2" charset="77"/>
              </a:defRPr>
            </a:lvl1pPr>
          </a:lstStyle>
          <a:p>
            <a:r>
              <a:rPr lang="en-GB"/>
              <a:t>01</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8"/>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6" name="Slide Number Placeholder 5">
            <a:extLst>
              <a:ext uri="{FF2B5EF4-FFF2-40B4-BE49-F238E27FC236}">
                <a16:creationId xmlns:a16="http://schemas.microsoft.com/office/drawing/2014/main" id="{3D7E60A1-CF9B-28C0-EE8C-D3A735AB8274}"/>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7" name="GroupM_SingleColor_Logo_Navy_RGB.png">
            <a:extLst>
              <a:ext uri="{FF2B5EF4-FFF2-40B4-BE49-F238E27FC236}">
                <a16:creationId xmlns:a16="http://schemas.microsoft.com/office/drawing/2014/main" id="{85E2548C-CADD-2A58-26B5-3899858EFA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427689354"/>
      </p:ext>
    </p:extLst>
  </p:cSld>
  <p:clrMapOvr>
    <a:masterClrMapping/>
  </p:clrMapOvr>
  <p:extLst>
    <p:ext uri="{DCECCB84-F9BA-43D5-87BE-67443E8EF086}">
      <p15:sldGuideLst xmlns:p15="http://schemas.microsoft.com/office/powerpoint/2012/main">
        <p15:guide id="2" pos="4067">
          <p15:clr>
            <a:srgbClr val="FBAE40"/>
          </p15:clr>
        </p15:guide>
        <p15:guide id="3" orient="horz" pos="1638">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Categories w Icons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62A9F5-F540-F4BF-8199-0E2C706B4692}"/>
              </a:ext>
            </a:extLst>
          </p:cNvPr>
          <p:cNvSpPr/>
          <p:nvPr userDrawn="1"/>
        </p:nvSpPr>
        <p:spPr>
          <a:xfrm>
            <a:off x="6265583" y="2996894"/>
            <a:ext cx="2520000" cy="313244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 name="Rectangle 13">
            <a:extLst>
              <a:ext uri="{FF2B5EF4-FFF2-40B4-BE49-F238E27FC236}">
                <a16:creationId xmlns:a16="http://schemas.microsoft.com/office/drawing/2014/main" id="{6C868238-A6E7-C70B-46BA-EED500A0F230}"/>
              </a:ext>
            </a:extLst>
          </p:cNvPr>
          <p:cNvSpPr/>
          <p:nvPr userDrawn="1"/>
        </p:nvSpPr>
        <p:spPr>
          <a:xfrm>
            <a:off x="9123811" y="2996894"/>
            <a:ext cx="2520000" cy="313244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Rectangle 14">
            <a:extLst>
              <a:ext uri="{FF2B5EF4-FFF2-40B4-BE49-F238E27FC236}">
                <a16:creationId xmlns:a16="http://schemas.microsoft.com/office/drawing/2014/main" id="{234C14B1-D3C8-2902-9309-8FC34BBD6AD5}"/>
              </a:ext>
            </a:extLst>
          </p:cNvPr>
          <p:cNvSpPr/>
          <p:nvPr userDrawn="1"/>
        </p:nvSpPr>
        <p:spPr>
          <a:xfrm>
            <a:off x="549127" y="2996894"/>
            <a:ext cx="2520000" cy="313244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 name="Rectangle 15">
            <a:extLst>
              <a:ext uri="{FF2B5EF4-FFF2-40B4-BE49-F238E27FC236}">
                <a16:creationId xmlns:a16="http://schemas.microsoft.com/office/drawing/2014/main" id="{DB0C5626-7B52-1E78-9C80-8DF65BAB76EA}"/>
              </a:ext>
            </a:extLst>
          </p:cNvPr>
          <p:cNvSpPr/>
          <p:nvPr userDrawn="1"/>
        </p:nvSpPr>
        <p:spPr>
          <a:xfrm>
            <a:off x="3407355" y="2996894"/>
            <a:ext cx="2520000" cy="313244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 name="Rectangle 19">
            <a:extLst>
              <a:ext uri="{FF2B5EF4-FFF2-40B4-BE49-F238E27FC236}">
                <a16:creationId xmlns:a16="http://schemas.microsoft.com/office/drawing/2014/main" id="{7D4D5467-932B-28A2-FD60-5522FB33D04D}"/>
              </a:ext>
            </a:extLst>
          </p:cNvPr>
          <p:cNvSpPr/>
          <p:nvPr userDrawn="1"/>
        </p:nvSpPr>
        <p:spPr>
          <a:xfrm>
            <a:off x="6265583" y="6020918"/>
            <a:ext cx="2520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784BC061-C49D-8C4A-17AF-8C85E68AAE91}"/>
              </a:ext>
            </a:extLst>
          </p:cNvPr>
          <p:cNvSpPr/>
          <p:nvPr userDrawn="1"/>
        </p:nvSpPr>
        <p:spPr>
          <a:xfrm>
            <a:off x="9123811" y="6020918"/>
            <a:ext cx="2520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4" name="Rectangle 23">
            <a:extLst>
              <a:ext uri="{FF2B5EF4-FFF2-40B4-BE49-F238E27FC236}">
                <a16:creationId xmlns:a16="http://schemas.microsoft.com/office/drawing/2014/main" id="{C3386A31-8CD4-6CDB-9B1C-60E978500D60}"/>
              </a:ext>
            </a:extLst>
          </p:cNvPr>
          <p:cNvSpPr/>
          <p:nvPr userDrawn="1"/>
        </p:nvSpPr>
        <p:spPr>
          <a:xfrm>
            <a:off x="549127" y="6020918"/>
            <a:ext cx="2520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BC670171-C5FE-5E20-2A1D-24C6D41E849C}"/>
              </a:ext>
            </a:extLst>
          </p:cNvPr>
          <p:cNvSpPr/>
          <p:nvPr userDrawn="1"/>
        </p:nvSpPr>
        <p:spPr>
          <a:xfrm>
            <a:off x="3407355" y="6020918"/>
            <a:ext cx="2520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808797" y="318073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6296661"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3374188"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3829313"/>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8" name="Text Placeholder 7">
            <a:extLst>
              <a:ext uri="{FF2B5EF4-FFF2-40B4-BE49-F238E27FC236}">
                <a16:creationId xmlns:a16="http://schemas.microsoft.com/office/drawing/2014/main" id="{23CEDD56-9142-21F9-80E5-F0B1E9577D97}"/>
              </a:ext>
            </a:extLst>
          </p:cNvPr>
          <p:cNvSpPr>
            <a:spLocks noGrp="1"/>
          </p:cNvSpPr>
          <p:nvPr>
            <p:ph type="body" sz="quarter" idx="24" hasCustomPrompt="1"/>
          </p:nvPr>
        </p:nvSpPr>
        <p:spPr>
          <a:xfrm>
            <a:off x="3673591" y="318073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2" name="Text Placeholder 10">
            <a:extLst>
              <a:ext uri="{FF2B5EF4-FFF2-40B4-BE49-F238E27FC236}">
                <a16:creationId xmlns:a16="http://schemas.microsoft.com/office/drawing/2014/main" id="{77A6EBCC-F124-D2D2-CF74-60D41048C216}"/>
              </a:ext>
            </a:extLst>
          </p:cNvPr>
          <p:cNvSpPr>
            <a:spLocks noGrp="1"/>
          </p:cNvSpPr>
          <p:nvPr>
            <p:ph type="body" sz="quarter" idx="25" hasCustomPrompt="1"/>
          </p:nvPr>
        </p:nvSpPr>
        <p:spPr>
          <a:xfrm>
            <a:off x="3664983" y="3829313"/>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3" name="Text Placeholder 10">
            <a:extLst>
              <a:ext uri="{FF2B5EF4-FFF2-40B4-BE49-F238E27FC236}">
                <a16:creationId xmlns:a16="http://schemas.microsoft.com/office/drawing/2014/main" id="{EA4B6B0A-9095-E4BA-4D16-E743B8EAA94D}"/>
              </a:ext>
            </a:extLst>
          </p:cNvPr>
          <p:cNvSpPr>
            <a:spLocks noGrp="1"/>
          </p:cNvSpPr>
          <p:nvPr>
            <p:ph type="body" sz="quarter" idx="26" hasCustomPrompt="1"/>
          </p:nvPr>
        </p:nvSpPr>
        <p:spPr>
          <a:xfrm>
            <a:off x="3664984"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4" name="Text Placeholder 7">
            <a:extLst>
              <a:ext uri="{FF2B5EF4-FFF2-40B4-BE49-F238E27FC236}">
                <a16:creationId xmlns:a16="http://schemas.microsoft.com/office/drawing/2014/main" id="{1DE94E99-6731-FDB4-4B11-23EC009EE08B}"/>
              </a:ext>
            </a:extLst>
          </p:cNvPr>
          <p:cNvSpPr>
            <a:spLocks noGrp="1"/>
          </p:cNvSpPr>
          <p:nvPr>
            <p:ph type="body" sz="quarter" idx="27" hasCustomPrompt="1"/>
          </p:nvPr>
        </p:nvSpPr>
        <p:spPr>
          <a:xfrm>
            <a:off x="6541716" y="318073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4F9487D6-83B1-46FC-FF11-71E773342443}"/>
              </a:ext>
            </a:extLst>
          </p:cNvPr>
          <p:cNvSpPr>
            <a:spLocks noGrp="1"/>
          </p:cNvSpPr>
          <p:nvPr>
            <p:ph type="body" sz="quarter" idx="28" hasCustomPrompt="1"/>
          </p:nvPr>
        </p:nvSpPr>
        <p:spPr>
          <a:xfrm>
            <a:off x="6533108" y="3829313"/>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6" name="Text Placeholder 10">
            <a:extLst>
              <a:ext uri="{FF2B5EF4-FFF2-40B4-BE49-F238E27FC236}">
                <a16:creationId xmlns:a16="http://schemas.microsoft.com/office/drawing/2014/main" id="{96A7A0C4-B64D-CA37-A87F-26C2F0BA963C}"/>
              </a:ext>
            </a:extLst>
          </p:cNvPr>
          <p:cNvSpPr>
            <a:spLocks noGrp="1"/>
          </p:cNvSpPr>
          <p:nvPr>
            <p:ph type="body" sz="quarter" idx="29" hasCustomPrompt="1"/>
          </p:nvPr>
        </p:nvSpPr>
        <p:spPr>
          <a:xfrm>
            <a:off x="6533109"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7" name="Text Placeholder 7">
            <a:extLst>
              <a:ext uri="{FF2B5EF4-FFF2-40B4-BE49-F238E27FC236}">
                <a16:creationId xmlns:a16="http://schemas.microsoft.com/office/drawing/2014/main" id="{671C63F9-552B-C663-406A-366AD373F977}"/>
              </a:ext>
            </a:extLst>
          </p:cNvPr>
          <p:cNvSpPr>
            <a:spLocks noGrp="1"/>
          </p:cNvSpPr>
          <p:nvPr>
            <p:ph type="body" sz="quarter" idx="30" hasCustomPrompt="1"/>
          </p:nvPr>
        </p:nvSpPr>
        <p:spPr>
          <a:xfrm>
            <a:off x="9378579" y="318073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8" name="Text Placeholder 10">
            <a:extLst>
              <a:ext uri="{FF2B5EF4-FFF2-40B4-BE49-F238E27FC236}">
                <a16:creationId xmlns:a16="http://schemas.microsoft.com/office/drawing/2014/main" id="{165A6336-E974-B713-8A5B-91303DC5FF6E}"/>
              </a:ext>
            </a:extLst>
          </p:cNvPr>
          <p:cNvSpPr>
            <a:spLocks noGrp="1"/>
          </p:cNvSpPr>
          <p:nvPr>
            <p:ph type="body" sz="quarter" idx="31" hasCustomPrompt="1"/>
          </p:nvPr>
        </p:nvSpPr>
        <p:spPr>
          <a:xfrm>
            <a:off x="9369971" y="3829313"/>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9" name="Text Placeholder 10">
            <a:extLst>
              <a:ext uri="{FF2B5EF4-FFF2-40B4-BE49-F238E27FC236}">
                <a16:creationId xmlns:a16="http://schemas.microsoft.com/office/drawing/2014/main" id="{FD31A87D-5CFB-CC67-CD91-979128044518}"/>
              </a:ext>
            </a:extLst>
          </p:cNvPr>
          <p:cNvSpPr>
            <a:spLocks noGrp="1"/>
          </p:cNvSpPr>
          <p:nvPr>
            <p:ph type="body" sz="quarter" idx="32" hasCustomPrompt="1"/>
          </p:nvPr>
        </p:nvSpPr>
        <p:spPr>
          <a:xfrm>
            <a:off x="9369972"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0" name="Picture Placeholder 7">
            <a:extLst>
              <a:ext uri="{FF2B5EF4-FFF2-40B4-BE49-F238E27FC236}">
                <a16:creationId xmlns:a16="http://schemas.microsoft.com/office/drawing/2014/main" id="{CE1C472A-E252-5CDB-E455-A1C37BAA0518}"/>
              </a:ext>
            </a:extLst>
          </p:cNvPr>
          <p:cNvSpPr>
            <a:spLocks noGrp="1" noChangeAspect="1"/>
          </p:cNvSpPr>
          <p:nvPr>
            <p:ph type="pic" sz="quarter" idx="33" hasCustomPrompt="1"/>
          </p:nvPr>
        </p:nvSpPr>
        <p:spPr>
          <a:xfrm>
            <a:off x="9120645"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5" name="GroupM_SingleColor_Logo_Navy_RGB.png">
            <a:extLst>
              <a:ext uri="{FF2B5EF4-FFF2-40B4-BE49-F238E27FC236}">
                <a16:creationId xmlns:a16="http://schemas.microsoft.com/office/drawing/2014/main" id="{DB47C10F-B352-42BB-5E74-71BFDA494A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264815692"/>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Categories w Icons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62A9F5-F540-F4BF-8199-0E2C706B4692}"/>
              </a:ext>
            </a:extLst>
          </p:cNvPr>
          <p:cNvSpPr/>
          <p:nvPr userDrawn="1"/>
        </p:nvSpPr>
        <p:spPr>
          <a:xfrm>
            <a:off x="6265583" y="2996894"/>
            <a:ext cx="2520000" cy="313244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 name="Rectangle 13">
            <a:extLst>
              <a:ext uri="{FF2B5EF4-FFF2-40B4-BE49-F238E27FC236}">
                <a16:creationId xmlns:a16="http://schemas.microsoft.com/office/drawing/2014/main" id="{6C868238-A6E7-C70B-46BA-EED500A0F230}"/>
              </a:ext>
            </a:extLst>
          </p:cNvPr>
          <p:cNvSpPr/>
          <p:nvPr userDrawn="1"/>
        </p:nvSpPr>
        <p:spPr>
          <a:xfrm>
            <a:off x="9123811" y="2996894"/>
            <a:ext cx="2520000" cy="313244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Rectangle 14">
            <a:extLst>
              <a:ext uri="{FF2B5EF4-FFF2-40B4-BE49-F238E27FC236}">
                <a16:creationId xmlns:a16="http://schemas.microsoft.com/office/drawing/2014/main" id="{234C14B1-D3C8-2902-9309-8FC34BBD6AD5}"/>
              </a:ext>
            </a:extLst>
          </p:cNvPr>
          <p:cNvSpPr/>
          <p:nvPr userDrawn="1"/>
        </p:nvSpPr>
        <p:spPr>
          <a:xfrm>
            <a:off x="549127" y="2996894"/>
            <a:ext cx="2520000" cy="313244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 name="Rectangle 15">
            <a:extLst>
              <a:ext uri="{FF2B5EF4-FFF2-40B4-BE49-F238E27FC236}">
                <a16:creationId xmlns:a16="http://schemas.microsoft.com/office/drawing/2014/main" id="{DB0C5626-7B52-1E78-9C80-8DF65BAB76EA}"/>
              </a:ext>
            </a:extLst>
          </p:cNvPr>
          <p:cNvSpPr/>
          <p:nvPr userDrawn="1"/>
        </p:nvSpPr>
        <p:spPr>
          <a:xfrm>
            <a:off x="3407355" y="2996894"/>
            <a:ext cx="2520000" cy="313244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 name="Rectangle 19">
            <a:extLst>
              <a:ext uri="{FF2B5EF4-FFF2-40B4-BE49-F238E27FC236}">
                <a16:creationId xmlns:a16="http://schemas.microsoft.com/office/drawing/2014/main" id="{7D4D5467-932B-28A2-FD60-5522FB33D04D}"/>
              </a:ext>
            </a:extLst>
          </p:cNvPr>
          <p:cNvSpPr/>
          <p:nvPr userDrawn="1"/>
        </p:nvSpPr>
        <p:spPr>
          <a:xfrm>
            <a:off x="6265583" y="6020918"/>
            <a:ext cx="2520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784BC061-C49D-8C4A-17AF-8C85E68AAE91}"/>
              </a:ext>
            </a:extLst>
          </p:cNvPr>
          <p:cNvSpPr/>
          <p:nvPr userDrawn="1"/>
        </p:nvSpPr>
        <p:spPr>
          <a:xfrm>
            <a:off x="9123811" y="6020918"/>
            <a:ext cx="2520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4" name="Rectangle 23">
            <a:extLst>
              <a:ext uri="{FF2B5EF4-FFF2-40B4-BE49-F238E27FC236}">
                <a16:creationId xmlns:a16="http://schemas.microsoft.com/office/drawing/2014/main" id="{C3386A31-8CD4-6CDB-9B1C-60E978500D60}"/>
              </a:ext>
            </a:extLst>
          </p:cNvPr>
          <p:cNvSpPr/>
          <p:nvPr userDrawn="1"/>
        </p:nvSpPr>
        <p:spPr>
          <a:xfrm>
            <a:off x="549127" y="6020918"/>
            <a:ext cx="2520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BC670171-C5FE-5E20-2A1D-24C6D41E849C}"/>
              </a:ext>
            </a:extLst>
          </p:cNvPr>
          <p:cNvSpPr/>
          <p:nvPr userDrawn="1"/>
        </p:nvSpPr>
        <p:spPr>
          <a:xfrm>
            <a:off x="3407355" y="6020918"/>
            <a:ext cx="2520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808797" y="318073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6296661"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3374188"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3829313"/>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8" name="Text Placeholder 7">
            <a:extLst>
              <a:ext uri="{FF2B5EF4-FFF2-40B4-BE49-F238E27FC236}">
                <a16:creationId xmlns:a16="http://schemas.microsoft.com/office/drawing/2014/main" id="{23CEDD56-9142-21F9-80E5-F0B1E9577D97}"/>
              </a:ext>
            </a:extLst>
          </p:cNvPr>
          <p:cNvSpPr>
            <a:spLocks noGrp="1"/>
          </p:cNvSpPr>
          <p:nvPr>
            <p:ph type="body" sz="quarter" idx="24" hasCustomPrompt="1"/>
          </p:nvPr>
        </p:nvSpPr>
        <p:spPr>
          <a:xfrm>
            <a:off x="3673591" y="318073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2" name="Text Placeholder 10">
            <a:extLst>
              <a:ext uri="{FF2B5EF4-FFF2-40B4-BE49-F238E27FC236}">
                <a16:creationId xmlns:a16="http://schemas.microsoft.com/office/drawing/2014/main" id="{77A6EBCC-F124-D2D2-CF74-60D41048C216}"/>
              </a:ext>
            </a:extLst>
          </p:cNvPr>
          <p:cNvSpPr>
            <a:spLocks noGrp="1"/>
          </p:cNvSpPr>
          <p:nvPr>
            <p:ph type="body" sz="quarter" idx="25" hasCustomPrompt="1"/>
          </p:nvPr>
        </p:nvSpPr>
        <p:spPr>
          <a:xfrm>
            <a:off x="3664983" y="3829313"/>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3" name="Text Placeholder 10">
            <a:extLst>
              <a:ext uri="{FF2B5EF4-FFF2-40B4-BE49-F238E27FC236}">
                <a16:creationId xmlns:a16="http://schemas.microsoft.com/office/drawing/2014/main" id="{EA4B6B0A-9095-E4BA-4D16-E743B8EAA94D}"/>
              </a:ext>
            </a:extLst>
          </p:cNvPr>
          <p:cNvSpPr>
            <a:spLocks noGrp="1"/>
          </p:cNvSpPr>
          <p:nvPr>
            <p:ph type="body" sz="quarter" idx="26" hasCustomPrompt="1"/>
          </p:nvPr>
        </p:nvSpPr>
        <p:spPr>
          <a:xfrm>
            <a:off x="3664984"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4" name="Text Placeholder 7">
            <a:extLst>
              <a:ext uri="{FF2B5EF4-FFF2-40B4-BE49-F238E27FC236}">
                <a16:creationId xmlns:a16="http://schemas.microsoft.com/office/drawing/2014/main" id="{1DE94E99-6731-FDB4-4B11-23EC009EE08B}"/>
              </a:ext>
            </a:extLst>
          </p:cNvPr>
          <p:cNvSpPr>
            <a:spLocks noGrp="1"/>
          </p:cNvSpPr>
          <p:nvPr>
            <p:ph type="body" sz="quarter" idx="27" hasCustomPrompt="1"/>
          </p:nvPr>
        </p:nvSpPr>
        <p:spPr>
          <a:xfrm>
            <a:off x="6541716" y="318073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4F9487D6-83B1-46FC-FF11-71E773342443}"/>
              </a:ext>
            </a:extLst>
          </p:cNvPr>
          <p:cNvSpPr>
            <a:spLocks noGrp="1"/>
          </p:cNvSpPr>
          <p:nvPr>
            <p:ph type="body" sz="quarter" idx="28" hasCustomPrompt="1"/>
          </p:nvPr>
        </p:nvSpPr>
        <p:spPr>
          <a:xfrm>
            <a:off x="6533108" y="3829313"/>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6" name="Text Placeholder 10">
            <a:extLst>
              <a:ext uri="{FF2B5EF4-FFF2-40B4-BE49-F238E27FC236}">
                <a16:creationId xmlns:a16="http://schemas.microsoft.com/office/drawing/2014/main" id="{96A7A0C4-B64D-CA37-A87F-26C2F0BA963C}"/>
              </a:ext>
            </a:extLst>
          </p:cNvPr>
          <p:cNvSpPr>
            <a:spLocks noGrp="1"/>
          </p:cNvSpPr>
          <p:nvPr>
            <p:ph type="body" sz="quarter" idx="29" hasCustomPrompt="1"/>
          </p:nvPr>
        </p:nvSpPr>
        <p:spPr>
          <a:xfrm>
            <a:off x="6533109"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7" name="Text Placeholder 7">
            <a:extLst>
              <a:ext uri="{FF2B5EF4-FFF2-40B4-BE49-F238E27FC236}">
                <a16:creationId xmlns:a16="http://schemas.microsoft.com/office/drawing/2014/main" id="{671C63F9-552B-C663-406A-366AD373F977}"/>
              </a:ext>
            </a:extLst>
          </p:cNvPr>
          <p:cNvSpPr>
            <a:spLocks noGrp="1"/>
          </p:cNvSpPr>
          <p:nvPr>
            <p:ph type="body" sz="quarter" idx="30" hasCustomPrompt="1"/>
          </p:nvPr>
        </p:nvSpPr>
        <p:spPr>
          <a:xfrm>
            <a:off x="9378579" y="318073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8" name="Text Placeholder 10">
            <a:extLst>
              <a:ext uri="{FF2B5EF4-FFF2-40B4-BE49-F238E27FC236}">
                <a16:creationId xmlns:a16="http://schemas.microsoft.com/office/drawing/2014/main" id="{165A6336-E974-B713-8A5B-91303DC5FF6E}"/>
              </a:ext>
            </a:extLst>
          </p:cNvPr>
          <p:cNvSpPr>
            <a:spLocks noGrp="1"/>
          </p:cNvSpPr>
          <p:nvPr>
            <p:ph type="body" sz="quarter" idx="31" hasCustomPrompt="1"/>
          </p:nvPr>
        </p:nvSpPr>
        <p:spPr>
          <a:xfrm>
            <a:off x="9369971" y="3829313"/>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9" name="Text Placeholder 10">
            <a:extLst>
              <a:ext uri="{FF2B5EF4-FFF2-40B4-BE49-F238E27FC236}">
                <a16:creationId xmlns:a16="http://schemas.microsoft.com/office/drawing/2014/main" id="{FD31A87D-5CFB-CC67-CD91-979128044518}"/>
              </a:ext>
            </a:extLst>
          </p:cNvPr>
          <p:cNvSpPr>
            <a:spLocks noGrp="1"/>
          </p:cNvSpPr>
          <p:nvPr>
            <p:ph type="body" sz="quarter" idx="32" hasCustomPrompt="1"/>
          </p:nvPr>
        </p:nvSpPr>
        <p:spPr>
          <a:xfrm>
            <a:off x="9369972"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0" name="Picture Placeholder 7">
            <a:extLst>
              <a:ext uri="{FF2B5EF4-FFF2-40B4-BE49-F238E27FC236}">
                <a16:creationId xmlns:a16="http://schemas.microsoft.com/office/drawing/2014/main" id="{CE1C472A-E252-5CDB-E455-A1C37BAA0518}"/>
              </a:ext>
            </a:extLst>
          </p:cNvPr>
          <p:cNvSpPr>
            <a:spLocks noGrp="1" noChangeAspect="1"/>
          </p:cNvSpPr>
          <p:nvPr>
            <p:ph type="pic" sz="quarter" idx="33" hasCustomPrompt="1"/>
          </p:nvPr>
        </p:nvSpPr>
        <p:spPr>
          <a:xfrm>
            <a:off x="9120645"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5" name="GroupM_SingleColor_Logo_Navy_RGB.png">
            <a:extLst>
              <a:ext uri="{FF2B5EF4-FFF2-40B4-BE49-F238E27FC236}">
                <a16:creationId xmlns:a16="http://schemas.microsoft.com/office/drawing/2014/main" id="{DB47C10F-B352-42BB-5E74-71BFDA494A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532058575"/>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Categories_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531E88A-2066-54B7-81B2-4AFDF10B020C}"/>
              </a:ext>
            </a:extLst>
          </p:cNvPr>
          <p:cNvSpPr>
            <a:spLocks noGrp="1"/>
          </p:cNvSpPr>
          <p:nvPr>
            <p:ph type="pic" sz="quarter" idx="36" hasCustomPrompt="1"/>
          </p:nvPr>
        </p:nvSpPr>
        <p:spPr>
          <a:xfrm>
            <a:off x="4" y="2"/>
            <a:ext cx="12191997" cy="6857999"/>
          </a:xfrm>
          <a:custGeom>
            <a:avLst/>
            <a:gdLst>
              <a:gd name="connsiteX0" fmla="*/ 0 w 12191997"/>
              <a:gd name="connsiteY0" fmla="*/ 0 h 6857999"/>
              <a:gd name="connsiteX1" fmla="*/ 12191997 w 12191997"/>
              <a:gd name="connsiteY1" fmla="*/ 0 h 6857999"/>
              <a:gd name="connsiteX2" fmla="*/ 12191997 w 12191997"/>
              <a:gd name="connsiteY2" fmla="*/ 6857999 h 6857999"/>
              <a:gd name="connsiteX3" fmla="*/ 0 w 12191997"/>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7" h="6857999">
                <a:moveTo>
                  <a:pt x="0" y="0"/>
                </a:moveTo>
                <a:lnTo>
                  <a:pt x="12191997" y="0"/>
                </a:lnTo>
                <a:lnTo>
                  <a:pt x="12191997"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3" name="Text Placeholder 2">
            <a:extLst>
              <a:ext uri="{FF2B5EF4-FFF2-40B4-BE49-F238E27FC236}">
                <a16:creationId xmlns:a16="http://schemas.microsoft.com/office/drawing/2014/main" id="{19228846-F647-F2DD-C9DD-AF537630D796}"/>
              </a:ext>
            </a:extLst>
          </p:cNvPr>
          <p:cNvSpPr>
            <a:spLocks noGrp="1"/>
          </p:cNvSpPr>
          <p:nvPr>
            <p:ph type="body" sz="quarter" idx="37"/>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0" name="Text Placeholder 7">
            <a:extLst>
              <a:ext uri="{FF2B5EF4-FFF2-40B4-BE49-F238E27FC236}">
                <a16:creationId xmlns:a16="http://schemas.microsoft.com/office/drawing/2014/main" id="{072653EB-53C7-A72F-5ECE-D26D158FE9CC}"/>
              </a:ext>
            </a:extLst>
          </p:cNvPr>
          <p:cNvSpPr>
            <a:spLocks noGrp="1"/>
          </p:cNvSpPr>
          <p:nvPr>
            <p:ph type="body" sz="quarter" idx="13" hasCustomPrompt="1"/>
          </p:nvPr>
        </p:nvSpPr>
        <p:spPr>
          <a:xfrm>
            <a:off x="808797" y="2180312"/>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Text Placeholder 10">
            <a:extLst>
              <a:ext uri="{FF2B5EF4-FFF2-40B4-BE49-F238E27FC236}">
                <a16:creationId xmlns:a16="http://schemas.microsoft.com/office/drawing/2014/main" id="{277C25C2-F0B7-E49B-D410-7AF4E2A5AFAE}"/>
              </a:ext>
            </a:extLst>
          </p:cNvPr>
          <p:cNvSpPr>
            <a:spLocks noGrp="1"/>
          </p:cNvSpPr>
          <p:nvPr>
            <p:ph type="body" sz="quarter" idx="15" hasCustomPrompt="1"/>
          </p:nvPr>
        </p:nvSpPr>
        <p:spPr>
          <a:xfrm>
            <a:off x="800189" y="2828888"/>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3" name="Text Placeholder 10">
            <a:extLst>
              <a:ext uri="{FF2B5EF4-FFF2-40B4-BE49-F238E27FC236}">
                <a16:creationId xmlns:a16="http://schemas.microsoft.com/office/drawing/2014/main" id="{D1E2ADF3-8D8A-3769-FB0A-7A56D698CCCB}"/>
              </a:ext>
            </a:extLst>
          </p:cNvPr>
          <p:cNvSpPr>
            <a:spLocks noGrp="1"/>
          </p:cNvSpPr>
          <p:nvPr>
            <p:ph type="body" sz="quarter" idx="23" hasCustomPrompt="1"/>
          </p:nvPr>
        </p:nvSpPr>
        <p:spPr>
          <a:xfrm>
            <a:off x="800190" y="3428536"/>
            <a:ext cx="2021838" cy="230062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sit lorem ipsum dolor.</a:t>
            </a:r>
          </a:p>
        </p:txBody>
      </p:sp>
      <p:sp>
        <p:nvSpPr>
          <p:cNvPr id="24" name="Text Placeholder 7">
            <a:extLst>
              <a:ext uri="{FF2B5EF4-FFF2-40B4-BE49-F238E27FC236}">
                <a16:creationId xmlns:a16="http://schemas.microsoft.com/office/drawing/2014/main" id="{058A6041-3146-21CF-0395-153B7F59D837}"/>
              </a:ext>
            </a:extLst>
          </p:cNvPr>
          <p:cNvSpPr>
            <a:spLocks noGrp="1"/>
          </p:cNvSpPr>
          <p:nvPr>
            <p:ph type="body" sz="quarter" idx="24" hasCustomPrompt="1"/>
          </p:nvPr>
        </p:nvSpPr>
        <p:spPr>
          <a:xfrm>
            <a:off x="3663415" y="2180312"/>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Text Placeholder 10">
            <a:extLst>
              <a:ext uri="{FF2B5EF4-FFF2-40B4-BE49-F238E27FC236}">
                <a16:creationId xmlns:a16="http://schemas.microsoft.com/office/drawing/2014/main" id="{32486DC9-2A56-2C9A-7FD8-196BB712A164}"/>
              </a:ext>
            </a:extLst>
          </p:cNvPr>
          <p:cNvSpPr>
            <a:spLocks noGrp="1"/>
          </p:cNvSpPr>
          <p:nvPr>
            <p:ph type="body" sz="quarter" idx="25" hasCustomPrompt="1"/>
          </p:nvPr>
        </p:nvSpPr>
        <p:spPr>
          <a:xfrm>
            <a:off x="3654807" y="2828888"/>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7" name="Text Placeholder 10">
            <a:extLst>
              <a:ext uri="{FF2B5EF4-FFF2-40B4-BE49-F238E27FC236}">
                <a16:creationId xmlns:a16="http://schemas.microsoft.com/office/drawing/2014/main" id="{96381D0B-D385-FC7C-804C-B77560BC8689}"/>
              </a:ext>
            </a:extLst>
          </p:cNvPr>
          <p:cNvSpPr>
            <a:spLocks noGrp="1"/>
          </p:cNvSpPr>
          <p:nvPr>
            <p:ph type="body" sz="quarter" idx="26" hasCustomPrompt="1"/>
          </p:nvPr>
        </p:nvSpPr>
        <p:spPr>
          <a:xfrm>
            <a:off x="3654808" y="3428536"/>
            <a:ext cx="2021838" cy="230062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sit lorem ipsum dolor.</a:t>
            </a:r>
          </a:p>
        </p:txBody>
      </p:sp>
      <p:sp>
        <p:nvSpPr>
          <p:cNvPr id="28" name="Text Placeholder 7">
            <a:extLst>
              <a:ext uri="{FF2B5EF4-FFF2-40B4-BE49-F238E27FC236}">
                <a16:creationId xmlns:a16="http://schemas.microsoft.com/office/drawing/2014/main" id="{FEDDBEF9-0986-AC32-2809-4F4AAB02208D}"/>
              </a:ext>
            </a:extLst>
          </p:cNvPr>
          <p:cNvSpPr>
            <a:spLocks noGrp="1"/>
          </p:cNvSpPr>
          <p:nvPr>
            <p:ph type="body" sz="quarter" idx="27" hasCustomPrompt="1"/>
          </p:nvPr>
        </p:nvSpPr>
        <p:spPr>
          <a:xfrm>
            <a:off x="6526675" y="2180312"/>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2" name="Text Placeholder 10">
            <a:extLst>
              <a:ext uri="{FF2B5EF4-FFF2-40B4-BE49-F238E27FC236}">
                <a16:creationId xmlns:a16="http://schemas.microsoft.com/office/drawing/2014/main" id="{22BDE642-561D-0E9B-CD55-5B102967C954}"/>
              </a:ext>
            </a:extLst>
          </p:cNvPr>
          <p:cNvSpPr>
            <a:spLocks noGrp="1"/>
          </p:cNvSpPr>
          <p:nvPr>
            <p:ph type="body" sz="quarter" idx="28" hasCustomPrompt="1"/>
          </p:nvPr>
        </p:nvSpPr>
        <p:spPr>
          <a:xfrm>
            <a:off x="6518067" y="2828888"/>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3" name="Text Placeholder 10">
            <a:extLst>
              <a:ext uri="{FF2B5EF4-FFF2-40B4-BE49-F238E27FC236}">
                <a16:creationId xmlns:a16="http://schemas.microsoft.com/office/drawing/2014/main" id="{4606B84F-522C-EFA8-7F64-0EAEE6F9200F}"/>
              </a:ext>
            </a:extLst>
          </p:cNvPr>
          <p:cNvSpPr>
            <a:spLocks noGrp="1"/>
          </p:cNvSpPr>
          <p:nvPr>
            <p:ph type="body" sz="quarter" idx="29" hasCustomPrompt="1"/>
          </p:nvPr>
        </p:nvSpPr>
        <p:spPr>
          <a:xfrm>
            <a:off x="6518068" y="3428536"/>
            <a:ext cx="2021838" cy="230062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sit lorem ipsum dolor.</a:t>
            </a:r>
          </a:p>
        </p:txBody>
      </p:sp>
      <p:sp>
        <p:nvSpPr>
          <p:cNvPr id="34" name="Text Placeholder 7">
            <a:extLst>
              <a:ext uri="{FF2B5EF4-FFF2-40B4-BE49-F238E27FC236}">
                <a16:creationId xmlns:a16="http://schemas.microsoft.com/office/drawing/2014/main" id="{770696B3-AD59-60EE-FAB1-D0A3E6080FF9}"/>
              </a:ext>
            </a:extLst>
          </p:cNvPr>
          <p:cNvSpPr>
            <a:spLocks noGrp="1"/>
          </p:cNvSpPr>
          <p:nvPr>
            <p:ph type="body" sz="quarter" idx="30" hasCustomPrompt="1"/>
          </p:nvPr>
        </p:nvSpPr>
        <p:spPr>
          <a:xfrm>
            <a:off x="9378579" y="2180312"/>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D2E10986-8741-5EB9-FE7A-BBCD74C13389}"/>
              </a:ext>
            </a:extLst>
          </p:cNvPr>
          <p:cNvSpPr>
            <a:spLocks noGrp="1"/>
          </p:cNvSpPr>
          <p:nvPr>
            <p:ph type="body" sz="quarter" idx="31" hasCustomPrompt="1"/>
          </p:nvPr>
        </p:nvSpPr>
        <p:spPr>
          <a:xfrm>
            <a:off x="9369971" y="2828888"/>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6" name="Text Placeholder 10">
            <a:extLst>
              <a:ext uri="{FF2B5EF4-FFF2-40B4-BE49-F238E27FC236}">
                <a16:creationId xmlns:a16="http://schemas.microsoft.com/office/drawing/2014/main" id="{AB68BEF7-079E-6DF2-C17B-A3C1CFAE5830}"/>
              </a:ext>
            </a:extLst>
          </p:cNvPr>
          <p:cNvSpPr>
            <a:spLocks noGrp="1"/>
          </p:cNvSpPr>
          <p:nvPr>
            <p:ph type="body" sz="quarter" idx="32" hasCustomPrompt="1"/>
          </p:nvPr>
        </p:nvSpPr>
        <p:spPr>
          <a:xfrm>
            <a:off x="9369972" y="3428536"/>
            <a:ext cx="2021838" cy="230062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sit lorem ipsum dolor.</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1605043346"/>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Categories w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2F4775-4A2E-CC44-25E7-4AA8E1F3730A}"/>
              </a:ext>
            </a:extLst>
          </p:cNvPr>
          <p:cNvSpPr/>
          <p:nvPr userDrawn="1"/>
        </p:nvSpPr>
        <p:spPr>
          <a:xfrm>
            <a:off x="6265583" y="3104474"/>
            <a:ext cx="252000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 name="Rectangle 8">
            <a:extLst>
              <a:ext uri="{FF2B5EF4-FFF2-40B4-BE49-F238E27FC236}">
                <a16:creationId xmlns:a16="http://schemas.microsoft.com/office/drawing/2014/main" id="{139E92D3-2E74-50F5-0A96-ED414F643566}"/>
              </a:ext>
            </a:extLst>
          </p:cNvPr>
          <p:cNvSpPr/>
          <p:nvPr userDrawn="1"/>
        </p:nvSpPr>
        <p:spPr>
          <a:xfrm>
            <a:off x="9123811" y="3104474"/>
            <a:ext cx="252000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 name="Rectangle 13">
            <a:extLst>
              <a:ext uri="{FF2B5EF4-FFF2-40B4-BE49-F238E27FC236}">
                <a16:creationId xmlns:a16="http://schemas.microsoft.com/office/drawing/2014/main" id="{90475816-E0FE-C3D6-5994-48DA00CBF570}"/>
              </a:ext>
            </a:extLst>
          </p:cNvPr>
          <p:cNvSpPr/>
          <p:nvPr userDrawn="1"/>
        </p:nvSpPr>
        <p:spPr>
          <a:xfrm>
            <a:off x="549127" y="3104474"/>
            <a:ext cx="252000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Rectangle 14">
            <a:extLst>
              <a:ext uri="{FF2B5EF4-FFF2-40B4-BE49-F238E27FC236}">
                <a16:creationId xmlns:a16="http://schemas.microsoft.com/office/drawing/2014/main" id="{188BCF13-409C-F8EA-6235-23B6EE4FDF2D}"/>
              </a:ext>
            </a:extLst>
          </p:cNvPr>
          <p:cNvSpPr/>
          <p:nvPr userDrawn="1"/>
        </p:nvSpPr>
        <p:spPr>
          <a:xfrm>
            <a:off x="3407355" y="3104474"/>
            <a:ext cx="252000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 name="Rectangle 15">
            <a:extLst>
              <a:ext uri="{FF2B5EF4-FFF2-40B4-BE49-F238E27FC236}">
                <a16:creationId xmlns:a16="http://schemas.microsoft.com/office/drawing/2014/main" id="{E852114E-E514-84A1-C974-0E15A24BBCD5}"/>
              </a:ext>
            </a:extLst>
          </p:cNvPr>
          <p:cNvSpPr/>
          <p:nvPr userDrawn="1"/>
        </p:nvSpPr>
        <p:spPr>
          <a:xfrm>
            <a:off x="6265583" y="6020918"/>
            <a:ext cx="2520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0" name="Rectangle 19">
            <a:extLst>
              <a:ext uri="{FF2B5EF4-FFF2-40B4-BE49-F238E27FC236}">
                <a16:creationId xmlns:a16="http://schemas.microsoft.com/office/drawing/2014/main" id="{313660FB-51CF-A90A-F361-DA0CDFD6AE0A}"/>
              </a:ext>
            </a:extLst>
          </p:cNvPr>
          <p:cNvSpPr/>
          <p:nvPr userDrawn="1"/>
        </p:nvSpPr>
        <p:spPr>
          <a:xfrm>
            <a:off x="9123811" y="6020918"/>
            <a:ext cx="2520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1" name="Rectangle 20">
            <a:extLst>
              <a:ext uri="{FF2B5EF4-FFF2-40B4-BE49-F238E27FC236}">
                <a16:creationId xmlns:a16="http://schemas.microsoft.com/office/drawing/2014/main" id="{523CD1AB-181F-C092-7C06-2CDF1AE59591}"/>
              </a:ext>
            </a:extLst>
          </p:cNvPr>
          <p:cNvSpPr/>
          <p:nvPr userDrawn="1"/>
        </p:nvSpPr>
        <p:spPr>
          <a:xfrm>
            <a:off x="549127" y="6020918"/>
            <a:ext cx="2520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4BE10577-18BA-111D-0892-90D6CE83859C}"/>
              </a:ext>
            </a:extLst>
          </p:cNvPr>
          <p:cNvSpPr/>
          <p:nvPr userDrawn="1"/>
        </p:nvSpPr>
        <p:spPr>
          <a:xfrm>
            <a:off x="3407355" y="6020918"/>
            <a:ext cx="2520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813067"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13067" y="4185995"/>
            <a:ext cx="1980000" cy="414000"/>
          </a:xfrm>
        </p:spPr>
        <p:txBody>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13068"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24" name="Picture Placeholder 7">
            <a:extLst>
              <a:ext uri="{FF2B5EF4-FFF2-40B4-BE49-F238E27FC236}">
                <a16:creationId xmlns:a16="http://schemas.microsoft.com/office/drawing/2014/main" id="{9BBCF8A9-BB0C-5B38-5DA0-7F45138D6E7D}"/>
              </a:ext>
            </a:extLst>
          </p:cNvPr>
          <p:cNvSpPr>
            <a:spLocks noGrp="1" noChangeAspect="1"/>
          </p:cNvSpPr>
          <p:nvPr>
            <p:ph type="pic" sz="quarter" idx="24" hasCustomPrompt="1"/>
          </p:nvPr>
        </p:nvSpPr>
        <p:spPr>
          <a:xfrm>
            <a:off x="3682475"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25" name="Text Placeholder 10">
            <a:extLst>
              <a:ext uri="{FF2B5EF4-FFF2-40B4-BE49-F238E27FC236}">
                <a16:creationId xmlns:a16="http://schemas.microsoft.com/office/drawing/2014/main" id="{B13DD2A4-9DF6-84C8-F829-4734DB2985C9}"/>
              </a:ext>
            </a:extLst>
          </p:cNvPr>
          <p:cNvSpPr>
            <a:spLocks noGrp="1"/>
          </p:cNvSpPr>
          <p:nvPr>
            <p:ph type="body" sz="quarter" idx="25" hasCustomPrompt="1"/>
          </p:nvPr>
        </p:nvSpPr>
        <p:spPr>
          <a:xfrm>
            <a:off x="3682475" y="4185995"/>
            <a:ext cx="1980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pPr marL="0" marR="0" lvl="0" indent="0" algn="ctr"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a:t>Click here to add a sub-title</a:t>
            </a:r>
          </a:p>
          <a:p>
            <a:endParaRPr lang="en-US"/>
          </a:p>
        </p:txBody>
      </p:sp>
      <p:sp>
        <p:nvSpPr>
          <p:cNvPr id="27" name="Text Placeholder 10">
            <a:extLst>
              <a:ext uri="{FF2B5EF4-FFF2-40B4-BE49-F238E27FC236}">
                <a16:creationId xmlns:a16="http://schemas.microsoft.com/office/drawing/2014/main" id="{77EC4505-1FF6-4FB8-6C35-1173F1C0F9F4}"/>
              </a:ext>
            </a:extLst>
          </p:cNvPr>
          <p:cNvSpPr>
            <a:spLocks noGrp="1"/>
          </p:cNvSpPr>
          <p:nvPr>
            <p:ph type="body" sz="quarter" idx="26" hasCustomPrompt="1"/>
          </p:nvPr>
        </p:nvSpPr>
        <p:spPr>
          <a:xfrm>
            <a:off x="3682476"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28" name="Picture Placeholder 7">
            <a:extLst>
              <a:ext uri="{FF2B5EF4-FFF2-40B4-BE49-F238E27FC236}">
                <a16:creationId xmlns:a16="http://schemas.microsoft.com/office/drawing/2014/main" id="{6F2D21D6-67EC-6B63-6BDE-18F0762902A3}"/>
              </a:ext>
            </a:extLst>
          </p:cNvPr>
          <p:cNvSpPr>
            <a:spLocks noGrp="1" noChangeAspect="1"/>
          </p:cNvSpPr>
          <p:nvPr>
            <p:ph type="pic" sz="quarter" idx="27" hasCustomPrompt="1"/>
          </p:nvPr>
        </p:nvSpPr>
        <p:spPr>
          <a:xfrm>
            <a:off x="6540702"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32" name="Text Placeholder 10">
            <a:extLst>
              <a:ext uri="{FF2B5EF4-FFF2-40B4-BE49-F238E27FC236}">
                <a16:creationId xmlns:a16="http://schemas.microsoft.com/office/drawing/2014/main" id="{895B7F11-A52A-0204-7757-2820807A0640}"/>
              </a:ext>
            </a:extLst>
          </p:cNvPr>
          <p:cNvSpPr>
            <a:spLocks noGrp="1"/>
          </p:cNvSpPr>
          <p:nvPr>
            <p:ph type="body" sz="quarter" idx="28" hasCustomPrompt="1"/>
          </p:nvPr>
        </p:nvSpPr>
        <p:spPr>
          <a:xfrm>
            <a:off x="6540702" y="4185995"/>
            <a:ext cx="1980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33" name="Text Placeholder 10">
            <a:extLst>
              <a:ext uri="{FF2B5EF4-FFF2-40B4-BE49-F238E27FC236}">
                <a16:creationId xmlns:a16="http://schemas.microsoft.com/office/drawing/2014/main" id="{C45FA13C-7BE1-3DC2-B717-9FA1272516C1}"/>
              </a:ext>
            </a:extLst>
          </p:cNvPr>
          <p:cNvSpPr>
            <a:spLocks noGrp="1"/>
          </p:cNvSpPr>
          <p:nvPr>
            <p:ph type="body" sz="quarter" idx="29" hasCustomPrompt="1"/>
          </p:nvPr>
        </p:nvSpPr>
        <p:spPr>
          <a:xfrm>
            <a:off x="6540703"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34" name="Picture Placeholder 7">
            <a:extLst>
              <a:ext uri="{FF2B5EF4-FFF2-40B4-BE49-F238E27FC236}">
                <a16:creationId xmlns:a16="http://schemas.microsoft.com/office/drawing/2014/main" id="{E71ABD26-2B83-28FE-91DB-9754667001A4}"/>
              </a:ext>
            </a:extLst>
          </p:cNvPr>
          <p:cNvSpPr>
            <a:spLocks noGrp="1" noChangeAspect="1"/>
          </p:cNvSpPr>
          <p:nvPr>
            <p:ph type="pic" sz="quarter" idx="30" hasCustomPrompt="1"/>
          </p:nvPr>
        </p:nvSpPr>
        <p:spPr>
          <a:xfrm>
            <a:off x="9398931"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35" name="Text Placeholder 10">
            <a:extLst>
              <a:ext uri="{FF2B5EF4-FFF2-40B4-BE49-F238E27FC236}">
                <a16:creationId xmlns:a16="http://schemas.microsoft.com/office/drawing/2014/main" id="{55E6945C-C36F-0CF0-8C05-5077F7D1103E}"/>
              </a:ext>
            </a:extLst>
          </p:cNvPr>
          <p:cNvSpPr>
            <a:spLocks noGrp="1"/>
          </p:cNvSpPr>
          <p:nvPr>
            <p:ph type="body" sz="quarter" idx="31" hasCustomPrompt="1"/>
          </p:nvPr>
        </p:nvSpPr>
        <p:spPr>
          <a:xfrm>
            <a:off x="9398931" y="4185995"/>
            <a:ext cx="1980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36" name="Text Placeholder 10">
            <a:extLst>
              <a:ext uri="{FF2B5EF4-FFF2-40B4-BE49-F238E27FC236}">
                <a16:creationId xmlns:a16="http://schemas.microsoft.com/office/drawing/2014/main" id="{60E623F8-1145-4BCC-4F05-44FF9D1E6166}"/>
              </a:ext>
            </a:extLst>
          </p:cNvPr>
          <p:cNvSpPr>
            <a:spLocks noGrp="1"/>
          </p:cNvSpPr>
          <p:nvPr>
            <p:ph type="body" sz="quarter" idx="32" hasCustomPrompt="1"/>
          </p:nvPr>
        </p:nvSpPr>
        <p:spPr>
          <a:xfrm>
            <a:off x="9398932"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pic>
        <p:nvPicPr>
          <p:cNvPr id="5" name="GroupM_SingleColor_Logo_Navy_RGB.png">
            <a:extLst>
              <a:ext uri="{FF2B5EF4-FFF2-40B4-BE49-F238E27FC236}">
                <a16:creationId xmlns:a16="http://schemas.microsoft.com/office/drawing/2014/main" id="{0F58F087-7473-1255-4A23-22C48311EA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004807068"/>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Categories w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2F4775-4A2E-CC44-25E7-4AA8E1F3730A}"/>
              </a:ext>
            </a:extLst>
          </p:cNvPr>
          <p:cNvSpPr/>
          <p:nvPr userDrawn="1"/>
        </p:nvSpPr>
        <p:spPr>
          <a:xfrm>
            <a:off x="6265583" y="3104474"/>
            <a:ext cx="252000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 name="Rectangle 8">
            <a:extLst>
              <a:ext uri="{FF2B5EF4-FFF2-40B4-BE49-F238E27FC236}">
                <a16:creationId xmlns:a16="http://schemas.microsoft.com/office/drawing/2014/main" id="{139E92D3-2E74-50F5-0A96-ED414F643566}"/>
              </a:ext>
            </a:extLst>
          </p:cNvPr>
          <p:cNvSpPr/>
          <p:nvPr userDrawn="1"/>
        </p:nvSpPr>
        <p:spPr>
          <a:xfrm>
            <a:off x="9123811" y="3104474"/>
            <a:ext cx="252000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 name="Rectangle 13">
            <a:extLst>
              <a:ext uri="{FF2B5EF4-FFF2-40B4-BE49-F238E27FC236}">
                <a16:creationId xmlns:a16="http://schemas.microsoft.com/office/drawing/2014/main" id="{90475816-E0FE-C3D6-5994-48DA00CBF570}"/>
              </a:ext>
            </a:extLst>
          </p:cNvPr>
          <p:cNvSpPr/>
          <p:nvPr userDrawn="1"/>
        </p:nvSpPr>
        <p:spPr>
          <a:xfrm>
            <a:off x="549127" y="3104474"/>
            <a:ext cx="252000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Rectangle 14">
            <a:extLst>
              <a:ext uri="{FF2B5EF4-FFF2-40B4-BE49-F238E27FC236}">
                <a16:creationId xmlns:a16="http://schemas.microsoft.com/office/drawing/2014/main" id="{188BCF13-409C-F8EA-6235-23B6EE4FDF2D}"/>
              </a:ext>
            </a:extLst>
          </p:cNvPr>
          <p:cNvSpPr/>
          <p:nvPr userDrawn="1"/>
        </p:nvSpPr>
        <p:spPr>
          <a:xfrm>
            <a:off x="3407355" y="3104474"/>
            <a:ext cx="252000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 name="Rectangle 15">
            <a:extLst>
              <a:ext uri="{FF2B5EF4-FFF2-40B4-BE49-F238E27FC236}">
                <a16:creationId xmlns:a16="http://schemas.microsoft.com/office/drawing/2014/main" id="{E852114E-E514-84A1-C974-0E15A24BBCD5}"/>
              </a:ext>
            </a:extLst>
          </p:cNvPr>
          <p:cNvSpPr/>
          <p:nvPr userDrawn="1"/>
        </p:nvSpPr>
        <p:spPr>
          <a:xfrm>
            <a:off x="6265583" y="6020918"/>
            <a:ext cx="2520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0" name="Rectangle 19">
            <a:extLst>
              <a:ext uri="{FF2B5EF4-FFF2-40B4-BE49-F238E27FC236}">
                <a16:creationId xmlns:a16="http://schemas.microsoft.com/office/drawing/2014/main" id="{313660FB-51CF-A90A-F361-DA0CDFD6AE0A}"/>
              </a:ext>
            </a:extLst>
          </p:cNvPr>
          <p:cNvSpPr/>
          <p:nvPr userDrawn="1"/>
        </p:nvSpPr>
        <p:spPr>
          <a:xfrm>
            <a:off x="9123811" y="6020918"/>
            <a:ext cx="2520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1" name="Rectangle 20">
            <a:extLst>
              <a:ext uri="{FF2B5EF4-FFF2-40B4-BE49-F238E27FC236}">
                <a16:creationId xmlns:a16="http://schemas.microsoft.com/office/drawing/2014/main" id="{523CD1AB-181F-C092-7C06-2CDF1AE59591}"/>
              </a:ext>
            </a:extLst>
          </p:cNvPr>
          <p:cNvSpPr/>
          <p:nvPr userDrawn="1"/>
        </p:nvSpPr>
        <p:spPr>
          <a:xfrm>
            <a:off x="549127" y="6020918"/>
            <a:ext cx="2520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4BE10577-18BA-111D-0892-90D6CE83859C}"/>
              </a:ext>
            </a:extLst>
          </p:cNvPr>
          <p:cNvSpPr/>
          <p:nvPr userDrawn="1"/>
        </p:nvSpPr>
        <p:spPr>
          <a:xfrm>
            <a:off x="3407355" y="6020918"/>
            <a:ext cx="2520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813067"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13067" y="4185995"/>
            <a:ext cx="1980000" cy="414000"/>
          </a:xfrm>
        </p:spPr>
        <p:txBody>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13068"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24" name="Picture Placeholder 7">
            <a:extLst>
              <a:ext uri="{FF2B5EF4-FFF2-40B4-BE49-F238E27FC236}">
                <a16:creationId xmlns:a16="http://schemas.microsoft.com/office/drawing/2014/main" id="{9BBCF8A9-BB0C-5B38-5DA0-7F45138D6E7D}"/>
              </a:ext>
            </a:extLst>
          </p:cNvPr>
          <p:cNvSpPr>
            <a:spLocks noGrp="1" noChangeAspect="1"/>
          </p:cNvSpPr>
          <p:nvPr>
            <p:ph type="pic" sz="quarter" idx="24" hasCustomPrompt="1"/>
          </p:nvPr>
        </p:nvSpPr>
        <p:spPr>
          <a:xfrm>
            <a:off x="3682475"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25" name="Text Placeholder 10">
            <a:extLst>
              <a:ext uri="{FF2B5EF4-FFF2-40B4-BE49-F238E27FC236}">
                <a16:creationId xmlns:a16="http://schemas.microsoft.com/office/drawing/2014/main" id="{B13DD2A4-9DF6-84C8-F829-4734DB2985C9}"/>
              </a:ext>
            </a:extLst>
          </p:cNvPr>
          <p:cNvSpPr>
            <a:spLocks noGrp="1"/>
          </p:cNvSpPr>
          <p:nvPr>
            <p:ph type="body" sz="quarter" idx="25" hasCustomPrompt="1"/>
          </p:nvPr>
        </p:nvSpPr>
        <p:spPr>
          <a:xfrm>
            <a:off x="3682475" y="4185995"/>
            <a:ext cx="1980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pPr marL="0" marR="0" lvl="0" indent="0" algn="ctr"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a:t>Click here to add a sub-title</a:t>
            </a:r>
          </a:p>
          <a:p>
            <a:endParaRPr lang="en-US"/>
          </a:p>
        </p:txBody>
      </p:sp>
      <p:sp>
        <p:nvSpPr>
          <p:cNvPr id="27" name="Text Placeholder 10">
            <a:extLst>
              <a:ext uri="{FF2B5EF4-FFF2-40B4-BE49-F238E27FC236}">
                <a16:creationId xmlns:a16="http://schemas.microsoft.com/office/drawing/2014/main" id="{77EC4505-1FF6-4FB8-6C35-1173F1C0F9F4}"/>
              </a:ext>
            </a:extLst>
          </p:cNvPr>
          <p:cNvSpPr>
            <a:spLocks noGrp="1"/>
          </p:cNvSpPr>
          <p:nvPr>
            <p:ph type="body" sz="quarter" idx="26" hasCustomPrompt="1"/>
          </p:nvPr>
        </p:nvSpPr>
        <p:spPr>
          <a:xfrm>
            <a:off x="3682476"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28" name="Picture Placeholder 7">
            <a:extLst>
              <a:ext uri="{FF2B5EF4-FFF2-40B4-BE49-F238E27FC236}">
                <a16:creationId xmlns:a16="http://schemas.microsoft.com/office/drawing/2014/main" id="{6F2D21D6-67EC-6B63-6BDE-18F0762902A3}"/>
              </a:ext>
            </a:extLst>
          </p:cNvPr>
          <p:cNvSpPr>
            <a:spLocks noGrp="1" noChangeAspect="1"/>
          </p:cNvSpPr>
          <p:nvPr>
            <p:ph type="pic" sz="quarter" idx="27" hasCustomPrompt="1"/>
          </p:nvPr>
        </p:nvSpPr>
        <p:spPr>
          <a:xfrm>
            <a:off x="6540702"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32" name="Text Placeholder 10">
            <a:extLst>
              <a:ext uri="{FF2B5EF4-FFF2-40B4-BE49-F238E27FC236}">
                <a16:creationId xmlns:a16="http://schemas.microsoft.com/office/drawing/2014/main" id="{895B7F11-A52A-0204-7757-2820807A0640}"/>
              </a:ext>
            </a:extLst>
          </p:cNvPr>
          <p:cNvSpPr>
            <a:spLocks noGrp="1"/>
          </p:cNvSpPr>
          <p:nvPr>
            <p:ph type="body" sz="quarter" idx="28" hasCustomPrompt="1"/>
          </p:nvPr>
        </p:nvSpPr>
        <p:spPr>
          <a:xfrm>
            <a:off x="6540702" y="4185995"/>
            <a:ext cx="1980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33" name="Text Placeholder 10">
            <a:extLst>
              <a:ext uri="{FF2B5EF4-FFF2-40B4-BE49-F238E27FC236}">
                <a16:creationId xmlns:a16="http://schemas.microsoft.com/office/drawing/2014/main" id="{C45FA13C-7BE1-3DC2-B717-9FA1272516C1}"/>
              </a:ext>
            </a:extLst>
          </p:cNvPr>
          <p:cNvSpPr>
            <a:spLocks noGrp="1"/>
          </p:cNvSpPr>
          <p:nvPr>
            <p:ph type="body" sz="quarter" idx="29" hasCustomPrompt="1"/>
          </p:nvPr>
        </p:nvSpPr>
        <p:spPr>
          <a:xfrm>
            <a:off x="6540703"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34" name="Picture Placeholder 7">
            <a:extLst>
              <a:ext uri="{FF2B5EF4-FFF2-40B4-BE49-F238E27FC236}">
                <a16:creationId xmlns:a16="http://schemas.microsoft.com/office/drawing/2014/main" id="{E71ABD26-2B83-28FE-91DB-9754667001A4}"/>
              </a:ext>
            </a:extLst>
          </p:cNvPr>
          <p:cNvSpPr>
            <a:spLocks noGrp="1" noChangeAspect="1"/>
          </p:cNvSpPr>
          <p:nvPr>
            <p:ph type="pic" sz="quarter" idx="30" hasCustomPrompt="1"/>
          </p:nvPr>
        </p:nvSpPr>
        <p:spPr>
          <a:xfrm>
            <a:off x="9398931"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35" name="Text Placeholder 10">
            <a:extLst>
              <a:ext uri="{FF2B5EF4-FFF2-40B4-BE49-F238E27FC236}">
                <a16:creationId xmlns:a16="http://schemas.microsoft.com/office/drawing/2014/main" id="{55E6945C-C36F-0CF0-8C05-5077F7D1103E}"/>
              </a:ext>
            </a:extLst>
          </p:cNvPr>
          <p:cNvSpPr>
            <a:spLocks noGrp="1"/>
          </p:cNvSpPr>
          <p:nvPr>
            <p:ph type="body" sz="quarter" idx="31" hasCustomPrompt="1"/>
          </p:nvPr>
        </p:nvSpPr>
        <p:spPr>
          <a:xfrm>
            <a:off x="9398931" y="4185995"/>
            <a:ext cx="1980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36" name="Text Placeholder 10">
            <a:extLst>
              <a:ext uri="{FF2B5EF4-FFF2-40B4-BE49-F238E27FC236}">
                <a16:creationId xmlns:a16="http://schemas.microsoft.com/office/drawing/2014/main" id="{60E623F8-1145-4BCC-4F05-44FF9D1E6166}"/>
              </a:ext>
            </a:extLst>
          </p:cNvPr>
          <p:cNvSpPr>
            <a:spLocks noGrp="1"/>
          </p:cNvSpPr>
          <p:nvPr>
            <p:ph type="body" sz="quarter" idx="32" hasCustomPrompt="1"/>
          </p:nvPr>
        </p:nvSpPr>
        <p:spPr>
          <a:xfrm>
            <a:off x="9398932"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pic>
        <p:nvPicPr>
          <p:cNvPr id="5" name="GroupM_SingleColor_Logo_Navy_RGB.png">
            <a:extLst>
              <a:ext uri="{FF2B5EF4-FFF2-40B4-BE49-F238E27FC236}">
                <a16:creationId xmlns:a16="http://schemas.microsoft.com/office/drawing/2014/main" id="{0F58F087-7473-1255-4A23-22C48311EA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15830624"/>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our Dates/Stat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1BA6F17-0666-9C44-9C14-E062C93DC2C3}"/>
              </a:ext>
            </a:extLst>
          </p:cNvPr>
          <p:cNvSpPr>
            <a:spLocks noGrp="1"/>
          </p:cNvSpPr>
          <p:nvPr>
            <p:ph type="pic" sz="quarter" idx="42" hasCustomPrompt="1"/>
          </p:nvPr>
        </p:nvSpPr>
        <p:spPr>
          <a:xfrm>
            <a:off x="2" y="-1"/>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10982322 w 12191998"/>
              <a:gd name="connsiteY3" fmla="*/ 3429000 h 3429000"/>
              <a:gd name="connsiteX4" fmla="*/ 9951809 w 12191998"/>
              <a:gd name="connsiteY4" fmla="*/ 3429000 h 3429000"/>
              <a:gd name="connsiteX5" fmla="*/ 9123809 w 12191998"/>
              <a:gd name="connsiteY5" fmla="*/ 3429000 h 3429000"/>
              <a:gd name="connsiteX6" fmla="*/ 7129423 w 12191998"/>
              <a:gd name="connsiteY6" fmla="*/ 3429000 h 3429000"/>
              <a:gd name="connsiteX7" fmla="*/ 6301424 w 12191998"/>
              <a:gd name="connsiteY7" fmla="*/ 3429000 h 3429000"/>
              <a:gd name="connsiteX8" fmla="*/ 4201247 w 12191998"/>
              <a:gd name="connsiteY8" fmla="*/ 3429000 h 3429000"/>
              <a:gd name="connsiteX9" fmla="*/ 3373247 w 12191998"/>
              <a:gd name="connsiteY9" fmla="*/ 3429000 h 3429000"/>
              <a:gd name="connsiteX10" fmla="*/ 1378861 w 12191998"/>
              <a:gd name="connsiteY10" fmla="*/ 3429000 h 3429000"/>
              <a:gd name="connsiteX11" fmla="*/ 550861 w 12191998"/>
              <a:gd name="connsiteY11" fmla="*/ 3429000 h 3429000"/>
              <a:gd name="connsiteX12" fmla="*/ 225422 w 12191998"/>
              <a:gd name="connsiteY12" fmla="*/ 3429000 h 3429000"/>
              <a:gd name="connsiteX13" fmla="*/ 0 w 12191998"/>
              <a:gd name="connsiteY13"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8" h="3429000">
                <a:moveTo>
                  <a:pt x="0" y="0"/>
                </a:moveTo>
                <a:lnTo>
                  <a:pt x="12191998" y="0"/>
                </a:lnTo>
                <a:lnTo>
                  <a:pt x="12191998" y="3429000"/>
                </a:lnTo>
                <a:lnTo>
                  <a:pt x="10982322" y="3429000"/>
                </a:lnTo>
                <a:lnTo>
                  <a:pt x="9951809" y="3429000"/>
                </a:lnTo>
                <a:lnTo>
                  <a:pt x="9123809" y="3429000"/>
                </a:lnTo>
                <a:lnTo>
                  <a:pt x="7129423" y="3429000"/>
                </a:lnTo>
                <a:lnTo>
                  <a:pt x="6301424" y="3429000"/>
                </a:lnTo>
                <a:lnTo>
                  <a:pt x="4201247" y="3429000"/>
                </a:lnTo>
                <a:lnTo>
                  <a:pt x="3373247" y="3429000"/>
                </a:lnTo>
                <a:lnTo>
                  <a:pt x="1378861" y="3429000"/>
                </a:lnTo>
                <a:lnTo>
                  <a:pt x="550861" y="3429000"/>
                </a:lnTo>
                <a:lnTo>
                  <a:pt x="225422" y="3429000"/>
                </a:lnTo>
                <a:lnTo>
                  <a:pt x="0" y="342900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9" name="Text Placeholder 10">
            <a:extLst>
              <a:ext uri="{FF2B5EF4-FFF2-40B4-BE49-F238E27FC236}">
                <a16:creationId xmlns:a16="http://schemas.microsoft.com/office/drawing/2014/main" id="{2988B2A4-370B-B421-7A7B-8A64E2722E72}"/>
              </a:ext>
            </a:extLst>
          </p:cNvPr>
          <p:cNvSpPr>
            <a:spLocks noGrp="1" noChangeAspect="1"/>
          </p:cNvSpPr>
          <p:nvPr>
            <p:ph type="body" sz="quarter" idx="37" hasCustomPrompt="1"/>
          </p:nvPr>
        </p:nvSpPr>
        <p:spPr>
          <a:xfrm>
            <a:off x="550863" y="3011402"/>
            <a:ext cx="831600" cy="831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7306AD92-F5FF-2457-C675-FF8CFF76B749}"/>
              </a:ext>
            </a:extLst>
          </p:cNvPr>
          <p:cNvSpPr>
            <a:spLocks noGrp="1" noChangeAspect="1"/>
          </p:cNvSpPr>
          <p:nvPr>
            <p:ph type="body" sz="quarter" idx="38" hasCustomPrompt="1"/>
          </p:nvPr>
        </p:nvSpPr>
        <p:spPr>
          <a:xfrm>
            <a:off x="3374034" y="3011402"/>
            <a:ext cx="831600" cy="831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AA3E00B0-D2F3-703C-33A0-C4CFA3FEDB88}"/>
              </a:ext>
            </a:extLst>
          </p:cNvPr>
          <p:cNvSpPr>
            <a:spLocks noGrp="1" noChangeAspect="1"/>
          </p:cNvSpPr>
          <p:nvPr>
            <p:ph type="body" sz="quarter" idx="39" hasCustomPrompt="1"/>
          </p:nvPr>
        </p:nvSpPr>
        <p:spPr>
          <a:xfrm>
            <a:off x="6265823" y="3011402"/>
            <a:ext cx="831600" cy="831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E4545C7F-E27D-C4EA-A694-E155F6728636}"/>
              </a:ext>
            </a:extLst>
          </p:cNvPr>
          <p:cNvSpPr>
            <a:spLocks noGrp="1" noChangeAspect="1"/>
          </p:cNvSpPr>
          <p:nvPr>
            <p:ph type="body" sz="quarter" idx="40" hasCustomPrompt="1"/>
          </p:nvPr>
        </p:nvSpPr>
        <p:spPr>
          <a:xfrm>
            <a:off x="9120212" y="3011402"/>
            <a:ext cx="831600" cy="831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1362000" y="1259003"/>
            <a:ext cx="9468000" cy="910996"/>
          </a:xfrm>
        </p:spPr>
        <p:txBody>
          <a:bodyPr anchor="ctr" anchorCtr="0"/>
          <a:lstStyle>
            <a:lvl1pPr algn="ctr">
              <a:defRPr sz="4400">
                <a:solidFill>
                  <a:schemeClr val="bg1"/>
                </a:solidFill>
              </a:defRPr>
            </a:lvl1pPr>
          </a:lstStyle>
          <a:p>
            <a:r>
              <a:rPr lang="en-GB"/>
              <a:t>Click here to 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3" name="Text Placeholder 10">
            <a:extLst>
              <a:ext uri="{FF2B5EF4-FFF2-40B4-BE49-F238E27FC236}">
                <a16:creationId xmlns:a16="http://schemas.microsoft.com/office/drawing/2014/main" id="{648A510A-E4F5-AA0B-66D8-A104E145ACD3}"/>
              </a:ext>
            </a:extLst>
          </p:cNvPr>
          <p:cNvSpPr>
            <a:spLocks noGrp="1"/>
          </p:cNvSpPr>
          <p:nvPr>
            <p:ph type="body" sz="quarter" idx="15" hasCustomPrompt="1"/>
          </p:nvPr>
        </p:nvSpPr>
        <p:spPr>
          <a:xfrm>
            <a:off x="550863" y="4443195"/>
            <a:ext cx="251732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4" name="Text Placeholder 10">
            <a:extLst>
              <a:ext uri="{FF2B5EF4-FFF2-40B4-BE49-F238E27FC236}">
                <a16:creationId xmlns:a16="http://schemas.microsoft.com/office/drawing/2014/main" id="{3F9E6AC8-BF34-0F63-22EF-E6413C073901}"/>
              </a:ext>
            </a:extLst>
          </p:cNvPr>
          <p:cNvSpPr>
            <a:spLocks noGrp="1"/>
          </p:cNvSpPr>
          <p:nvPr>
            <p:ph type="body" sz="quarter" idx="23" hasCustomPrompt="1"/>
          </p:nvPr>
        </p:nvSpPr>
        <p:spPr>
          <a:xfrm>
            <a:off x="550863" y="5042843"/>
            <a:ext cx="2517325" cy="1086495"/>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5" name="Text Placeholder 10">
            <a:extLst>
              <a:ext uri="{FF2B5EF4-FFF2-40B4-BE49-F238E27FC236}">
                <a16:creationId xmlns:a16="http://schemas.microsoft.com/office/drawing/2014/main" id="{77DFE11C-8E83-FDE5-A50F-F79EBEF57887}"/>
              </a:ext>
            </a:extLst>
          </p:cNvPr>
          <p:cNvSpPr>
            <a:spLocks noGrp="1"/>
          </p:cNvSpPr>
          <p:nvPr>
            <p:ph type="body" sz="quarter" idx="24" hasCustomPrompt="1"/>
          </p:nvPr>
        </p:nvSpPr>
        <p:spPr>
          <a:xfrm>
            <a:off x="550863" y="4005468"/>
            <a:ext cx="2517326" cy="268536"/>
          </a:xfrm>
        </p:spPr>
        <p:txBody>
          <a:bodyPr/>
          <a:lstStyle>
            <a:lvl1pPr marL="0" indent="0">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27" name="Text Placeholder 10">
            <a:extLst>
              <a:ext uri="{FF2B5EF4-FFF2-40B4-BE49-F238E27FC236}">
                <a16:creationId xmlns:a16="http://schemas.microsoft.com/office/drawing/2014/main" id="{667265A8-A1AF-0AAC-E3B9-10DF0F076FB8}"/>
              </a:ext>
            </a:extLst>
          </p:cNvPr>
          <p:cNvSpPr>
            <a:spLocks noGrp="1"/>
          </p:cNvSpPr>
          <p:nvPr>
            <p:ph type="body" sz="quarter" idx="25" hasCustomPrompt="1"/>
          </p:nvPr>
        </p:nvSpPr>
        <p:spPr>
          <a:xfrm>
            <a:off x="3408513" y="4443195"/>
            <a:ext cx="251732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8" name="Text Placeholder 10">
            <a:extLst>
              <a:ext uri="{FF2B5EF4-FFF2-40B4-BE49-F238E27FC236}">
                <a16:creationId xmlns:a16="http://schemas.microsoft.com/office/drawing/2014/main" id="{7C0BEBC0-5A67-E811-D18D-4E965E624CB9}"/>
              </a:ext>
            </a:extLst>
          </p:cNvPr>
          <p:cNvSpPr>
            <a:spLocks noGrp="1"/>
          </p:cNvSpPr>
          <p:nvPr>
            <p:ph type="body" sz="quarter" idx="26" hasCustomPrompt="1"/>
          </p:nvPr>
        </p:nvSpPr>
        <p:spPr>
          <a:xfrm>
            <a:off x="3408513" y="5042843"/>
            <a:ext cx="2517325" cy="1086495"/>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9" name="Text Placeholder 10">
            <a:extLst>
              <a:ext uri="{FF2B5EF4-FFF2-40B4-BE49-F238E27FC236}">
                <a16:creationId xmlns:a16="http://schemas.microsoft.com/office/drawing/2014/main" id="{A1715F74-1A38-BC94-CFF2-DE2BCC2048D7}"/>
              </a:ext>
            </a:extLst>
          </p:cNvPr>
          <p:cNvSpPr>
            <a:spLocks noGrp="1"/>
          </p:cNvSpPr>
          <p:nvPr>
            <p:ph type="body" sz="quarter" idx="27" hasCustomPrompt="1"/>
          </p:nvPr>
        </p:nvSpPr>
        <p:spPr>
          <a:xfrm>
            <a:off x="3408513" y="4005468"/>
            <a:ext cx="2517326" cy="268536"/>
          </a:xfrm>
        </p:spPr>
        <p:txBody>
          <a:bodyPr/>
          <a:lstStyle>
            <a:lvl1pPr marL="0" indent="0">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39" name="Text Placeholder 10">
            <a:extLst>
              <a:ext uri="{FF2B5EF4-FFF2-40B4-BE49-F238E27FC236}">
                <a16:creationId xmlns:a16="http://schemas.microsoft.com/office/drawing/2014/main" id="{8FC09A78-B267-F3D4-193E-7E463D048340}"/>
              </a:ext>
            </a:extLst>
          </p:cNvPr>
          <p:cNvSpPr>
            <a:spLocks noGrp="1"/>
          </p:cNvSpPr>
          <p:nvPr>
            <p:ph type="body" sz="quarter" idx="28" hasCustomPrompt="1"/>
          </p:nvPr>
        </p:nvSpPr>
        <p:spPr>
          <a:xfrm>
            <a:off x="6265823" y="4443195"/>
            <a:ext cx="251732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40" name="Text Placeholder 10">
            <a:extLst>
              <a:ext uri="{FF2B5EF4-FFF2-40B4-BE49-F238E27FC236}">
                <a16:creationId xmlns:a16="http://schemas.microsoft.com/office/drawing/2014/main" id="{B50CFA2A-EB0C-12DE-C3F6-84C19908B250}"/>
              </a:ext>
            </a:extLst>
          </p:cNvPr>
          <p:cNvSpPr>
            <a:spLocks noGrp="1"/>
          </p:cNvSpPr>
          <p:nvPr>
            <p:ph type="body" sz="quarter" idx="29" hasCustomPrompt="1"/>
          </p:nvPr>
        </p:nvSpPr>
        <p:spPr>
          <a:xfrm>
            <a:off x="6266163" y="5042843"/>
            <a:ext cx="2517325" cy="1086495"/>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1" name="Text Placeholder 10">
            <a:extLst>
              <a:ext uri="{FF2B5EF4-FFF2-40B4-BE49-F238E27FC236}">
                <a16:creationId xmlns:a16="http://schemas.microsoft.com/office/drawing/2014/main" id="{856201EB-D624-4249-64F8-1772094EBD3F}"/>
              </a:ext>
            </a:extLst>
          </p:cNvPr>
          <p:cNvSpPr>
            <a:spLocks noGrp="1"/>
          </p:cNvSpPr>
          <p:nvPr>
            <p:ph type="body" sz="quarter" idx="30" hasCustomPrompt="1"/>
          </p:nvPr>
        </p:nvSpPr>
        <p:spPr>
          <a:xfrm>
            <a:off x="6265823" y="4005468"/>
            <a:ext cx="2517326" cy="268536"/>
          </a:xfrm>
        </p:spPr>
        <p:txBody>
          <a:bodyPr/>
          <a:lstStyle>
            <a:lvl1pPr marL="0" indent="0">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43" name="Text Placeholder 10">
            <a:extLst>
              <a:ext uri="{FF2B5EF4-FFF2-40B4-BE49-F238E27FC236}">
                <a16:creationId xmlns:a16="http://schemas.microsoft.com/office/drawing/2014/main" id="{C6A90665-2F49-676F-6369-40C8B0B87ED4}"/>
              </a:ext>
            </a:extLst>
          </p:cNvPr>
          <p:cNvSpPr>
            <a:spLocks noGrp="1"/>
          </p:cNvSpPr>
          <p:nvPr>
            <p:ph type="body" sz="quarter" idx="31" hasCustomPrompt="1"/>
          </p:nvPr>
        </p:nvSpPr>
        <p:spPr>
          <a:xfrm>
            <a:off x="9123812" y="4443195"/>
            <a:ext cx="251732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 your sub-title</a:t>
            </a:r>
          </a:p>
        </p:txBody>
      </p:sp>
      <p:sp>
        <p:nvSpPr>
          <p:cNvPr id="44" name="Text Placeholder 10">
            <a:extLst>
              <a:ext uri="{FF2B5EF4-FFF2-40B4-BE49-F238E27FC236}">
                <a16:creationId xmlns:a16="http://schemas.microsoft.com/office/drawing/2014/main" id="{7272AE9D-6B04-F8B0-A6D9-409B3CA9E894}"/>
              </a:ext>
            </a:extLst>
          </p:cNvPr>
          <p:cNvSpPr>
            <a:spLocks noGrp="1"/>
          </p:cNvSpPr>
          <p:nvPr>
            <p:ph type="body" sz="quarter" idx="32" hasCustomPrompt="1"/>
          </p:nvPr>
        </p:nvSpPr>
        <p:spPr>
          <a:xfrm>
            <a:off x="9123812" y="5042843"/>
            <a:ext cx="2517325" cy="1086495"/>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5" name="Text Placeholder 10">
            <a:extLst>
              <a:ext uri="{FF2B5EF4-FFF2-40B4-BE49-F238E27FC236}">
                <a16:creationId xmlns:a16="http://schemas.microsoft.com/office/drawing/2014/main" id="{91CC1C9D-15C3-5D59-978A-AF7297A0552C}"/>
              </a:ext>
            </a:extLst>
          </p:cNvPr>
          <p:cNvSpPr>
            <a:spLocks noGrp="1"/>
          </p:cNvSpPr>
          <p:nvPr>
            <p:ph type="body" sz="quarter" idx="33" hasCustomPrompt="1"/>
          </p:nvPr>
        </p:nvSpPr>
        <p:spPr>
          <a:xfrm>
            <a:off x="9123812" y="4005468"/>
            <a:ext cx="2517326" cy="268536"/>
          </a:xfrm>
        </p:spPr>
        <p:txBody>
          <a:bodyPr/>
          <a:lstStyle>
            <a:lvl1pPr marL="0" indent="0">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51" name="Picture Placeholder 7">
            <a:extLst>
              <a:ext uri="{FF2B5EF4-FFF2-40B4-BE49-F238E27FC236}">
                <a16:creationId xmlns:a16="http://schemas.microsoft.com/office/drawing/2014/main" id="{09005050-EA49-C8B0-BB39-FB13F50B9294}"/>
              </a:ext>
            </a:extLst>
          </p:cNvPr>
          <p:cNvSpPr>
            <a:spLocks noGrp="1" noChangeAspect="1"/>
          </p:cNvSpPr>
          <p:nvPr>
            <p:ph type="pic" sz="quarter" idx="14" hasCustomPrompt="1"/>
          </p:nvPr>
        </p:nvSpPr>
        <p:spPr>
          <a:xfrm>
            <a:off x="730863" y="3193202"/>
            <a:ext cx="468000" cy="468000"/>
          </a:xfrm>
        </p:spPr>
        <p:txBody>
          <a:bodyPr anchor="ctr" anchorCtr="0"/>
          <a:lstStyle>
            <a:lvl1pPr marL="0" indent="0" algn="ctr">
              <a:buNone/>
              <a:defRPr sz="700">
                <a:solidFill>
                  <a:schemeClr val="bg1"/>
                </a:solidFill>
              </a:defRPr>
            </a:lvl1pPr>
          </a:lstStyle>
          <a:p>
            <a:r>
              <a:rPr lang="en-US"/>
              <a:t>Click here to add your icon</a:t>
            </a:r>
          </a:p>
        </p:txBody>
      </p:sp>
      <p:sp>
        <p:nvSpPr>
          <p:cNvPr id="52" name="Picture Placeholder 7">
            <a:extLst>
              <a:ext uri="{FF2B5EF4-FFF2-40B4-BE49-F238E27FC236}">
                <a16:creationId xmlns:a16="http://schemas.microsoft.com/office/drawing/2014/main" id="{10532FD0-BA21-BF17-117F-F0FE9B475234}"/>
              </a:ext>
            </a:extLst>
          </p:cNvPr>
          <p:cNvSpPr>
            <a:spLocks noGrp="1" noChangeAspect="1"/>
          </p:cNvSpPr>
          <p:nvPr>
            <p:ph type="pic" sz="quarter" idx="34" hasCustomPrompt="1"/>
          </p:nvPr>
        </p:nvSpPr>
        <p:spPr>
          <a:xfrm>
            <a:off x="3555834" y="3193202"/>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53" name="Picture Placeholder 7">
            <a:extLst>
              <a:ext uri="{FF2B5EF4-FFF2-40B4-BE49-F238E27FC236}">
                <a16:creationId xmlns:a16="http://schemas.microsoft.com/office/drawing/2014/main" id="{A9204759-AA78-7D53-E257-0D82418F1E19}"/>
              </a:ext>
            </a:extLst>
          </p:cNvPr>
          <p:cNvSpPr>
            <a:spLocks noGrp="1" noChangeAspect="1"/>
          </p:cNvSpPr>
          <p:nvPr>
            <p:ph type="pic" sz="quarter" idx="35" hasCustomPrompt="1"/>
          </p:nvPr>
        </p:nvSpPr>
        <p:spPr>
          <a:xfrm>
            <a:off x="6447623" y="3193202"/>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54" name="Picture Placeholder 7">
            <a:extLst>
              <a:ext uri="{FF2B5EF4-FFF2-40B4-BE49-F238E27FC236}">
                <a16:creationId xmlns:a16="http://schemas.microsoft.com/office/drawing/2014/main" id="{A09C4B7A-6133-AAD2-0C6B-E1D9C99C53F4}"/>
              </a:ext>
            </a:extLst>
          </p:cNvPr>
          <p:cNvSpPr>
            <a:spLocks noGrp="1" noChangeAspect="1"/>
          </p:cNvSpPr>
          <p:nvPr>
            <p:ph type="pic" sz="quarter" idx="36" hasCustomPrompt="1"/>
          </p:nvPr>
        </p:nvSpPr>
        <p:spPr>
          <a:xfrm>
            <a:off x="9303812" y="3193202"/>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Tree>
    <p:extLst>
      <p:ext uri="{BB962C8B-B14F-4D97-AF65-F5344CB8AC3E}">
        <p14:creationId xmlns:p14="http://schemas.microsoft.com/office/powerpoint/2010/main" val="339200374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3681413"/>
            <a:ext cx="1942265" cy="2447925"/>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5130262"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5125721"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5127456" y="3681413"/>
            <a:ext cx="1942265" cy="2447925"/>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2843700"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2839159"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2839159" y="3681413"/>
            <a:ext cx="1942265" cy="2447925"/>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11" name="Text Placeholder 10">
            <a:extLst>
              <a:ext uri="{FF2B5EF4-FFF2-40B4-BE49-F238E27FC236}">
                <a16:creationId xmlns:a16="http://schemas.microsoft.com/office/drawing/2014/main" id="{610F3E10-BE45-738A-54C7-74B6C5E3094C}"/>
              </a:ext>
            </a:extLst>
          </p:cNvPr>
          <p:cNvSpPr>
            <a:spLocks noGrp="1"/>
          </p:cNvSpPr>
          <p:nvPr>
            <p:ph type="body" sz="quarter" idx="22" hasCustomPrompt="1"/>
          </p:nvPr>
        </p:nvSpPr>
        <p:spPr>
          <a:xfrm>
            <a:off x="7427074" y="3681413"/>
            <a:ext cx="1925767" cy="2447925"/>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13" name="Text Placeholder 7">
            <a:extLst>
              <a:ext uri="{FF2B5EF4-FFF2-40B4-BE49-F238E27FC236}">
                <a16:creationId xmlns:a16="http://schemas.microsoft.com/office/drawing/2014/main" id="{D3198049-8EBF-1EBA-DBD7-1AEEC72C35A8}"/>
              </a:ext>
            </a:extLst>
          </p:cNvPr>
          <p:cNvSpPr>
            <a:spLocks noGrp="1"/>
          </p:cNvSpPr>
          <p:nvPr>
            <p:ph type="body" sz="quarter" idx="23" hasCustomPrompt="1"/>
          </p:nvPr>
        </p:nvSpPr>
        <p:spPr>
          <a:xfrm>
            <a:off x="7431615"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Picture Placeholder 7">
            <a:extLst>
              <a:ext uri="{FF2B5EF4-FFF2-40B4-BE49-F238E27FC236}">
                <a16:creationId xmlns:a16="http://schemas.microsoft.com/office/drawing/2014/main" id="{2B2D4733-4D76-1213-711E-2C7D102C0FFA}"/>
              </a:ext>
            </a:extLst>
          </p:cNvPr>
          <p:cNvSpPr>
            <a:spLocks noGrp="1" noChangeAspect="1"/>
          </p:cNvSpPr>
          <p:nvPr>
            <p:ph type="pic" sz="quarter" idx="24" hasCustomPrompt="1"/>
          </p:nvPr>
        </p:nvSpPr>
        <p:spPr>
          <a:xfrm>
            <a:off x="7427074"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8" name="Text Placeholder 10">
            <a:extLst>
              <a:ext uri="{FF2B5EF4-FFF2-40B4-BE49-F238E27FC236}">
                <a16:creationId xmlns:a16="http://schemas.microsoft.com/office/drawing/2014/main" id="{6A074529-C6DB-8C69-2388-8ED1EDD1A5F0}"/>
              </a:ext>
            </a:extLst>
          </p:cNvPr>
          <p:cNvSpPr>
            <a:spLocks noGrp="1"/>
          </p:cNvSpPr>
          <p:nvPr>
            <p:ph type="body" sz="quarter" idx="25" hasCustomPrompt="1"/>
          </p:nvPr>
        </p:nvSpPr>
        <p:spPr>
          <a:xfrm>
            <a:off x="9703454" y="3681413"/>
            <a:ext cx="1925767" cy="2447925"/>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29" name="Text Placeholder 7">
            <a:extLst>
              <a:ext uri="{FF2B5EF4-FFF2-40B4-BE49-F238E27FC236}">
                <a16:creationId xmlns:a16="http://schemas.microsoft.com/office/drawing/2014/main" id="{32D04E23-AD2B-0410-2344-7BFC75A7364A}"/>
              </a:ext>
            </a:extLst>
          </p:cNvPr>
          <p:cNvSpPr>
            <a:spLocks noGrp="1"/>
          </p:cNvSpPr>
          <p:nvPr>
            <p:ph type="body" sz="quarter" idx="26" hasCustomPrompt="1"/>
          </p:nvPr>
        </p:nvSpPr>
        <p:spPr>
          <a:xfrm>
            <a:off x="9707995"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Picture Placeholder 7">
            <a:extLst>
              <a:ext uri="{FF2B5EF4-FFF2-40B4-BE49-F238E27FC236}">
                <a16:creationId xmlns:a16="http://schemas.microsoft.com/office/drawing/2014/main" id="{A217F1FF-0505-F701-EAC9-E5553F352D15}"/>
              </a:ext>
            </a:extLst>
          </p:cNvPr>
          <p:cNvSpPr>
            <a:spLocks noGrp="1" noChangeAspect="1"/>
          </p:cNvSpPr>
          <p:nvPr>
            <p:ph type="pic" sz="quarter" idx="27" hasCustomPrompt="1"/>
          </p:nvPr>
        </p:nvSpPr>
        <p:spPr>
          <a:xfrm>
            <a:off x="9703454"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5" name="GroupM_SingleColor_Logo_Navy_RGB.png">
            <a:extLst>
              <a:ext uri="{FF2B5EF4-FFF2-40B4-BE49-F238E27FC236}">
                <a16:creationId xmlns:a16="http://schemas.microsoft.com/office/drawing/2014/main" id="{2DD02178-7E22-F0A0-DA25-A13FDB5D42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565109909"/>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2319">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3681413"/>
            <a:ext cx="1942265" cy="2447925"/>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5130262"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5125721"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5127456" y="3681413"/>
            <a:ext cx="1942265" cy="2447925"/>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2843700"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2839159"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2839159" y="3681413"/>
            <a:ext cx="1942265" cy="2447925"/>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11" name="Text Placeholder 10">
            <a:extLst>
              <a:ext uri="{FF2B5EF4-FFF2-40B4-BE49-F238E27FC236}">
                <a16:creationId xmlns:a16="http://schemas.microsoft.com/office/drawing/2014/main" id="{610F3E10-BE45-738A-54C7-74B6C5E3094C}"/>
              </a:ext>
            </a:extLst>
          </p:cNvPr>
          <p:cNvSpPr>
            <a:spLocks noGrp="1"/>
          </p:cNvSpPr>
          <p:nvPr>
            <p:ph type="body" sz="quarter" idx="22" hasCustomPrompt="1"/>
          </p:nvPr>
        </p:nvSpPr>
        <p:spPr>
          <a:xfrm>
            <a:off x="7427074" y="3681413"/>
            <a:ext cx="1925767" cy="2447925"/>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13" name="Text Placeholder 7">
            <a:extLst>
              <a:ext uri="{FF2B5EF4-FFF2-40B4-BE49-F238E27FC236}">
                <a16:creationId xmlns:a16="http://schemas.microsoft.com/office/drawing/2014/main" id="{D3198049-8EBF-1EBA-DBD7-1AEEC72C35A8}"/>
              </a:ext>
            </a:extLst>
          </p:cNvPr>
          <p:cNvSpPr>
            <a:spLocks noGrp="1"/>
          </p:cNvSpPr>
          <p:nvPr>
            <p:ph type="body" sz="quarter" idx="23" hasCustomPrompt="1"/>
          </p:nvPr>
        </p:nvSpPr>
        <p:spPr>
          <a:xfrm>
            <a:off x="7431615"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Picture Placeholder 7">
            <a:extLst>
              <a:ext uri="{FF2B5EF4-FFF2-40B4-BE49-F238E27FC236}">
                <a16:creationId xmlns:a16="http://schemas.microsoft.com/office/drawing/2014/main" id="{2B2D4733-4D76-1213-711E-2C7D102C0FFA}"/>
              </a:ext>
            </a:extLst>
          </p:cNvPr>
          <p:cNvSpPr>
            <a:spLocks noGrp="1" noChangeAspect="1"/>
          </p:cNvSpPr>
          <p:nvPr>
            <p:ph type="pic" sz="quarter" idx="24" hasCustomPrompt="1"/>
          </p:nvPr>
        </p:nvSpPr>
        <p:spPr>
          <a:xfrm>
            <a:off x="7427074"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8" name="Text Placeholder 10">
            <a:extLst>
              <a:ext uri="{FF2B5EF4-FFF2-40B4-BE49-F238E27FC236}">
                <a16:creationId xmlns:a16="http://schemas.microsoft.com/office/drawing/2014/main" id="{6A074529-C6DB-8C69-2388-8ED1EDD1A5F0}"/>
              </a:ext>
            </a:extLst>
          </p:cNvPr>
          <p:cNvSpPr>
            <a:spLocks noGrp="1"/>
          </p:cNvSpPr>
          <p:nvPr>
            <p:ph type="body" sz="quarter" idx="25" hasCustomPrompt="1"/>
          </p:nvPr>
        </p:nvSpPr>
        <p:spPr>
          <a:xfrm>
            <a:off x="9703454" y="3681413"/>
            <a:ext cx="1925767" cy="2447925"/>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29" name="Text Placeholder 7">
            <a:extLst>
              <a:ext uri="{FF2B5EF4-FFF2-40B4-BE49-F238E27FC236}">
                <a16:creationId xmlns:a16="http://schemas.microsoft.com/office/drawing/2014/main" id="{32D04E23-AD2B-0410-2344-7BFC75A7364A}"/>
              </a:ext>
            </a:extLst>
          </p:cNvPr>
          <p:cNvSpPr>
            <a:spLocks noGrp="1"/>
          </p:cNvSpPr>
          <p:nvPr>
            <p:ph type="body" sz="quarter" idx="26" hasCustomPrompt="1"/>
          </p:nvPr>
        </p:nvSpPr>
        <p:spPr>
          <a:xfrm>
            <a:off x="9707995"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Picture Placeholder 7">
            <a:extLst>
              <a:ext uri="{FF2B5EF4-FFF2-40B4-BE49-F238E27FC236}">
                <a16:creationId xmlns:a16="http://schemas.microsoft.com/office/drawing/2014/main" id="{A217F1FF-0505-F701-EAC9-E5553F352D15}"/>
              </a:ext>
            </a:extLst>
          </p:cNvPr>
          <p:cNvSpPr>
            <a:spLocks noGrp="1" noChangeAspect="1"/>
          </p:cNvSpPr>
          <p:nvPr>
            <p:ph type="pic" sz="quarter" idx="27" hasCustomPrompt="1"/>
          </p:nvPr>
        </p:nvSpPr>
        <p:spPr>
          <a:xfrm>
            <a:off x="9703454"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5" name="GroupM_SingleColor_Logo_Navy_RGB.png">
            <a:extLst>
              <a:ext uri="{FF2B5EF4-FFF2-40B4-BE49-F238E27FC236}">
                <a16:creationId xmlns:a16="http://schemas.microsoft.com/office/drawing/2014/main" id="{2DD02178-7E22-F0A0-DA25-A13FDB5D42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72102568"/>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2319" userDrawn="1">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Categories w Icons_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75A03B-DE70-7DA8-0DBB-4628B20CE670}"/>
              </a:ext>
            </a:extLst>
          </p:cNvPr>
          <p:cNvSpPr/>
          <p:nvPr userDrawn="1"/>
        </p:nvSpPr>
        <p:spPr>
          <a:xfrm>
            <a:off x="549127" y="2565399"/>
            <a:ext cx="1947470" cy="3563939"/>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B38C911C-06AB-1E12-BEFD-E7F0DB3A615D}"/>
              </a:ext>
            </a:extLst>
          </p:cNvPr>
          <p:cNvSpPr/>
          <p:nvPr userDrawn="1"/>
        </p:nvSpPr>
        <p:spPr>
          <a:xfrm>
            <a:off x="2834672" y="2565399"/>
            <a:ext cx="1947470" cy="3563939"/>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 name="Rectangle 15">
            <a:extLst>
              <a:ext uri="{FF2B5EF4-FFF2-40B4-BE49-F238E27FC236}">
                <a16:creationId xmlns:a16="http://schemas.microsoft.com/office/drawing/2014/main" id="{2017FDEE-3CED-3D04-D2F4-4363ECD93D24}"/>
              </a:ext>
            </a:extLst>
          </p:cNvPr>
          <p:cNvSpPr/>
          <p:nvPr userDrawn="1"/>
        </p:nvSpPr>
        <p:spPr>
          <a:xfrm>
            <a:off x="5123688" y="2565399"/>
            <a:ext cx="1947470" cy="3563939"/>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 name="Rectangle 16">
            <a:extLst>
              <a:ext uri="{FF2B5EF4-FFF2-40B4-BE49-F238E27FC236}">
                <a16:creationId xmlns:a16="http://schemas.microsoft.com/office/drawing/2014/main" id="{6FC8122D-2B3B-CD59-ACD1-C5E173E63C2B}"/>
              </a:ext>
            </a:extLst>
          </p:cNvPr>
          <p:cNvSpPr/>
          <p:nvPr userDrawn="1"/>
        </p:nvSpPr>
        <p:spPr>
          <a:xfrm>
            <a:off x="7412703" y="2565399"/>
            <a:ext cx="1947470" cy="3563939"/>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 name="Rectangle 17">
            <a:extLst>
              <a:ext uri="{FF2B5EF4-FFF2-40B4-BE49-F238E27FC236}">
                <a16:creationId xmlns:a16="http://schemas.microsoft.com/office/drawing/2014/main" id="{2000D962-CCF7-9395-5DEB-1B9F355CB3B9}"/>
              </a:ext>
            </a:extLst>
          </p:cNvPr>
          <p:cNvSpPr/>
          <p:nvPr userDrawn="1"/>
        </p:nvSpPr>
        <p:spPr>
          <a:xfrm>
            <a:off x="9699428" y="2565399"/>
            <a:ext cx="1947470" cy="3563939"/>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 name="Picture Placeholder 7">
            <a:extLst>
              <a:ext uri="{FF2B5EF4-FFF2-40B4-BE49-F238E27FC236}">
                <a16:creationId xmlns:a16="http://schemas.microsoft.com/office/drawing/2014/main" id="{22B3E67C-3F40-94C6-7EC5-E28052DB7E1E}"/>
              </a:ext>
            </a:extLst>
          </p:cNvPr>
          <p:cNvSpPr>
            <a:spLocks noGrp="1"/>
          </p:cNvSpPr>
          <p:nvPr>
            <p:ph type="pic" sz="quarter" idx="44" hasCustomPrompt="1"/>
          </p:nvPr>
        </p:nvSpPr>
        <p:spPr>
          <a:xfrm>
            <a:off x="5" y="0"/>
            <a:ext cx="12191997" cy="2565401"/>
          </a:xfrm>
          <a:custGeom>
            <a:avLst/>
            <a:gdLst>
              <a:gd name="connsiteX0" fmla="*/ 0 w 12191997"/>
              <a:gd name="connsiteY0" fmla="*/ 0 h 2565401"/>
              <a:gd name="connsiteX1" fmla="*/ 12191997 w 12191997"/>
              <a:gd name="connsiteY1" fmla="*/ 0 h 2565401"/>
              <a:gd name="connsiteX2" fmla="*/ 12191997 w 12191997"/>
              <a:gd name="connsiteY2" fmla="*/ 2564922 h 2565401"/>
              <a:gd name="connsiteX3" fmla="*/ 11641133 w 12191997"/>
              <a:gd name="connsiteY3" fmla="*/ 2564922 h 2565401"/>
              <a:gd name="connsiteX4" fmla="*/ 11641133 w 12191997"/>
              <a:gd name="connsiteY4" fmla="*/ 2565401 h 2565401"/>
              <a:gd name="connsiteX5" fmla="*/ 812795 w 12191997"/>
              <a:gd name="connsiteY5" fmla="*/ 2565401 h 2565401"/>
              <a:gd name="connsiteX6" fmla="*/ 812795 w 12191997"/>
              <a:gd name="connsiteY6" fmla="*/ 2564922 h 2565401"/>
              <a:gd name="connsiteX7" fmla="*/ 0 w 12191997"/>
              <a:gd name="connsiteY7" fmla="*/ 2564922 h 256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7" h="2565401">
                <a:moveTo>
                  <a:pt x="0" y="0"/>
                </a:moveTo>
                <a:lnTo>
                  <a:pt x="12191997" y="0"/>
                </a:lnTo>
                <a:lnTo>
                  <a:pt x="12191997" y="2564922"/>
                </a:lnTo>
                <a:lnTo>
                  <a:pt x="11641133" y="2564922"/>
                </a:lnTo>
                <a:lnTo>
                  <a:pt x="11641133" y="2565401"/>
                </a:lnTo>
                <a:lnTo>
                  <a:pt x="812795" y="2565401"/>
                </a:lnTo>
                <a:lnTo>
                  <a:pt x="812795" y="2564922"/>
                </a:lnTo>
                <a:lnTo>
                  <a:pt x="0" y="2564922"/>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2" name="Text Placeholder 10">
            <a:extLst>
              <a:ext uri="{FF2B5EF4-FFF2-40B4-BE49-F238E27FC236}">
                <a16:creationId xmlns:a16="http://schemas.microsoft.com/office/drawing/2014/main" id="{924B706C-A72F-A32C-E143-E0CE6616DBDC}"/>
              </a:ext>
            </a:extLst>
          </p:cNvPr>
          <p:cNvSpPr>
            <a:spLocks noGrp="1" noChangeAspect="1"/>
          </p:cNvSpPr>
          <p:nvPr>
            <p:ph type="body" sz="quarter" idx="37" hasCustomPrompt="1"/>
          </p:nvPr>
        </p:nvSpPr>
        <p:spPr>
          <a:xfrm>
            <a:off x="1102547" y="2152686"/>
            <a:ext cx="831600" cy="831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DBAA25A5-82AB-2B14-DE1F-BB65880ED2E3}"/>
              </a:ext>
            </a:extLst>
          </p:cNvPr>
          <p:cNvSpPr>
            <a:spLocks noGrp="1" noChangeAspect="1"/>
          </p:cNvSpPr>
          <p:nvPr>
            <p:ph type="body" sz="quarter" idx="40" hasCustomPrompt="1"/>
          </p:nvPr>
        </p:nvSpPr>
        <p:spPr>
          <a:xfrm>
            <a:off x="3393740" y="2152686"/>
            <a:ext cx="831600" cy="831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AB5A4F01-C246-C17B-A1FC-EF7CE72F9211}"/>
              </a:ext>
            </a:extLst>
          </p:cNvPr>
          <p:cNvSpPr>
            <a:spLocks noGrp="1" noChangeAspect="1"/>
          </p:cNvSpPr>
          <p:nvPr>
            <p:ph type="body" sz="quarter" idx="41" hasCustomPrompt="1"/>
          </p:nvPr>
        </p:nvSpPr>
        <p:spPr>
          <a:xfrm>
            <a:off x="5680200" y="2152686"/>
            <a:ext cx="831600" cy="831600"/>
          </a:xfrm>
          <a:prstGeom prst="ellipse">
            <a:avLst/>
          </a:prstGeom>
          <a:solidFill>
            <a:schemeClr val="bg2"/>
          </a:solidFill>
          <a:ln>
            <a:noFill/>
          </a:ln>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5" name="Text Placeholder 10">
            <a:extLst>
              <a:ext uri="{FF2B5EF4-FFF2-40B4-BE49-F238E27FC236}">
                <a16:creationId xmlns:a16="http://schemas.microsoft.com/office/drawing/2014/main" id="{1E21E734-73F5-9674-87D0-C80F61B6E31A}"/>
              </a:ext>
            </a:extLst>
          </p:cNvPr>
          <p:cNvSpPr>
            <a:spLocks noGrp="1" noChangeAspect="1"/>
          </p:cNvSpPr>
          <p:nvPr>
            <p:ph type="body" sz="quarter" idx="42" hasCustomPrompt="1"/>
          </p:nvPr>
        </p:nvSpPr>
        <p:spPr>
          <a:xfrm>
            <a:off x="7968838" y="2152686"/>
            <a:ext cx="831600" cy="831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0" name="Text Placeholder 10">
            <a:extLst>
              <a:ext uri="{FF2B5EF4-FFF2-40B4-BE49-F238E27FC236}">
                <a16:creationId xmlns:a16="http://schemas.microsoft.com/office/drawing/2014/main" id="{D2B9233A-5F97-450C-AEA3-534EBE432510}"/>
              </a:ext>
            </a:extLst>
          </p:cNvPr>
          <p:cNvSpPr>
            <a:spLocks noGrp="1" noChangeAspect="1"/>
          </p:cNvSpPr>
          <p:nvPr>
            <p:ph type="body" sz="quarter" idx="43" hasCustomPrompt="1"/>
          </p:nvPr>
        </p:nvSpPr>
        <p:spPr>
          <a:xfrm>
            <a:off x="10257363" y="2152686"/>
            <a:ext cx="831600" cy="831600"/>
          </a:xfrm>
          <a:prstGeom prst="ellipse">
            <a:avLst/>
          </a:prstGeom>
          <a:solidFill>
            <a:schemeClr val="bg2"/>
          </a:solidFill>
          <a:ln>
            <a:noFill/>
          </a:ln>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19" name="Rectangle 18">
            <a:extLst>
              <a:ext uri="{FF2B5EF4-FFF2-40B4-BE49-F238E27FC236}">
                <a16:creationId xmlns:a16="http://schemas.microsoft.com/office/drawing/2014/main" id="{3361D06C-EDA2-5C55-3968-64D63BA590D8}"/>
              </a:ext>
            </a:extLst>
          </p:cNvPr>
          <p:cNvSpPr/>
          <p:nvPr userDrawn="1"/>
        </p:nvSpPr>
        <p:spPr>
          <a:xfrm>
            <a:off x="5125423"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40069BA1-2FA7-18C9-96EC-E4586B637A1D}"/>
              </a:ext>
            </a:extLst>
          </p:cNvPr>
          <p:cNvSpPr/>
          <p:nvPr userDrawn="1"/>
        </p:nvSpPr>
        <p:spPr>
          <a:xfrm>
            <a:off x="7414438" y="6020918"/>
            <a:ext cx="1944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A0FA4D75-6527-A268-7BDE-1D83430D5218}"/>
              </a:ext>
            </a:extLst>
          </p:cNvPr>
          <p:cNvSpPr/>
          <p:nvPr userDrawn="1"/>
        </p:nvSpPr>
        <p:spPr>
          <a:xfrm>
            <a:off x="550862"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9" name="Rectangle 28">
            <a:extLst>
              <a:ext uri="{FF2B5EF4-FFF2-40B4-BE49-F238E27FC236}">
                <a16:creationId xmlns:a16="http://schemas.microsoft.com/office/drawing/2014/main" id="{26205190-F730-DEC2-F8BC-94141AF390DD}"/>
              </a:ext>
            </a:extLst>
          </p:cNvPr>
          <p:cNvSpPr/>
          <p:nvPr userDrawn="1"/>
        </p:nvSpPr>
        <p:spPr>
          <a:xfrm>
            <a:off x="2836407" y="6020918"/>
            <a:ext cx="1944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2" name="Rectangle 31">
            <a:extLst>
              <a:ext uri="{FF2B5EF4-FFF2-40B4-BE49-F238E27FC236}">
                <a16:creationId xmlns:a16="http://schemas.microsoft.com/office/drawing/2014/main" id="{17BE9FCA-209A-3778-DB20-A568DB2F8324}"/>
              </a:ext>
            </a:extLst>
          </p:cNvPr>
          <p:cNvSpPr/>
          <p:nvPr userDrawn="1"/>
        </p:nvSpPr>
        <p:spPr>
          <a:xfrm>
            <a:off x="9701163"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9" name="Picture Placeholder 7">
            <a:extLst>
              <a:ext uri="{FF2B5EF4-FFF2-40B4-BE49-F238E27FC236}">
                <a16:creationId xmlns:a16="http://schemas.microsoft.com/office/drawing/2014/main" id="{7474A1FC-CFAF-7C1B-7F2D-E96F9D9F151B}"/>
              </a:ext>
            </a:extLst>
          </p:cNvPr>
          <p:cNvSpPr>
            <a:spLocks noGrp="1" noChangeAspect="1"/>
          </p:cNvSpPr>
          <p:nvPr>
            <p:ph type="pic" sz="quarter" idx="14" hasCustomPrompt="1"/>
          </p:nvPr>
        </p:nvSpPr>
        <p:spPr>
          <a:xfrm>
            <a:off x="1288862"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1" name="Picture Placeholder 7">
            <a:extLst>
              <a:ext uri="{FF2B5EF4-FFF2-40B4-BE49-F238E27FC236}">
                <a16:creationId xmlns:a16="http://schemas.microsoft.com/office/drawing/2014/main" id="{84EAB8C3-BBF7-C0ED-CB2C-716526A8FF96}"/>
              </a:ext>
            </a:extLst>
          </p:cNvPr>
          <p:cNvSpPr>
            <a:spLocks noGrp="1" noChangeAspect="1"/>
          </p:cNvSpPr>
          <p:nvPr>
            <p:ph type="pic" sz="quarter" idx="28" hasCustomPrompt="1"/>
          </p:nvPr>
        </p:nvSpPr>
        <p:spPr>
          <a:xfrm>
            <a:off x="3575540"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3" name="Picture Placeholder 7">
            <a:extLst>
              <a:ext uri="{FF2B5EF4-FFF2-40B4-BE49-F238E27FC236}">
                <a16:creationId xmlns:a16="http://schemas.microsoft.com/office/drawing/2014/main" id="{27643FAA-AD97-155C-008B-6B8F8CF2114B}"/>
              </a:ext>
            </a:extLst>
          </p:cNvPr>
          <p:cNvSpPr>
            <a:spLocks noGrp="1" noChangeAspect="1"/>
          </p:cNvSpPr>
          <p:nvPr>
            <p:ph type="pic" sz="quarter" idx="29" hasCustomPrompt="1"/>
          </p:nvPr>
        </p:nvSpPr>
        <p:spPr>
          <a:xfrm>
            <a:off x="5862000"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5" name="Picture Placeholder 7">
            <a:extLst>
              <a:ext uri="{FF2B5EF4-FFF2-40B4-BE49-F238E27FC236}">
                <a16:creationId xmlns:a16="http://schemas.microsoft.com/office/drawing/2014/main" id="{5A58CD83-C05C-C6FF-7D90-D2C473EF6758}"/>
              </a:ext>
            </a:extLst>
          </p:cNvPr>
          <p:cNvSpPr>
            <a:spLocks noGrp="1" noChangeAspect="1"/>
          </p:cNvSpPr>
          <p:nvPr>
            <p:ph type="pic" sz="quarter" idx="30" hasCustomPrompt="1"/>
          </p:nvPr>
        </p:nvSpPr>
        <p:spPr>
          <a:xfrm>
            <a:off x="8150638"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8" name="Picture Placeholder 7">
            <a:extLst>
              <a:ext uri="{FF2B5EF4-FFF2-40B4-BE49-F238E27FC236}">
                <a16:creationId xmlns:a16="http://schemas.microsoft.com/office/drawing/2014/main" id="{AE3FE6F1-C683-78E7-7842-1A16B54D8046}"/>
              </a:ext>
            </a:extLst>
          </p:cNvPr>
          <p:cNvSpPr>
            <a:spLocks noGrp="1" noChangeAspect="1"/>
          </p:cNvSpPr>
          <p:nvPr>
            <p:ph type="pic" sz="quarter" idx="31" hasCustomPrompt="1"/>
          </p:nvPr>
        </p:nvSpPr>
        <p:spPr>
          <a:xfrm>
            <a:off x="10441453"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9" name="Text Placeholder 10">
            <a:extLst>
              <a:ext uri="{FF2B5EF4-FFF2-40B4-BE49-F238E27FC236}">
                <a16:creationId xmlns:a16="http://schemas.microsoft.com/office/drawing/2014/main" id="{36739E9C-FB51-447C-A986-EF92B4D5238F}"/>
              </a:ext>
            </a:extLst>
          </p:cNvPr>
          <p:cNvSpPr>
            <a:spLocks noGrp="1"/>
          </p:cNvSpPr>
          <p:nvPr>
            <p:ph type="body" sz="quarter" idx="15" hasCustomPrompt="1"/>
          </p:nvPr>
        </p:nvSpPr>
        <p:spPr>
          <a:xfrm>
            <a:off x="738775" y="3272657"/>
            <a:ext cx="1580806" cy="641083"/>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0" name="Text Placeholder 10">
            <a:extLst>
              <a:ext uri="{FF2B5EF4-FFF2-40B4-BE49-F238E27FC236}">
                <a16:creationId xmlns:a16="http://schemas.microsoft.com/office/drawing/2014/main" id="{BF3A0F74-791E-25E6-2556-48967BB80B1C}"/>
              </a:ext>
            </a:extLst>
          </p:cNvPr>
          <p:cNvSpPr>
            <a:spLocks noGrp="1"/>
          </p:cNvSpPr>
          <p:nvPr>
            <p:ph type="body" sz="quarter" idx="23" hasCustomPrompt="1"/>
          </p:nvPr>
        </p:nvSpPr>
        <p:spPr>
          <a:xfrm>
            <a:off x="738775" y="4093743"/>
            <a:ext cx="1580805" cy="1535161"/>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51" name="Text Placeholder 10">
            <a:extLst>
              <a:ext uri="{FF2B5EF4-FFF2-40B4-BE49-F238E27FC236}">
                <a16:creationId xmlns:a16="http://schemas.microsoft.com/office/drawing/2014/main" id="{6526382C-033D-7097-4D36-076F6FD17D4D}"/>
              </a:ext>
            </a:extLst>
          </p:cNvPr>
          <p:cNvSpPr>
            <a:spLocks noGrp="1"/>
          </p:cNvSpPr>
          <p:nvPr>
            <p:ph type="body" sz="quarter" idx="26" hasCustomPrompt="1"/>
          </p:nvPr>
        </p:nvSpPr>
        <p:spPr>
          <a:xfrm>
            <a:off x="3019739" y="3272657"/>
            <a:ext cx="1580806" cy="641083"/>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2" name="Text Placeholder 10">
            <a:extLst>
              <a:ext uri="{FF2B5EF4-FFF2-40B4-BE49-F238E27FC236}">
                <a16:creationId xmlns:a16="http://schemas.microsoft.com/office/drawing/2014/main" id="{16D0DD25-6296-768E-D94E-18787CD41CC0}"/>
              </a:ext>
            </a:extLst>
          </p:cNvPr>
          <p:cNvSpPr>
            <a:spLocks noGrp="1"/>
          </p:cNvSpPr>
          <p:nvPr>
            <p:ph type="body" sz="quarter" idx="32" hasCustomPrompt="1"/>
          </p:nvPr>
        </p:nvSpPr>
        <p:spPr>
          <a:xfrm>
            <a:off x="3019739" y="4093743"/>
            <a:ext cx="1580805" cy="1535161"/>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53" name="Text Placeholder 10">
            <a:extLst>
              <a:ext uri="{FF2B5EF4-FFF2-40B4-BE49-F238E27FC236}">
                <a16:creationId xmlns:a16="http://schemas.microsoft.com/office/drawing/2014/main" id="{F4416CA2-F11D-5419-04B8-0F57737828C0}"/>
              </a:ext>
            </a:extLst>
          </p:cNvPr>
          <p:cNvSpPr>
            <a:spLocks noGrp="1"/>
          </p:cNvSpPr>
          <p:nvPr>
            <p:ph type="body" sz="quarter" idx="33" hasCustomPrompt="1"/>
          </p:nvPr>
        </p:nvSpPr>
        <p:spPr>
          <a:xfrm>
            <a:off x="5308129" y="3272657"/>
            <a:ext cx="1580806" cy="641083"/>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4" name="Text Placeholder 10">
            <a:extLst>
              <a:ext uri="{FF2B5EF4-FFF2-40B4-BE49-F238E27FC236}">
                <a16:creationId xmlns:a16="http://schemas.microsoft.com/office/drawing/2014/main" id="{A4563D7C-666A-DB59-C0CA-B1DA3BF3D5D4}"/>
              </a:ext>
            </a:extLst>
          </p:cNvPr>
          <p:cNvSpPr>
            <a:spLocks noGrp="1"/>
          </p:cNvSpPr>
          <p:nvPr>
            <p:ph type="body" sz="quarter" idx="34" hasCustomPrompt="1"/>
          </p:nvPr>
        </p:nvSpPr>
        <p:spPr>
          <a:xfrm>
            <a:off x="5308129" y="4093743"/>
            <a:ext cx="1580805" cy="1535161"/>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61" name="Text Placeholder 10">
            <a:extLst>
              <a:ext uri="{FF2B5EF4-FFF2-40B4-BE49-F238E27FC236}">
                <a16:creationId xmlns:a16="http://schemas.microsoft.com/office/drawing/2014/main" id="{233F17CE-C0D1-DA17-DDA0-7C0ED339F4E0}"/>
              </a:ext>
            </a:extLst>
          </p:cNvPr>
          <p:cNvSpPr>
            <a:spLocks noGrp="1"/>
          </p:cNvSpPr>
          <p:nvPr>
            <p:ph type="body" sz="quarter" idx="35" hasCustomPrompt="1"/>
          </p:nvPr>
        </p:nvSpPr>
        <p:spPr>
          <a:xfrm>
            <a:off x="7591455" y="3272657"/>
            <a:ext cx="1580806" cy="641083"/>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62" name="Text Placeholder 10">
            <a:extLst>
              <a:ext uri="{FF2B5EF4-FFF2-40B4-BE49-F238E27FC236}">
                <a16:creationId xmlns:a16="http://schemas.microsoft.com/office/drawing/2014/main" id="{58EE313C-C28F-3494-FFDB-D81D48783718}"/>
              </a:ext>
            </a:extLst>
          </p:cNvPr>
          <p:cNvSpPr>
            <a:spLocks noGrp="1"/>
          </p:cNvSpPr>
          <p:nvPr>
            <p:ph type="body" sz="quarter" idx="36" hasCustomPrompt="1"/>
          </p:nvPr>
        </p:nvSpPr>
        <p:spPr>
          <a:xfrm>
            <a:off x="7591455" y="4093743"/>
            <a:ext cx="1580805" cy="1535161"/>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63" name="Text Placeholder 10">
            <a:extLst>
              <a:ext uri="{FF2B5EF4-FFF2-40B4-BE49-F238E27FC236}">
                <a16:creationId xmlns:a16="http://schemas.microsoft.com/office/drawing/2014/main" id="{00893A86-FFCE-997D-C464-EE162FB6A928}"/>
              </a:ext>
            </a:extLst>
          </p:cNvPr>
          <p:cNvSpPr>
            <a:spLocks noGrp="1"/>
          </p:cNvSpPr>
          <p:nvPr>
            <p:ph type="body" sz="quarter" idx="38" hasCustomPrompt="1"/>
          </p:nvPr>
        </p:nvSpPr>
        <p:spPr>
          <a:xfrm>
            <a:off x="9887340" y="3272657"/>
            <a:ext cx="1580806" cy="641083"/>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64" name="Text Placeholder 10">
            <a:extLst>
              <a:ext uri="{FF2B5EF4-FFF2-40B4-BE49-F238E27FC236}">
                <a16:creationId xmlns:a16="http://schemas.microsoft.com/office/drawing/2014/main" id="{EFF56916-5211-2746-F311-B9C996094BA7}"/>
              </a:ext>
            </a:extLst>
          </p:cNvPr>
          <p:cNvSpPr>
            <a:spLocks noGrp="1"/>
          </p:cNvSpPr>
          <p:nvPr>
            <p:ph type="body" sz="quarter" idx="39" hasCustomPrompt="1"/>
          </p:nvPr>
        </p:nvSpPr>
        <p:spPr>
          <a:xfrm>
            <a:off x="9887340" y="4093743"/>
            <a:ext cx="1580805" cy="1535161"/>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Tree>
    <p:extLst>
      <p:ext uri="{BB962C8B-B14F-4D97-AF65-F5344CB8AC3E}">
        <p14:creationId xmlns:p14="http://schemas.microsoft.com/office/powerpoint/2010/main" val="3015696564"/>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Categories w Icons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C79D9-D0CE-22E2-4EF0-9018428C138A}"/>
              </a:ext>
            </a:extLst>
          </p:cNvPr>
          <p:cNvSpPr/>
          <p:nvPr userDrawn="1"/>
        </p:nvSpPr>
        <p:spPr>
          <a:xfrm>
            <a:off x="549127"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9DCC4E55-C114-3D3F-9051-38759B3AC158}"/>
              </a:ext>
            </a:extLst>
          </p:cNvPr>
          <p:cNvSpPr/>
          <p:nvPr userDrawn="1"/>
        </p:nvSpPr>
        <p:spPr>
          <a:xfrm>
            <a:off x="2834672"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375B81E4-E8F1-E968-9666-BA6105594B61}"/>
              </a:ext>
            </a:extLst>
          </p:cNvPr>
          <p:cNvSpPr/>
          <p:nvPr userDrawn="1"/>
        </p:nvSpPr>
        <p:spPr>
          <a:xfrm>
            <a:off x="5123688"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3664B189-C316-9280-5ACE-2947C830921F}"/>
              </a:ext>
            </a:extLst>
          </p:cNvPr>
          <p:cNvSpPr/>
          <p:nvPr userDrawn="1"/>
        </p:nvSpPr>
        <p:spPr>
          <a:xfrm>
            <a:off x="7412703"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49A4A035-3C1A-8680-1F59-5B2391DC884C}"/>
              </a:ext>
            </a:extLst>
          </p:cNvPr>
          <p:cNvSpPr/>
          <p:nvPr userDrawn="1"/>
        </p:nvSpPr>
        <p:spPr>
          <a:xfrm>
            <a:off x="9699428"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 name="Rectangle 19">
            <a:extLst>
              <a:ext uri="{FF2B5EF4-FFF2-40B4-BE49-F238E27FC236}">
                <a16:creationId xmlns:a16="http://schemas.microsoft.com/office/drawing/2014/main" id="{7D4D5467-932B-28A2-FD60-5522FB33D04D}"/>
              </a:ext>
            </a:extLst>
          </p:cNvPr>
          <p:cNvSpPr/>
          <p:nvPr userDrawn="1"/>
        </p:nvSpPr>
        <p:spPr>
          <a:xfrm>
            <a:off x="5125423"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784BC061-C49D-8C4A-17AF-8C85E68AAE91}"/>
              </a:ext>
            </a:extLst>
          </p:cNvPr>
          <p:cNvSpPr/>
          <p:nvPr userDrawn="1"/>
        </p:nvSpPr>
        <p:spPr>
          <a:xfrm>
            <a:off x="7414438" y="6020918"/>
            <a:ext cx="1944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4" name="Rectangle 23">
            <a:extLst>
              <a:ext uri="{FF2B5EF4-FFF2-40B4-BE49-F238E27FC236}">
                <a16:creationId xmlns:a16="http://schemas.microsoft.com/office/drawing/2014/main" id="{C3386A31-8CD4-6CDB-9B1C-60E978500D60}"/>
              </a:ext>
            </a:extLst>
          </p:cNvPr>
          <p:cNvSpPr/>
          <p:nvPr userDrawn="1"/>
        </p:nvSpPr>
        <p:spPr>
          <a:xfrm>
            <a:off x="549127"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BC670171-C5FE-5E20-2A1D-24C6D41E849C}"/>
              </a:ext>
            </a:extLst>
          </p:cNvPr>
          <p:cNvSpPr/>
          <p:nvPr userDrawn="1"/>
        </p:nvSpPr>
        <p:spPr>
          <a:xfrm>
            <a:off x="2836407" y="6020918"/>
            <a:ext cx="1944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747382" y="328831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738775" y="3936892"/>
            <a:ext cx="1580806" cy="658527"/>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738775" y="4757979"/>
            <a:ext cx="1580805" cy="918426"/>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a:t>
            </a:r>
          </a:p>
        </p:txBody>
      </p:sp>
      <p:sp>
        <p:nvSpPr>
          <p:cNvPr id="19" name="Rectangle 18">
            <a:extLst>
              <a:ext uri="{FF2B5EF4-FFF2-40B4-BE49-F238E27FC236}">
                <a16:creationId xmlns:a16="http://schemas.microsoft.com/office/drawing/2014/main" id="{ED00B387-4F82-4729-16FF-4819FE1A6821}"/>
              </a:ext>
            </a:extLst>
          </p:cNvPr>
          <p:cNvSpPr/>
          <p:nvPr userDrawn="1"/>
        </p:nvSpPr>
        <p:spPr>
          <a:xfrm>
            <a:off x="9701163"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5" name="Text Placeholder 7">
            <a:extLst>
              <a:ext uri="{FF2B5EF4-FFF2-40B4-BE49-F238E27FC236}">
                <a16:creationId xmlns:a16="http://schemas.microsoft.com/office/drawing/2014/main" id="{F684E150-FF2A-9536-FFA2-74D213EF6BD9}"/>
              </a:ext>
            </a:extLst>
          </p:cNvPr>
          <p:cNvSpPr>
            <a:spLocks noGrp="1"/>
          </p:cNvSpPr>
          <p:nvPr>
            <p:ph type="body" sz="quarter" idx="24" hasCustomPrompt="1"/>
          </p:nvPr>
        </p:nvSpPr>
        <p:spPr>
          <a:xfrm>
            <a:off x="3028346" y="328831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9" name="Picture Placeholder 7">
            <a:extLst>
              <a:ext uri="{FF2B5EF4-FFF2-40B4-BE49-F238E27FC236}">
                <a16:creationId xmlns:a16="http://schemas.microsoft.com/office/drawing/2014/main" id="{EC584216-BFCC-0549-0C8C-696B2A3AAEF0}"/>
              </a:ext>
            </a:extLst>
          </p:cNvPr>
          <p:cNvSpPr>
            <a:spLocks noGrp="1" noChangeAspect="1"/>
          </p:cNvSpPr>
          <p:nvPr>
            <p:ph type="pic" sz="quarter" idx="25" hasCustomPrompt="1"/>
          </p:nvPr>
        </p:nvSpPr>
        <p:spPr>
          <a:xfrm>
            <a:off x="2846748"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0" name="Text Placeholder 10">
            <a:extLst>
              <a:ext uri="{FF2B5EF4-FFF2-40B4-BE49-F238E27FC236}">
                <a16:creationId xmlns:a16="http://schemas.microsoft.com/office/drawing/2014/main" id="{66FAB469-8D2B-1A29-678A-76D9D574661B}"/>
              </a:ext>
            </a:extLst>
          </p:cNvPr>
          <p:cNvSpPr>
            <a:spLocks noGrp="1"/>
          </p:cNvSpPr>
          <p:nvPr>
            <p:ph type="body" sz="quarter" idx="26" hasCustomPrompt="1"/>
          </p:nvPr>
        </p:nvSpPr>
        <p:spPr>
          <a:xfrm>
            <a:off x="3019739" y="3936892"/>
            <a:ext cx="1580806" cy="658527"/>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1" name="Text Placeholder 10">
            <a:extLst>
              <a:ext uri="{FF2B5EF4-FFF2-40B4-BE49-F238E27FC236}">
                <a16:creationId xmlns:a16="http://schemas.microsoft.com/office/drawing/2014/main" id="{30CCB8AF-EBFB-08C4-ECAD-4E7A6ECDBFC9}"/>
              </a:ext>
            </a:extLst>
          </p:cNvPr>
          <p:cNvSpPr>
            <a:spLocks noGrp="1"/>
          </p:cNvSpPr>
          <p:nvPr>
            <p:ph type="body" sz="quarter" idx="27" hasCustomPrompt="1"/>
          </p:nvPr>
        </p:nvSpPr>
        <p:spPr>
          <a:xfrm>
            <a:off x="3019739" y="4757979"/>
            <a:ext cx="1580805" cy="918426"/>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a:t>
            </a:r>
          </a:p>
        </p:txBody>
      </p:sp>
      <p:sp>
        <p:nvSpPr>
          <p:cNvPr id="41" name="Text Placeholder 7">
            <a:extLst>
              <a:ext uri="{FF2B5EF4-FFF2-40B4-BE49-F238E27FC236}">
                <a16:creationId xmlns:a16="http://schemas.microsoft.com/office/drawing/2014/main" id="{02E28BBF-FA61-6DD6-CB3D-3AED4AC67044}"/>
              </a:ext>
            </a:extLst>
          </p:cNvPr>
          <p:cNvSpPr>
            <a:spLocks noGrp="1"/>
          </p:cNvSpPr>
          <p:nvPr>
            <p:ph type="body" sz="quarter" idx="28" hasCustomPrompt="1"/>
          </p:nvPr>
        </p:nvSpPr>
        <p:spPr>
          <a:xfrm>
            <a:off x="5316736" y="328831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2" name="Picture Placeholder 7">
            <a:extLst>
              <a:ext uri="{FF2B5EF4-FFF2-40B4-BE49-F238E27FC236}">
                <a16:creationId xmlns:a16="http://schemas.microsoft.com/office/drawing/2014/main" id="{E88C09FC-AA32-E93F-9CEC-E4309BD3A0E1}"/>
              </a:ext>
            </a:extLst>
          </p:cNvPr>
          <p:cNvSpPr>
            <a:spLocks noGrp="1" noChangeAspect="1"/>
          </p:cNvSpPr>
          <p:nvPr>
            <p:ph type="pic" sz="quarter" idx="29" hasCustomPrompt="1"/>
          </p:nvPr>
        </p:nvSpPr>
        <p:spPr>
          <a:xfrm>
            <a:off x="514263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3" name="Text Placeholder 10">
            <a:extLst>
              <a:ext uri="{FF2B5EF4-FFF2-40B4-BE49-F238E27FC236}">
                <a16:creationId xmlns:a16="http://schemas.microsoft.com/office/drawing/2014/main" id="{3F2F9593-345A-E0C9-8EB4-46041EF10A8D}"/>
              </a:ext>
            </a:extLst>
          </p:cNvPr>
          <p:cNvSpPr>
            <a:spLocks noGrp="1"/>
          </p:cNvSpPr>
          <p:nvPr>
            <p:ph type="body" sz="quarter" idx="30" hasCustomPrompt="1"/>
          </p:nvPr>
        </p:nvSpPr>
        <p:spPr>
          <a:xfrm>
            <a:off x="5308129" y="3936892"/>
            <a:ext cx="1580806" cy="658527"/>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44" name="Text Placeholder 10">
            <a:extLst>
              <a:ext uri="{FF2B5EF4-FFF2-40B4-BE49-F238E27FC236}">
                <a16:creationId xmlns:a16="http://schemas.microsoft.com/office/drawing/2014/main" id="{C3527D40-1EC1-5490-9B5C-5C5833F4ABAE}"/>
              </a:ext>
            </a:extLst>
          </p:cNvPr>
          <p:cNvSpPr>
            <a:spLocks noGrp="1"/>
          </p:cNvSpPr>
          <p:nvPr>
            <p:ph type="body" sz="quarter" idx="31" hasCustomPrompt="1"/>
          </p:nvPr>
        </p:nvSpPr>
        <p:spPr>
          <a:xfrm>
            <a:off x="5308129" y="4757979"/>
            <a:ext cx="1580805" cy="918426"/>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a:t>
            </a:r>
          </a:p>
        </p:txBody>
      </p:sp>
      <p:sp>
        <p:nvSpPr>
          <p:cNvPr id="45" name="Text Placeholder 7">
            <a:extLst>
              <a:ext uri="{FF2B5EF4-FFF2-40B4-BE49-F238E27FC236}">
                <a16:creationId xmlns:a16="http://schemas.microsoft.com/office/drawing/2014/main" id="{FDCFBE29-90D5-A703-76D3-B760C39CF2BA}"/>
              </a:ext>
            </a:extLst>
          </p:cNvPr>
          <p:cNvSpPr>
            <a:spLocks noGrp="1"/>
          </p:cNvSpPr>
          <p:nvPr>
            <p:ph type="body" sz="quarter" idx="32" hasCustomPrompt="1"/>
          </p:nvPr>
        </p:nvSpPr>
        <p:spPr>
          <a:xfrm>
            <a:off x="7600062" y="328831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Picture Placeholder 7">
            <a:extLst>
              <a:ext uri="{FF2B5EF4-FFF2-40B4-BE49-F238E27FC236}">
                <a16:creationId xmlns:a16="http://schemas.microsoft.com/office/drawing/2014/main" id="{54ADDD3D-346B-E37E-0213-34E18B160365}"/>
              </a:ext>
            </a:extLst>
          </p:cNvPr>
          <p:cNvSpPr>
            <a:spLocks noGrp="1" noChangeAspect="1"/>
          </p:cNvSpPr>
          <p:nvPr>
            <p:ph type="pic" sz="quarter" idx="33" hasCustomPrompt="1"/>
          </p:nvPr>
        </p:nvSpPr>
        <p:spPr>
          <a:xfrm>
            <a:off x="7417061"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7" name="Text Placeholder 10">
            <a:extLst>
              <a:ext uri="{FF2B5EF4-FFF2-40B4-BE49-F238E27FC236}">
                <a16:creationId xmlns:a16="http://schemas.microsoft.com/office/drawing/2014/main" id="{EE699C3A-7AEF-5832-634D-B70FF36ACBAB}"/>
              </a:ext>
            </a:extLst>
          </p:cNvPr>
          <p:cNvSpPr>
            <a:spLocks noGrp="1"/>
          </p:cNvSpPr>
          <p:nvPr>
            <p:ph type="body" sz="quarter" idx="34" hasCustomPrompt="1"/>
          </p:nvPr>
        </p:nvSpPr>
        <p:spPr>
          <a:xfrm>
            <a:off x="7591455" y="3936892"/>
            <a:ext cx="1580806" cy="658527"/>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48" name="Text Placeholder 10">
            <a:extLst>
              <a:ext uri="{FF2B5EF4-FFF2-40B4-BE49-F238E27FC236}">
                <a16:creationId xmlns:a16="http://schemas.microsoft.com/office/drawing/2014/main" id="{EDAE5CD2-E4E7-9FBE-7B12-B9EF3B9D8F31}"/>
              </a:ext>
            </a:extLst>
          </p:cNvPr>
          <p:cNvSpPr>
            <a:spLocks noGrp="1"/>
          </p:cNvSpPr>
          <p:nvPr>
            <p:ph type="body" sz="quarter" idx="35" hasCustomPrompt="1"/>
          </p:nvPr>
        </p:nvSpPr>
        <p:spPr>
          <a:xfrm>
            <a:off x="7591455" y="4757979"/>
            <a:ext cx="1580805" cy="918426"/>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a:t>
            </a:r>
          </a:p>
        </p:txBody>
      </p:sp>
      <p:sp>
        <p:nvSpPr>
          <p:cNvPr id="49" name="Text Placeholder 7">
            <a:extLst>
              <a:ext uri="{FF2B5EF4-FFF2-40B4-BE49-F238E27FC236}">
                <a16:creationId xmlns:a16="http://schemas.microsoft.com/office/drawing/2014/main" id="{6E913E87-276E-0593-6EB0-CE05A5DBCEEA}"/>
              </a:ext>
            </a:extLst>
          </p:cNvPr>
          <p:cNvSpPr>
            <a:spLocks noGrp="1"/>
          </p:cNvSpPr>
          <p:nvPr>
            <p:ph type="body" sz="quarter" idx="36" hasCustomPrompt="1"/>
          </p:nvPr>
        </p:nvSpPr>
        <p:spPr>
          <a:xfrm>
            <a:off x="9895947" y="328831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0" name="Picture Placeholder 7">
            <a:extLst>
              <a:ext uri="{FF2B5EF4-FFF2-40B4-BE49-F238E27FC236}">
                <a16:creationId xmlns:a16="http://schemas.microsoft.com/office/drawing/2014/main" id="{63EB86E1-D07B-C9FC-B97B-F34066F293CE}"/>
              </a:ext>
            </a:extLst>
          </p:cNvPr>
          <p:cNvSpPr>
            <a:spLocks noGrp="1" noChangeAspect="1"/>
          </p:cNvSpPr>
          <p:nvPr>
            <p:ph type="pic" sz="quarter" idx="37" hasCustomPrompt="1"/>
          </p:nvPr>
        </p:nvSpPr>
        <p:spPr>
          <a:xfrm>
            <a:off x="9699428"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51" name="Text Placeholder 10">
            <a:extLst>
              <a:ext uri="{FF2B5EF4-FFF2-40B4-BE49-F238E27FC236}">
                <a16:creationId xmlns:a16="http://schemas.microsoft.com/office/drawing/2014/main" id="{01F80B18-BF37-C9F7-9961-1D8E46CC6C5D}"/>
              </a:ext>
            </a:extLst>
          </p:cNvPr>
          <p:cNvSpPr>
            <a:spLocks noGrp="1"/>
          </p:cNvSpPr>
          <p:nvPr>
            <p:ph type="body" sz="quarter" idx="38" hasCustomPrompt="1"/>
          </p:nvPr>
        </p:nvSpPr>
        <p:spPr>
          <a:xfrm>
            <a:off x="9887340" y="3936892"/>
            <a:ext cx="1580806" cy="658527"/>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2" name="Text Placeholder 10">
            <a:extLst>
              <a:ext uri="{FF2B5EF4-FFF2-40B4-BE49-F238E27FC236}">
                <a16:creationId xmlns:a16="http://schemas.microsoft.com/office/drawing/2014/main" id="{94A60A46-66F5-99D0-F8D9-69BAC8B19218}"/>
              </a:ext>
            </a:extLst>
          </p:cNvPr>
          <p:cNvSpPr>
            <a:spLocks noGrp="1"/>
          </p:cNvSpPr>
          <p:nvPr>
            <p:ph type="body" sz="quarter" idx="39" hasCustomPrompt="1"/>
          </p:nvPr>
        </p:nvSpPr>
        <p:spPr>
          <a:xfrm>
            <a:off x="9887340" y="4757979"/>
            <a:ext cx="1580805" cy="918426"/>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a:t>
            </a:r>
          </a:p>
        </p:txBody>
      </p:sp>
      <p:pic>
        <p:nvPicPr>
          <p:cNvPr id="9" name="GroupM_SingleColor_Logo_Navy_RGB.png">
            <a:extLst>
              <a:ext uri="{FF2B5EF4-FFF2-40B4-BE49-F238E27FC236}">
                <a16:creationId xmlns:a16="http://schemas.microsoft.com/office/drawing/2014/main" id="{1E5D19A7-3CE8-40B8-FAE0-AAB9A888D3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952109283"/>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4" y="2178522"/>
            <a:ext cx="5611251" cy="3915326"/>
          </a:xfrm>
        </p:spPr>
        <p:txBody>
          <a:bodyPr anchor="t" anchorCtr="0"/>
          <a:lstStyle>
            <a:lvl1pPr algn="r">
              <a:defRPr sz="40000" b="0" i="0" spc="-2000" baseline="0">
                <a:solidFill>
                  <a:schemeClr val="accent1"/>
                </a:solidFill>
                <a:latin typeface="Poppins Light" pitchFamily="2" charset="77"/>
                <a:cs typeface="Poppins Light" pitchFamily="2" charset="77"/>
              </a:defRPr>
            </a:lvl1pPr>
          </a:lstStyle>
          <a:p>
            <a:r>
              <a:rPr lang="en-GB"/>
              <a:t>02</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8"/>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4" name="Slide Number Placeholder 5">
            <a:extLst>
              <a:ext uri="{FF2B5EF4-FFF2-40B4-BE49-F238E27FC236}">
                <a16:creationId xmlns:a16="http://schemas.microsoft.com/office/drawing/2014/main" id="{7C373E45-3C41-DC16-EFBA-BAD6FB08536D}"/>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8" name="GroupM_SingleColor_Logo_Navy_RGB.png">
            <a:extLst>
              <a:ext uri="{FF2B5EF4-FFF2-40B4-BE49-F238E27FC236}">
                <a16:creationId xmlns:a16="http://schemas.microsoft.com/office/drawing/2014/main" id="{30C8AD8E-9A9E-233B-43FD-841F48DC4E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755123021"/>
      </p:ext>
    </p:extLst>
  </p:cSld>
  <p:clrMapOvr>
    <a:masterClrMapping/>
  </p:clrMapOvr>
  <p:extLst>
    <p:ext uri="{DCECCB84-F9BA-43D5-87BE-67443E8EF086}">
      <p15:sldGuideLst xmlns:p15="http://schemas.microsoft.com/office/powerpoint/2012/main">
        <p15:guide id="1" orient="horz" pos="1638">
          <p15:clr>
            <a:srgbClr val="FBAE40"/>
          </p15:clr>
        </p15:guide>
        <p15:guide id="2" pos="4067">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Categories w Icons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C79D9-D0CE-22E2-4EF0-9018428C138A}"/>
              </a:ext>
            </a:extLst>
          </p:cNvPr>
          <p:cNvSpPr/>
          <p:nvPr userDrawn="1"/>
        </p:nvSpPr>
        <p:spPr>
          <a:xfrm>
            <a:off x="549127"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9DCC4E55-C114-3D3F-9051-38759B3AC158}"/>
              </a:ext>
            </a:extLst>
          </p:cNvPr>
          <p:cNvSpPr/>
          <p:nvPr userDrawn="1"/>
        </p:nvSpPr>
        <p:spPr>
          <a:xfrm>
            <a:off x="2834672"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375B81E4-E8F1-E968-9666-BA6105594B61}"/>
              </a:ext>
            </a:extLst>
          </p:cNvPr>
          <p:cNvSpPr/>
          <p:nvPr userDrawn="1"/>
        </p:nvSpPr>
        <p:spPr>
          <a:xfrm>
            <a:off x="5123688"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3664B189-C316-9280-5ACE-2947C830921F}"/>
              </a:ext>
            </a:extLst>
          </p:cNvPr>
          <p:cNvSpPr/>
          <p:nvPr userDrawn="1"/>
        </p:nvSpPr>
        <p:spPr>
          <a:xfrm>
            <a:off x="7412703"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49A4A035-3C1A-8680-1F59-5B2391DC884C}"/>
              </a:ext>
            </a:extLst>
          </p:cNvPr>
          <p:cNvSpPr/>
          <p:nvPr userDrawn="1"/>
        </p:nvSpPr>
        <p:spPr>
          <a:xfrm>
            <a:off x="9699428"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 name="Rectangle 19">
            <a:extLst>
              <a:ext uri="{FF2B5EF4-FFF2-40B4-BE49-F238E27FC236}">
                <a16:creationId xmlns:a16="http://schemas.microsoft.com/office/drawing/2014/main" id="{7D4D5467-932B-28A2-FD60-5522FB33D04D}"/>
              </a:ext>
            </a:extLst>
          </p:cNvPr>
          <p:cNvSpPr/>
          <p:nvPr userDrawn="1"/>
        </p:nvSpPr>
        <p:spPr>
          <a:xfrm>
            <a:off x="5125423"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784BC061-C49D-8C4A-17AF-8C85E68AAE91}"/>
              </a:ext>
            </a:extLst>
          </p:cNvPr>
          <p:cNvSpPr/>
          <p:nvPr userDrawn="1"/>
        </p:nvSpPr>
        <p:spPr>
          <a:xfrm>
            <a:off x="7414438" y="6020918"/>
            <a:ext cx="1944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4" name="Rectangle 23">
            <a:extLst>
              <a:ext uri="{FF2B5EF4-FFF2-40B4-BE49-F238E27FC236}">
                <a16:creationId xmlns:a16="http://schemas.microsoft.com/office/drawing/2014/main" id="{C3386A31-8CD4-6CDB-9B1C-60E978500D60}"/>
              </a:ext>
            </a:extLst>
          </p:cNvPr>
          <p:cNvSpPr/>
          <p:nvPr userDrawn="1"/>
        </p:nvSpPr>
        <p:spPr>
          <a:xfrm>
            <a:off x="549127"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BC670171-C5FE-5E20-2A1D-24C6D41E849C}"/>
              </a:ext>
            </a:extLst>
          </p:cNvPr>
          <p:cNvSpPr/>
          <p:nvPr userDrawn="1"/>
        </p:nvSpPr>
        <p:spPr>
          <a:xfrm>
            <a:off x="2836407" y="6020918"/>
            <a:ext cx="1944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747382" y="328831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738775" y="3936892"/>
            <a:ext cx="1580806" cy="658527"/>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738775" y="4757979"/>
            <a:ext cx="1580805" cy="918426"/>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a:t>
            </a:r>
          </a:p>
        </p:txBody>
      </p:sp>
      <p:sp>
        <p:nvSpPr>
          <p:cNvPr id="19" name="Rectangle 18">
            <a:extLst>
              <a:ext uri="{FF2B5EF4-FFF2-40B4-BE49-F238E27FC236}">
                <a16:creationId xmlns:a16="http://schemas.microsoft.com/office/drawing/2014/main" id="{ED00B387-4F82-4729-16FF-4819FE1A6821}"/>
              </a:ext>
            </a:extLst>
          </p:cNvPr>
          <p:cNvSpPr/>
          <p:nvPr userDrawn="1"/>
        </p:nvSpPr>
        <p:spPr>
          <a:xfrm>
            <a:off x="9701163"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5" name="Text Placeholder 7">
            <a:extLst>
              <a:ext uri="{FF2B5EF4-FFF2-40B4-BE49-F238E27FC236}">
                <a16:creationId xmlns:a16="http://schemas.microsoft.com/office/drawing/2014/main" id="{F684E150-FF2A-9536-FFA2-74D213EF6BD9}"/>
              </a:ext>
            </a:extLst>
          </p:cNvPr>
          <p:cNvSpPr>
            <a:spLocks noGrp="1"/>
          </p:cNvSpPr>
          <p:nvPr>
            <p:ph type="body" sz="quarter" idx="24" hasCustomPrompt="1"/>
          </p:nvPr>
        </p:nvSpPr>
        <p:spPr>
          <a:xfrm>
            <a:off x="3028346" y="328831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9" name="Picture Placeholder 7">
            <a:extLst>
              <a:ext uri="{FF2B5EF4-FFF2-40B4-BE49-F238E27FC236}">
                <a16:creationId xmlns:a16="http://schemas.microsoft.com/office/drawing/2014/main" id="{EC584216-BFCC-0549-0C8C-696B2A3AAEF0}"/>
              </a:ext>
            </a:extLst>
          </p:cNvPr>
          <p:cNvSpPr>
            <a:spLocks noGrp="1" noChangeAspect="1"/>
          </p:cNvSpPr>
          <p:nvPr>
            <p:ph type="pic" sz="quarter" idx="25" hasCustomPrompt="1"/>
          </p:nvPr>
        </p:nvSpPr>
        <p:spPr>
          <a:xfrm>
            <a:off x="2846748"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0" name="Text Placeholder 10">
            <a:extLst>
              <a:ext uri="{FF2B5EF4-FFF2-40B4-BE49-F238E27FC236}">
                <a16:creationId xmlns:a16="http://schemas.microsoft.com/office/drawing/2014/main" id="{66FAB469-8D2B-1A29-678A-76D9D574661B}"/>
              </a:ext>
            </a:extLst>
          </p:cNvPr>
          <p:cNvSpPr>
            <a:spLocks noGrp="1"/>
          </p:cNvSpPr>
          <p:nvPr>
            <p:ph type="body" sz="quarter" idx="26" hasCustomPrompt="1"/>
          </p:nvPr>
        </p:nvSpPr>
        <p:spPr>
          <a:xfrm>
            <a:off x="3019739" y="3936892"/>
            <a:ext cx="1580806" cy="658527"/>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1" name="Text Placeholder 10">
            <a:extLst>
              <a:ext uri="{FF2B5EF4-FFF2-40B4-BE49-F238E27FC236}">
                <a16:creationId xmlns:a16="http://schemas.microsoft.com/office/drawing/2014/main" id="{30CCB8AF-EBFB-08C4-ECAD-4E7A6ECDBFC9}"/>
              </a:ext>
            </a:extLst>
          </p:cNvPr>
          <p:cNvSpPr>
            <a:spLocks noGrp="1"/>
          </p:cNvSpPr>
          <p:nvPr>
            <p:ph type="body" sz="quarter" idx="27" hasCustomPrompt="1"/>
          </p:nvPr>
        </p:nvSpPr>
        <p:spPr>
          <a:xfrm>
            <a:off x="3019739" y="4757979"/>
            <a:ext cx="1580805" cy="918426"/>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a:t>
            </a:r>
          </a:p>
        </p:txBody>
      </p:sp>
      <p:sp>
        <p:nvSpPr>
          <p:cNvPr id="41" name="Text Placeholder 7">
            <a:extLst>
              <a:ext uri="{FF2B5EF4-FFF2-40B4-BE49-F238E27FC236}">
                <a16:creationId xmlns:a16="http://schemas.microsoft.com/office/drawing/2014/main" id="{02E28BBF-FA61-6DD6-CB3D-3AED4AC67044}"/>
              </a:ext>
            </a:extLst>
          </p:cNvPr>
          <p:cNvSpPr>
            <a:spLocks noGrp="1"/>
          </p:cNvSpPr>
          <p:nvPr>
            <p:ph type="body" sz="quarter" idx="28" hasCustomPrompt="1"/>
          </p:nvPr>
        </p:nvSpPr>
        <p:spPr>
          <a:xfrm>
            <a:off x="5316736" y="328831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2" name="Picture Placeholder 7">
            <a:extLst>
              <a:ext uri="{FF2B5EF4-FFF2-40B4-BE49-F238E27FC236}">
                <a16:creationId xmlns:a16="http://schemas.microsoft.com/office/drawing/2014/main" id="{E88C09FC-AA32-E93F-9CEC-E4309BD3A0E1}"/>
              </a:ext>
            </a:extLst>
          </p:cNvPr>
          <p:cNvSpPr>
            <a:spLocks noGrp="1" noChangeAspect="1"/>
          </p:cNvSpPr>
          <p:nvPr>
            <p:ph type="pic" sz="quarter" idx="29" hasCustomPrompt="1"/>
          </p:nvPr>
        </p:nvSpPr>
        <p:spPr>
          <a:xfrm>
            <a:off x="514263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3" name="Text Placeholder 10">
            <a:extLst>
              <a:ext uri="{FF2B5EF4-FFF2-40B4-BE49-F238E27FC236}">
                <a16:creationId xmlns:a16="http://schemas.microsoft.com/office/drawing/2014/main" id="{3F2F9593-345A-E0C9-8EB4-46041EF10A8D}"/>
              </a:ext>
            </a:extLst>
          </p:cNvPr>
          <p:cNvSpPr>
            <a:spLocks noGrp="1"/>
          </p:cNvSpPr>
          <p:nvPr>
            <p:ph type="body" sz="quarter" idx="30" hasCustomPrompt="1"/>
          </p:nvPr>
        </p:nvSpPr>
        <p:spPr>
          <a:xfrm>
            <a:off x="5308129" y="3936892"/>
            <a:ext cx="1580806" cy="658527"/>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44" name="Text Placeholder 10">
            <a:extLst>
              <a:ext uri="{FF2B5EF4-FFF2-40B4-BE49-F238E27FC236}">
                <a16:creationId xmlns:a16="http://schemas.microsoft.com/office/drawing/2014/main" id="{C3527D40-1EC1-5490-9B5C-5C5833F4ABAE}"/>
              </a:ext>
            </a:extLst>
          </p:cNvPr>
          <p:cNvSpPr>
            <a:spLocks noGrp="1"/>
          </p:cNvSpPr>
          <p:nvPr>
            <p:ph type="body" sz="quarter" idx="31" hasCustomPrompt="1"/>
          </p:nvPr>
        </p:nvSpPr>
        <p:spPr>
          <a:xfrm>
            <a:off x="5308129" y="4757979"/>
            <a:ext cx="1580805" cy="918426"/>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a:t>
            </a:r>
          </a:p>
        </p:txBody>
      </p:sp>
      <p:sp>
        <p:nvSpPr>
          <p:cNvPr id="45" name="Text Placeholder 7">
            <a:extLst>
              <a:ext uri="{FF2B5EF4-FFF2-40B4-BE49-F238E27FC236}">
                <a16:creationId xmlns:a16="http://schemas.microsoft.com/office/drawing/2014/main" id="{FDCFBE29-90D5-A703-76D3-B760C39CF2BA}"/>
              </a:ext>
            </a:extLst>
          </p:cNvPr>
          <p:cNvSpPr>
            <a:spLocks noGrp="1"/>
          </p:cNvSpPr>
          <p:nvPr>
            <p:ph type="body" sz="quarter" idx="32" hasCustomPrompt="1"/>
          </p:nvPr>
        </p:nvSpPr>
        <p:spPr>
          <a:xfrm>
            <a:off x="7600062" y="328831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Picture Placeholder 7">
            <a:extLst>
              <a:ext uri="{FF2B5EF4-FFF2-40B4-BE49-F238E27FC236}">
                <a16:creationId xmlns:a16="http://schemas.microsoft.com/office/drawing/2014/main" id="{54ADDD3D-346B-E37E-0213-34E18B160365}"/>
              </a:ext>
            </a:extLst>
          </p:cNvPr>
          <p:cNvSpPr>
            <a:spLocks noGrp="1" noChangeAspect="1"/>
          </p:cNvSpPr>
          <p:nvPr>
            <p:ph type="pic" sz="quarter" idx="33" hasCustomPrompt="1"/>
          </p:nvPr>
        </p:nvSpPr>
        <p:spPr>
          <a:xfrm>
            <a:off x="7417061"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7" name="Text Placeholder 10">
            <a:extLst>
              <a:ext uri="{FF2B5EF4-FFF2-40B4-BE49-F238E27FC236}">
                <a16:creationId xmlns:a16="http://schemas.microsoft.com/office/drawing/2014/main" id="{EE699C3A-7AEF-5832-634D-B70FF36ACBAB}"/>
              </a:ext>
            </a:extLst>
          </p:cNvPr>
          <p:cNvSpPr>
            <a:spLocks noGrp="1"/>
          </p:cNvSpPr>
          <p:nvPr>
            <p:ph type="body" sz="quarter" idx="34" hasCustomPrompt="1"/>
          </p:nvPr>
        </p:nvSpPr>
        <p:spPr>
          <a:xfrm>
            <a:off x="7591455" y="3936892"/>
            <a:ext cx="1580806" cy="658527"/>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48" name="Text Placeholder 10">
            <a:extLst>
              <a:ext uri="{FF2B5EF4-FFF2-40B4-BE49-F238E27FC236}">
                <a16:creationId xmlns:a16="http://schemas.microsoft.com/office/drawing/2014/main" id="{EDAE5CD2-E4E7-9FBE-7B12-B9EF3B9D8F31}"/>
              </a:ext>
            </a:extLst>
          </p:cNvPr>
          <p:cNvSpPr>
            <a:spLocks noGrp="1"/>
          </p:cNvSpPr>
          <p:nvPr>
            <p:ph type="body" sz="quarter" idx="35" hasCustomPrompt="1"/>
          </p:nvPr>
        </p:nvSpPr>
        <p:spPr>
          <a:xfrm>
            <a:off x="7591455" y="4757979"/>
            <a:ext cx="1580805" cy="918426"/>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a:t>
            </a:r>
          </a:p>
        </p:txBody>
      </p:sp>
      <p:sp>
        <p:nvSpPr>
          <p:cNvPr id="49" name="Text Placeholder 7">
            <a:extLst>
              <a:ext uri="{FF2B5EF4-FFF2-40B4-BE49-F238E27FC236}">
                <a16:creationId xmlns:a16="http://schemas.microsoft.com/office/drawing/2014/main" id="{6E913E87-276E-0593-6EB0-CE05A5DBCEEA}"/>
              </a:ext>
            </a:extLst>
          </p:cNvPr>
          <p:cNvSpPr>
            <a:spLocks noGrp="1"/>
          </p:cNvSpPr>
          <p:nvPr>
            <p:ph type="body" sz="quarter" idx="36" hasCustomPrompt="1"/>
          </p:nvPr>
        </p:nvSpPr>
        <p:spPr>
          <a:xfrm>
            <a:off x="9895947" y="328831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0" name="Picture Placeholder 7">
            <a:extLst>
              <a:ext uri="{FF2B5EF4-FFF2-40B4-BE49-F238E27FC236}">
                <a16:creationId xmlns:a16="http://schemas.microsoft.com/office/drawing/2014/main" id="{63EB86E1-D07B-C9FC-B97B-F34066F293CE}"/>
              </a:ext>
            </a:extLst>
          </p:cNvPr>
          <p:cNvSpPr>
            <a:spLocks noGrp="1" noChangeAspect="1"/>
          </p:cNvSpPr>
          <p:nvPr>
            <p:ph type="pic" sz="quarter" idx="37" hasCustomPrompt="1"/>
          </p:nvPr>
        </p:nvSpPr>
        <p:spPr>
          <a:xfrm>
            <a:off x="9699428"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51" name="Text Placeholder 10">
            <a:extLst>
              <a:ext uri="{FF2B5EF4-FFF2-40B4-BE49-F238E27FC236}">
                <a16:creationId xmlns:a16="http://schemas.microsoft.com/office/drawing/2014/main" id="{01F80B18-BF37-C9F7-9961-1D8E46CC6C5D}"/>
              </a:ext>
            </a:extLst>
          </p:cNvPr>
          <p:cNvSpPr>
            <a:spLocks noGrp="1"/>
          </p:cNvSpPr>
          <p:nvPr>
            <p:ph type="body" sz="quarter" idx="38" hasCustomPrompt="1"/>
          </p:nvPr>
        </p:nvSpPr>
        <p:spPr>
          <a:xfrm>
            <a:off x="9887340" y="3936892"/>
            <a:ext cx="1580806" cy="658527"/>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2" name="Text Placeholder 10">
            <a:extLst>
              <a:ext uri="{FF2B5EF4-FFF2-40B4-BE49-F238E27FC236}">
                <a16:creationId xmlns:a16="http://schemas.microsoft.com/office/drawing/2014/main" id="{94A60A46-66F5-99D0-F8D9-69BAC8B19218}"/>
              </a:ext>
            </a:extLst>
          </p:cNvPr>
          <p:cNvSpPr>
            <a:spLocks noGrp="1"/>
          </p:cNvSpPr>
          <p:nvPr>
            <p:ph type="body" sz="quarter" idx="39" hasCustomPrompt="1"/>
          </p:nvPr>
        </p:nvSpPr>
        <p:spPr>
          <a:xfrm>
            <a:off x="9887340" y="4757979"/>
            <a:ext cx="1580805" cy="918426"/>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a:t>
            </a:r>
          </a:p>
        </p:txBody>
      </p:sp>
      <p:pic>
        <p:nvPicPr>
          <p:cNvPr id="9" name="GroupM_SingleColor_Logo_Navy_RGB.png">
            <a:extLst>
              <a:ext uri="{FF2B5EF4-FFF2-40B4-BE49-F238E27FC236}">
                <a16:creationId xmlns:a16="http://schemas.microsoft.com/office/drawing/2014/main" id="{1E5D19A7-3CE8-40B8-FAE0-AAB9A888D3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746837742"/>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Categori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8B26E9E-10BF-F986-3759-1AB1A09CF0AF}"/>
              </a:ext>
            </a:extLst>
          </p:cNvPr>
          <p:cNvSpPr>
            <a:spLocks noGrp="1"/>
          </p:cNvSpPr>
          <p:nvPr>
            <p:ph type="pic" sz="quarter" idx="40" hasCustomPrompt="1"/>
          </p:nvPr>
        </p:nvSpPr>
        <p:spPr>
          <a:xfrm>
            <a:off x="3" y="0"/>
            <a:ext cx="12191998" cy="6857998"/>
          </a:xfrm>
          <a:custGeom>
            <a:avLst/>
            <a:gdLst>
              <a:gd name="connsiteX0" fmla="*/ 0 w 12191998"/>
              <a:gd name="connsiteY0" fmla="*/ 0 h 6857998"/>
              <a:gd name="connsiteX1" fmla="*/ 12191998 w 12191998"/>
              <a:gd name="connsiteY1" fmla="*/ 0 h 6857998"/>
              <a:gd name="connsiteX2" fmla="*/ 12191998 w 12191998"/>
              <a:gd name="connsiteY2" fmla="*/ 6857998 h 6857998"/>
              <a:gd name="connsiteX3" fmla="*/ 0 w 1219199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1998" h="6857998">
                <a:moveTo>
                  <a:pt x="0" y="0"/>
                </a:moveTo>
                <a:lnTo>
                  <a:pt x="12191998" y="0"/>
                </a:lnTo>
                <a:lnTo>
                  <a:pt x="12191998" y="6857998"/>
                </a:lnTo>
                <a:lnTo>
                  <a:pt x="0" y="6857998"/>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5" name="Text Placeholder 4">
            <a:extLst>
              <a:ext uri="{FF2B5EF4-FFF2-40B4-BE49-F238E27FC236}">
                <a16:creationId xmlns:a16="http://schemas.microsoft.com/office/drawing/2014/main" id="{12C435D3-1D0E-F6DC-BA25-8ADA239A1243}"/>
              </a:ext>
            </a:extLst>
          </p:cNvPr>
          <p:cNvSpPr>
            <a:spLocks noGrp="1"/>
          </p:cNvSpPr>
          <p:nvPr>
            <p:ph type="body" sz="quarter" idx="37"/>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747382" y="2220153"/>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738775" y="2868729"/>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738775"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5" name="Text Placeholder 7">
            <a:extLst>
              <a:ext uri="{FF2B5EF4-FFF2-40B4-BE49-F238E27FC236}">
                <a16:creationId xmlns:a16="http://schemas.microsoft.com/office/drawing/2014/main" id="{F684E150-FF2A-9536-FFA2-74D213EF6BD9}"/>
              </a:ext>
            </a:extLst>
          </p:cNvPr>
          <p:cNvSpPr>
            <a:spLocks noGrp="1"/>
          </p:cNvSpPr>
          <p:nvPr>
            <p:ph type="body" sz="quarter" idx="24" hasCustomPrompt="1"/>
          </p:nvPr>
        </p:nvSpPr>
        <p:spPr>
          <a:xfrm>
            <a:off x="3028346" y="2220153"/>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Text Placeholder 10">
            <a:extLst>
              <a:ext uri="{FF2B5EF4-FFF2-40B4-BE49-F238E27FC236}">
                <a16:creationId xmlns:a16="http://schemas.microsoft.com/office/drawing/2014/main" id="{66FAB469-8D2B-1A29-678A-76D9D574661B}"/>
              </a:ext>
            </a:extLst>
          </p:cNvPr>
          <p:cNvSpPr>
            <a:spLocks noGrp="1"/>
          </p:cNvSpPr>
          <p:nvPr>
            <p:ph type="body" sz="quarter" idx="26" hasCustomPrompt="1"/>
          </p:nvPr>
        </p:nvSpPr>
        <p:spPr>
          <a:xfrm>
            <a:off x="3019739" y="2868729"/>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1" name="Text Placeholder 10">
            <a:extLst>
              <a:ext uri="{FF2B5EF4-FFF2-40B4-BE49-F238E27FC236}">
                <a16:creationId xmlns:a16="http://schemas.microsoft.com/office/drawing/2014/main" id="{30CCB8AF-EBFB-08C4-ECAD-4E7A6ECDBFC9}"/>
              </a:ext>
            </a:extLst>
          </p:cNvPr>
          <p:cNvSpPr>
            <a:spLocks noGrp="1"/>
          </p:cNvSpPr>
          <p:nvPr>
            <p:ph type="body" sz="quarter" idx="27" hasCustomPrompt="1"/>
          </p:nvPr>
        </p:nvSpPr>
        <p:spPr>
          <a:xfrm>
            <a:off x="3019739"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1" name="Text Placeholder 7">
            <a:extLst>
              <a:ext uri="{FF2B5EF4-FFF2-40B4-BE49-F238E27FC236}">
                <a16:creationId xmlns:a16="http://schemas.microsoft.com/office/drawing/2014/main" id="{02E28BBF-FA61-6DD6-CB3D-3AED4AC67044}"/>
              </a:ext>
            </a:extLst>
          </p:cNvPr>
          <p:cNvSpPr>
            <a:spLocks noGrp="1"/>
          </p:cNvSpPr>
          <p:nvPr>
            <p:ph type="body" sz="quarter" idx="28" hasCustomPrompt="1"/>
          </p:nvPr>
        </p:nvSpPr>
        <p:spPr>
          <a:xfrm>
            <a:off x="5316736" y="2220153"/>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3" name="Text Placeholder 10">
            <a:extLst>
              <a:ext uri="{FF2B5EF4-FFF2-40B4-BE49-F238E27FC236}">
                <a16:creationId xmlns:a16="http://schemas.microsoft.com/office/drawing/2014/main" id="{3F2F9593-345A-E0C9-8EB4-46041EF10A8D}"/>
              </a:ext>
            </a:extLst>
          </p:cNvPr>
          <p:cNvSpPr>
            <a:spLocks noGrp="1"/>
          </p:cNvSpPr>
          <p:nvPr>
            <p:ph type="body" sz="quarter" idx="30" hasCustomPrompt="1"/>
          </p:nvPr>
        </p:nvSpPr>
        <p:spPr>
          <a:xfrm>
            <a:off x="5308129" y="2868729"/>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44" name="Text Placeholder 10">
            <a:extLst>
              <a:ext uri="{FF2B5EF4-FFF2-40B4-BE49-F238E27FC236}">
                <a16:creationId xmlns:a16="http://schemas.microsoft.com/office/drawing/2014/main" id="{C3527D40-1EC1-5490-9B5C-5C5833F4ABAE}"/>
              </a:ext>
            </a:extLst>
          </p:cNvPr>
          <p:cNvSpPr>
            <a:spLocks noGrp="1"/>
          </p:cNvSpPr>
          <p:nvPr>
            <p:ph type="body" sz="quarter" idx="31" hasCustomPrompt="1"/>
          </p:nvPr>
        </p:nvSpPr>
        <p:spPr>
          <a:xfrm>
            <a:off x="5308129"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5" name="Text Placeholder 7">
            <a:extLst>
              <a:ext uri="{FF2B5EF4-FFF2-40B4-BE49-F238E27FC236}">
                <a16:creationId xmlns:a16="http://schemas.microsoft.com/office/drawing/2014/main" id="{FDCFBE29-90D5-A703-76D3-B760C39CF2BA}"/>
              </a:ext>
            </a:extLst>
          </p:cNvPr>
          <p:cNvSpPr>
            <a:spLocks noGrp="1"/>
          </p:cNvSpPr>
          <p:nvPr>
            <p:ph type="body" sz="quarter" idx="32" hasCustomPrompt="1"/>
          </p:nvPr>
        </p:nvSpPr>
        <p:spPr>
          <a:xfrm>
            <a:off x="7600062" y="2220153"/>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7" name="Text Placeholder 10">
            <a:extLst>
              <a:ext uri="{FF2B5EF4-FFF2-40B4-BE49-F238E27FC236}">
                <a16:creationId xmlns:a16="http://schemas.microsoft.com/office/drawing/2014/main" id="{EE699C3A-7AEF-5832-634D-B70FF36ACBAB}"/>
              </a:ext>
            </a:extLst>
          </p:cNvPr>
          <p:cNvSpPr>
            <a:spLocks noGrp="1"/>
          </p:cNvSpPr>
          <p:nvPr>
            <p:ph type="body" sz="quarter" idx="34" hasCustomPrompt="1"/>
          </p:nvPr>
        </p:nvSpPr>
        <p:spPr>
          <a:xfrm>
            <a:off x="7591455" y="2868729"/>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48" name="Text Placeholder 10">
            <a:extLst>
              <a:ext uri="{FF2B5EF4-FFF2-40B4-BE49-F238E27FC236}">
                <a16:creationId xmlns:a16="http://schemas.microsoft.com/office/drawing/2014/main" id="{EDAE5CD2-E4E7-9FBE-7B12-B9EF3B9D8F31}"/>
              </a:ext>
            </a:extLst>
          </p:cNvPr>
          <p:cNvSpPr>
            <a:spLocks noGrp="1"/>
          </p:cNvSpPr>
          <p:nvPr>
            <p:ph type="body" sz="quarter" idx="35" hasCustomPrompt="1"/>
          </p:nvPr>
        </p:nvSpPr>
        <p:spPr>
          <a:xfrm>
            <a:off x="7591455"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9" name="Text Placeholder 7">
            <a:extLst>
              <a:ext uri="{FF2B5EF4-FFF2-40B4-BE49-F238E27FC236}">
                <a16:creationId xmlns:a16="http://schemas.microsoft.com/office/drawing/2014/main" id="{6E913E87-276E-0593-6EB0-CE05A5DBCEEA}"/>
              </a:ext>
            </a:extLst>
          </p:cNvPr>
          <p:cNvSpPr>
            <a:spLocks noGrp="1"/>
          </p:cNvSpPr>
          <p:nvPr>
            <p:ph type="body" sz="quarter" idx="36" hasCustomPrompt="1"/>
          </p:nvPr>
        </p:nvSpPr>
        <p:spPr>
          <a:xfrm>
            <a:off x="9895947" y="2220153"/>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1" name="Text Placeholder 10">
            <a:extLst>
              <a:ext uri="{FF2B5EF4-FFF2-40B4-BE49-F238E27FC236}">
                <a16:creationId xmlns:a16="http://schemas.microsoft.com/office/drawing/2014/main" id="{01F80B18-BF37-C9F7-9961-1D8E46CC6C5D}"/>
              </a:ext>
            </a:extLst>
          </p:cNvPr>
          <p:cNvSpPr>
            <a:spLocks noGrp="1"/>
          </p:cNvSpPr>
          <p:nvPr>
            <p:ph type="body" sz="quarter" idx="38" hasCustomPrompt="1"/>
          </p:nvPr>
        </p:nvSpPr>
        <p:spPr>
          <a:xfrm>
            <a:off x="9887340" y="2868729"/>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2" name="Text Placeholder 10">
            <a:extLst>
              <a:ext uri="{FF2B5EF4-FFF2-40B4-BE49-F238E27FC236}">
                <a16:creationId xmlns:a16="http://schemas.microsoft.com/office/drawing/2014/main" id="{94A60A46-66F5-99D0-F8D9-69BAC8B19218}"/>
              </a:ext>
            </a:extLst>
          </p:cNvPr>
          <p:cNvSpPr>
            <a:spLocks noGrp="1"/>
          </p:cNvSpPr>
          <p:nvPr>
            <p:ph type="body" sz="quarter" idx="39" hasCustomPrompt="1"/>
          </p:nvPr>
        </p:nvSpPr>
        <p:spPr>
          <a:xfrm>
            <a:off x="9887340"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1616176693"/>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Categories w Images">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F3C28EE-8669-403D-E417-7F497B75A8EB}"/>
              </a:ext>
            </a:extLst>
          </p:cNvPr>
          <p:cNvSpPr/>
          <p:nvPr userDrawn="1"/>
        </p:nvSpPr>
        <p:spPr>
          <a:xfrm>
            <a:off x="549127"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Rectangle 72">
            <a:extLst>
              <a:ext uri="{FF2B5EF4-FFF2-40B4-BE49-F238E27FC236}">
                <a16:creationId xmlns:a16="http://schemas.microsoft.com/office/drawing/2014/main" id="{46481057-B9D7-61AE-A95B-00D3FE227CDE}"/>
              </a:ext>
            </a:extLst>
          </p:cNvPr>
          <p:cNvSpPr/>
          <p:nvPr userDrawn="1"/>
        </p:nvSpPr>
        <p:spPr>
          <a:xfrm>
            <a:off x="2834672"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Rectangle 73">
            <a:extLst>
              <a:ext uri="{FF2B5EF4-FFF2-40B4-BE49-F238E27FC236}">
                <a16:creationId xmlns:a16="http://schemas.microsoft.com/office/drawing/2014/main" id="{F91AD997-B1F3-6642-4C28-A30EA01C02D4}"/>
              </a:ext>
            </a:extLst>
          </p:cNvPr>
          <p:cNvSpPr/>
          <p:nvPr userDrawn="1"/>
        </p:nvSpPr>
        <p:spPr>
          <a:xfrm>
            <a:off x="5123688"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 name="Rectangle 74">
            <a:extLst>
              <a:ext uri="{FF2B5EF4-FFF2-40B4-BE49-F238E27FC236}">
                <a16:creationId xmlns:a16="http://schemas.microsoft.com/office/drawing/2014/main" id="{CDE3D126-C84C-BF75-932A-724DA1B4604A}"/>
              </a:ext>
            </a:extLst>
          </p:cNvPr>
          <p:cNvSpPr/>
          <p:nvPr userDrawn="1"/>
        </p:nvSpPr>
        <p:spPr>
          <a:xfrm>
            <a:off x="7412703"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 name="Rectangle 75">
            <a:extLst>
              <a:ext uri="{FF2B5EF4-FFF2-40B4-BE49-F238E27FC236}">
                <a16:creationId xmlns:a16="http://schemas.microsoft.com/office/drawing/2014/main" id="{EBF37C08-60BA-9B08-550B-D8F925FD9711}"/>
              </a:ext>
            </a:extLst>
          </p:cNvPr>
          <p:cNvSpPr/>
          <p:nvPr userDrawn="1"/>
        </p:nvSpPr>
        <p:spPr>
          <a:xfrm>
            <a:off x="9699428"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 name="Rectangle 19">
            <a:extLst>
              <a:ext uri="{FF2B5EF4-FFF2-40B4-BE49-F238E27FC236}">
                <a16:creationId xmlns:a16="http://schemas.microsoft.com/office/drawing/2014/main" id="{7D4D5467-932B-28A2-FD60-5522FB33D04D}"/>
              </a:ext>
            </a:extLst>
          </p:cNvPr>
          <p:cNvSpPr/>
          <p:nvPr userDrawn="1"/>
        </p:nvSpPr>
        <p:spPr>
          <a:xfrm>
            <a:off x="5125423"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784BC061-C49D-8C4A-17AF-8C85E68AAE91}"/>
              </a:ext>
            </a:extLst>
          </p:cNvPr>
          <p:cNvSpPr/>
          <p:nvPr userDrawn="1"/>
        </p:nvSpPr>
        <p:spPr>
          <a:xfrm>
            <a:off x="7414438" y="6020918"/>
            <a:ext cx="1944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4" name="Rectangle 23">
            <a:extLst>
              <a:ext uri="{FF2B5EF4-FFF2-40B4-BE49-F238E27FC236}">
                <a16:creationId xmlns:a16="http://schemas.microsoft.com/office/drawing/2014/main" id="{C3386A31-8CD4-6CDB-9B1C-60E978500D60}"/>
              </a:ext>
            </a:extLst>
          </p:cNvPr>
          <p:cNvSpPr/>
          <p:nvPr userDrawn="1"/>
        </p:nvSpPr>
        <p:spPr>
          <a:xfrm>
            <a:off x="549127" y="6020918"/>
            <a:ext cx="19512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BC670171-C5FE-5E20-2A1D-24C6D41E849C}"/>
              </a:ext>
            </a:extLst>
          </p:cNvPr>
          <p:cNvSpPr/>
          <p:nvPr userDrawn="1"/>
        </p:nvSpPr>
        <p:spPr>
          <a:xfrm>
            <a:off x="2831827" y="6020918"/>
            <a:ext cx="195218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2"/>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2"/>
                </a:solidFill>
              </a:defRPr>
            </a:lvl1pPr>
          </a:lstStyle>
          <a:p>
            <a:fld id="{35E0D356-6DCB-1E45-8811-333E786CA1EC}" type="slidenum">
              <a:rPr lang="en-US" smtClean="0"/>
              <a:pPr/>
              <a:t>‹#›</a:t>
            </a:fld>
            <a:endParaRPr lang="en-US"/>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738775" y="3798103"/>
            <a:ext cx="1580806" cy="4140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738775"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19" name="Rectangle 18">
            <a:extLst>
              <a:ext uri="{FF2B5EF4-FFF2-40B4-BE49-F238E27FC236}">
                <a16:creationId xmlns:a16="http://schemas.microsoft.com/office/drawing/2014/main" id="{ED00B387-4F82-4729-16FF-4819FE1A6821}"/>
              </a:ext>
            </a:extLst>
          </p:cNvPr>
          <p:cNvSpPr/>
          <p:nvPr userDrawn="1"/>
        </p:nvSpPr>
        <p:spPr>
          <a:xfrm>
            <a:off x="9701163" y="6020918"/>
            <a:ext cx="19476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0" name="Text Placeholder 10">
            <a:extLst>
              <a:ext uri="{FF2B5EF4-FFF2-40B4-BE49-F238E27FC236}">
                <a16:creationId xmlns:a16="http://schemas.microsoft.com/office/drawing/2014/main" id="{66FAB469-8D2B-1A29-678A-76D9D574661B}"/>
              </a:ext>
            </a:extLst>
          </p:cNvPr>
          <p:cNvSpPr>
            <a:spLocks noGrp="1"/>
          </p:cNvSpPr>
          <p:nvPr>
            <p:ph type="body" sz="quarter" idx="26" hasCustomPrompt="1"/>
          </p:nvPr>
        </p:nvSpPr>
        <p:spPr>
          <a:xfrm>
            <a:off x="3019739" y="3798103"/>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31" name="Text Placeholder 10">
            <a:extLst>
              <a:ext uri="{FF2B5EF4-FFF2-40B4-BE49-F238E27FC236}">
                <a16:creationId xmlns:a16="http://schemas.microsoft.com/office/drawing/2014/main" id="{30CCB8AF-EBFB-08C4-ECAD-4E7A6ECDBFC9}"/>
              </a:ext>
            </a:extLst>
          </p:cNvPr>
          <p:cNvSpPr>
            <a:spLocks noGrp="1"/>
          </p:cNvSpPr>
          <p:nvPr>
            <p:ph type="body" sz="quarter" idx="27" hasCustomPrompt="1"/>
          </p:nvPr>
        </p:nvSpPr>
        <p:spPr>
          <a:xfrm>
            <a:off x="3019739"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43" name="Text Placeholder 10">
            <a:extLst>
              <a:ext uri="{FF2B5EF4-FFF2-40B4-BE49-F238E27FC236}">
                <a16:creationId xmlns:a16="http://schemas.microsoft.com/office/drawing/2014/main" id="{3F2F9593-345A-E0C9-8EB4-46041EF10A8D}"/>
              </a:ext>
            </a:extLst>
          </p:cNvPr>
          <p:cNvSpPr>
            <a:spLocks noGrp="1"/>
          </p:cNvSpPr>
          <p:nvPr>
            <p:ph type="body" sz="quarter" idx="30" hasCustomPrompt="1"/>
          </p:nvPr>
        </p:nvSpPr>
        <p:spPr>
          <a:xfrm>
            <a:off x="5308129" y="3798103"/>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44" name="Text Placeholder 10">
            <a:extLst>
              <a:ext uri="{FF2B5EF4-FFF2-40B4-BE49-F238E27FC236}">
                <a16:creationId xmlns:a16="http://schemas.microsoft.com/office/drawing/2014/main" id="{C3527D40-1EC1-5490-9B5C-5C5833F4ABAE}"/>
              </a:ext>
            </a:extLst>
          </p:cNvPr>
          <p:cNvSpPr>
            <a:spLocks noGrp="1"/>
          </p:cNvSpPr>
          <p:nvPr>
            <p:ph type="body" sz="quarter" idx="31" hasCustomPrompt="1"/>
          </p:nvPr>
        </p:nvSpPr>
        <p:spPr>
          <a:xfrm>
            <a:off x="5308129"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47" name="Text Placeholder 10">
            <a:extLst>
              <a:ext uri="{FF2B5EF4-FFF2-40B4-BE49-F238E27FC236}">
                <a16:creationId xmlns:a16="http://schemas.microsoft.com/office/drawing/2014/main" id="{EE699C3A-7AEF-5832-634D-B70FF36ACBAB}"/>
              </a:ext>
            </a:extLst>
          </p:cNvPr>
          <p:cNvSpPr>
            <a:spLocks noGrp="1"/>
          </p:cNvSpPr>
          <p:nvPr>
            <p:ph type="body" sz="quarter" idx="34" hasCustomPrompt="1"/>
          </p:nvPr>
        </p:nvSpPr>
        <p:spPr>
          <a:xfrm>
            <a:off x="7591455" y="3798103"/>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48" name="Text Placeholder 10">
            <a:extLst>
              <a:ext uri="{FF2B5EF4-FFF2-40B4-BE49-F238E27FC236}">
                <a16:creationId xmlns:a16="http://schemas.microsoft.com/office/drawing/2014/main" id="{EDAE5CD2-E4E7-9FBE-7B12-B9EF3B9D8F31}"/>
              </a:ext>
            </a:extLst>
          </p:cNvPr>
          <p:cNvSpPr>
            <a:spLocks noGrp="1"/>
          </p:cNvSpPr>
          <p:nvPr>
            <p:ph type="body" sz="quarter" idx="35" hasCustomPrompt="1"/>
          </p:nvPr>
        </p:nvSpPr>
        <p:spPr>
          <a:xfrm>
            <a:off x="7591455"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51" name="Text Placeholder 10">
            <a:extLst>
              <a:ext uri="{FF2B5EF4-FFF2-40B4-BE49-F238E27FC236}">
                <a16:creationId xmlns:a16="http://schemas.microsoft.com/office/drawing/2014/main" id="{01F80B18-BF37-C9F7-9961-1D8E46CC6C5D}"/>
              </a:ext>
            </a:extLst>
          </p:cNvPr>
          <p:cNvSpPr>
            <a:spLocks noGrp="1"/>
          </p:cNvSpPr>
          <p:nvPr>
            <p:ph type="body" sz="quarter" idx="38" hasCustomPrompt="1"/>
          </p:nvPr>
        </p:nvSpPr>
        <p:spPr>
          <a:xfrm>
            <a:off x="9887340" y="3798103"/>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52" name="Text Placeholder 10">
            <a:extLst>
              <a:ext uri="{FF2B5EF4-FFF2-40B4-BE49-F238E27FC236}">
                <a16:creationId xmlns:a16="http://schemas.microsoft.com/office/drawing/2014/main" id="{94A60A46-66F5-99D0-F8D9-69BAC8B19218}"/>
              </a:ext>
            </a:extLst>
          </p:cNvPr>
          <p:cNvSpPr>
            <a:spLocks noGrp="1"/>
          </p:cNvSpPr>
          <p:nvPr>
            <p:ph type="body" sz="quarter" idx="39" hasCustomPrompt="1"/>
          </p:nvPr>
        </p:nvSpPr>
        <p:spPr>
          <a:xfrm>
            <a:off x="9887340"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7" name="Picture Placeholder 7">
            <a:extLst>
              <a:ext uri="{FF2B5EF4-FFF2-40B4-BE49-F238E27FC236}">
                <a16:creationId xmlns:a16="http://schemas.microsoft.com/office/drawing/2014/main" id="{68242DD5-64E3-D5E7-0A86-161B4392B7C6}"/>
              </a:ext>
            </a:extLst>
          </p:cNvPr>
          <p:cNvSpPr>
            <a:spLocks noGrp="1" noChangeAspect="1"/>
          </p:cNvSpPr>
          <p:nvPr>
            <p:ph type="pic" sz="quarter" idx="14" hasCustomPrompt="1"/>
          </p:nvPr>
        </p:nvSpPr>
        <p:spPr>
          <a:xfrm>
            <a:off x="744315"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8" name="Picture Placeholder 7">
            <a:extLst>
              <a:ext uri="{FF2B5EF4-FFF2-40B4-BE49-F238E27FC236}">
                <a16:creationId xmlns:a16="http://schemas.microsoft.com/office/drawing/2014/main" id="{97844AF0-518A-1198-686B-0E4C834387E2}"/>
              </a:ext>
            </a:extLst>
          </p:cNvPr>
          <p:cNvSpPr>
            <a:spLocks noGrp="1" noChangeAspect="1"/>
          </p:cNvSpPr>
          <p:nvPr>
            <p:ph type="pic" sz="quarter" idx="40" hasCustomPrompt="1"/>
          </p:nvPr>
        </p:nvSpPr>
        <p:spPr>
          <a:xfrm>
            <a:off x="3019739"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9" name="Picture Placeholder 7">
            <a:extLst>
              <a:ext uri="{FF2B5EF4-FFF2-40B4-BE49-F238E27FC236}">
                <a16:creationId xmlns:a16="http://schemas.microsoft.com/office/drawing/2014/main" id="{360788CC-89BD-AD6A-6E4A-27B252BFF32C}"/>
              </a:ext>
            </a:extLst>
          </p:cNvPr>
          <p:cNvSpPr>
            <a:spLocks noGrp="1" noChangeAspect="1"/>
          </p:cNvSpPr>
          <p:nvPr>
            <p:ph type="pic" sz="quarter" idx="41" hasCustomPrompt="1"/>
          </p:nvPr>
        </p:nvSpPr>
        <p:spPr>
          <a:xfrm>
            <a:off x="5308368"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0" name="Picture Placeholder 7">
            <a:extLst>
              <a:ext uri="{FF2B5EF4-FFF2-40B4-BE49-F238E27FC236}">
                <a16:creationId xmlns:a16="http://schemas.microsoft.com/office/drawing/2014/main" id="{B577D2D1-E105-CABF-ECCC-D64CC0ADABDF}"/>
              </a:ext>
            </a:extLst>
          </p:cNvPr>
          <p:cNvSpPr>
            <a:spLocks noGrp="1" noChangeAspect="1"/>
          </p:cNvSpPr>
          <p:nvPr>
            <p:ph type="pic" sz="quarter" idx="42" hasCustomPrompt="1"/>
          </p:nvPr>
        </p:nvSpPr>
        <p:spPr>
          <a:xfrm>
            <a:off x="7591455"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1" name="Picture Placeholder 7">
            <a:extLst>
              <a:ext uri="{FF2B5EF4-FFF2-40B4-BE49-F238E27FC236}">
                <a16:creationId xmlns:a16="http://schemas.microsoft.com/office/drawing/2014/main" id="{930CEB9D-9ED8-32F0-67DD-5375451A5A50}"/>
              </a:ext>
            </a:extLst>
          </p:cNvPr>
          <p:cNvSpPr>
            <a:spLocks noGrp="1" noChangeAspect="1"/>
          </p:cNvSpPr>
          <p:nvPr>
            <p:ph type="pic" sz="quarter" idx="43" hasCustomPrompt="1"/>
          </p:nvPr>
        </p:nvSpPr>
        <p:spPr>
          <a:xfrm>
            <a:off x="9874542"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pic>
        <p:nvPicPr>
          <p:cNvPr id="4" name="GroupM_SingleColor_Logo_Navy_RGB.png">
            <a:extLst>
              <a:ext uri="{FF2B5EF4-FFF2-40B4-BE49-F238E27FC236}">
                <a16:creationId xmlns:a16="http://schemas.microsoft.com/office/drawing/2014/main" id="{1EA5F584-1C68-6A1F-F737-78AA7D5DAF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17850995"/>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Categories w Ico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0F0D0D9-7CA4-3F2C-1693-7AE18E9FB5CF}"/>
              </a:ext>
            </a:extLst>
          </p:cNvPr>
          <p:cNvSpPr>
            <a:spLocks noGrp="1"/>
          </p:cNvSpPr>
          <p:nvPr>
            <p:ph type="pic" sz="quarter" idx="13" hasCustomPrompt="1"/>
          </p:nvPr>
        </p:nvSpPr>
        <p:spPr>
          <a:xfrm>
            <a:off x="0" y="0"/>
            <a:ext cx="5016500" cy="6858000"/>
          </a:xfrm>
          <a:solidFill>
            <a:schemeClr val="bg1">
              <a:lumMod val="50000"/>
            </a:schemeClr>
          </a:solidFill>
        </p:spPr>
        <p:txBody>
          <a:bodyPr/>
          <a:lstStyle>
            <a:lvl1pPr>
              <a:defRPr>
                <a:solidFill>
                  <a:schemeClr val="bg1"/>
                </a:solidFill>
              </a:defRPr>
            </a:lvl1pPr>
          </a:lstStyle>
          <a:p>
            <a:r>
              <a:rPr lang="en-US"/>
              <a:t>Click icon to add your image &gt; right click “Send to back”</a:t>
            </a:r>
          </a:p>
        </p:txBody>
      </p:sp>
      <p:sp>
        <p:nvSpPr>
          <p:cNvPr id="16" name="Text Placeholder 15">
            <a:extLst>
              <a:ext uri="{FF2B5EF4-FFF2-40B4-BE49-F238E27FC236}">
                <a16:creationId xmlns:a16="http://schemas.microsoft.com/office/drawing/2014/main" id="{D99700EC-2C3E-173E-A18C-59861E809AD2}"/>
              </a:ext>
            </a:extLst>
          </p:cNvPr>
          <p:cNvSpPr>
            <a:spLocks noGrp="1"/>
          </p:cNvSpPr>
          <p:nvPr>
            <p:ph type="body" sz="quarter" idx="17"/>
          </p:nvPr>
        </p:nvSpPr>
        <p:spPr>
          <a:xfrm>
            <a:off x="1" y="1"/>
            <a:ext cx="3423683" cy="3687592"/>
          </a:xfrm>
          <a:custGeom>
            <a:avLst/>
            <a:gdLst>
              <a:gd name="connsiteX0" fmla="*/ 0 w 2978727"/>
              <a:gd name="connsiteY0" fmla="*/ 0 h 3208338"/>
              <a:gd name="connsiteX1" fmla="*/ 2361082 w 2978727"/>
              <a:gd name="connsiteY1" fmla="*/ 0 h 3208338"/>
              <a:gd name="connsiteX2" fmla="*/ 2440675 w 2978727"/>
              <a:gd name="connsiteY2" fmla="*/ 72339 h 3208338"/>
              <a:gd name="connsiteX3" fmla="*/ 2978727 w 2978727"/>
              <a:gd name="connsiteY3" fmla="*/ 1371312 h 3208338"/>
              <a:gd name="connsiteX4" fmla="*/ 1141701 w 2978727"/>
              <a:gd name="connsiteY4" fmla="*/ 3208338 h 3208338"/>
              <a:gd name="connsiteX5" fmla="*/ 114603 w 2978727"/>
              <a:gd name="connsiteY5" fmla="*/ 2894603 h 3208338"/>
              <a:gd name="connsiteX6" fmla="*/ 0 w 2978727"/>
              <a:gd name="connsiteY6" fmla="*/ 2808905 h 320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8727" h="3208338">
                <a:moveTo>
                  <a:pt x="0" y="0"/>
                </a:moveTo>
                <a:lnTo>
                  <a:pt x="2361082" y="0"/>
                </a:lnTo>
                <a:lnTo>
                  <a:pt x="2440675" y="72339"/>
                </a:lnTo>
                <a:cubicBezTo>
                  <a:pt x="2773111" y="404775"/>
                  <a:pt x="2978727" y="864032"/>
                  <a:pt x="2978727" y="1371312"/>
                </a:cubicBezTo>
                <a:cubicBezTo>
                  <a:pt x="2978727" y="2385873"/>
                  <a:pt x="2156262" y="3208338"/>
                  <a:pt x="1141701" y="3208338"/>
                </a:cubicBezTo>
                <a:cubicBezTo>
                  <a:pt x="761241" y="3208338"/>
                  <a:pt x="407794" y="3092679"/>
                  <a:pt x="114603" y="2894603"/>
                </a:cubicBezTo>
                <a:lnTo>
                  <a:pt x="0" y="2808905"/>
                </a:lnTo>
                <a:close/>
              </a:path>
            </a:pathLst>
          </a:custGeom>
          <a:solidFill>
            <a:schemeClr val="accent1">
              <a:alpha val="80000"/>
            </a:schemeClr>
          </a:solidFill>
        </p:spPr>
        <p:txBody>
          <a:bodyPr wrap="square">
            <a:noAutofit/>
          </a:bodyPr>
          <a:lstStyle>
            <a:lvl1pPr>
              <a:defRPr>
                <a:noFill/>
              </a:defRPr>
            </a:lvl1pPr>
          </a:lstStyle>
          <a:p>
            <a:pPr lvl="0"/>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4" y="791698"/>
            <a:ext cx="2015692" cy="1886731"/>
          </a:xfrm>
        </p:spPr>
        <p:txBody>
          <a:bodyPr anchor="ctr" anchorCtr="0"/>
          <a:lstStyle>
            <a:lvl1pPr>
              <a:defRPr sz="3600">
                <a:solidFill>
                  <a:schemeClr val="bg1"/>
                </a:solidFill>
              </a:defRPr>
            </a:lvl1pPr>
          </a:lstStyle>
          <a:p>
            <a:r>
              <a:rPr lang="en-GB"/>
              <a:t>Click here to add your title</a:t>
            </a:r>
            <a:endParaRPr lang="en-US"/>
          </a:p>
        </p:txBody>
      </p:sp>
      <p:sp>
        <p:nvSpPr>
          <p:cNvPr id="23" name="Text Placeholder 7">
            <a:extLst>
              <a:ext uri="{FF2B5EF4-FFF2-40B4-BE49-F238E27FC236}">
                <a16:creationId xmlns:a16="http://schemas.microsoft.com/office/drawing/2014/main" id="{795C2441-0B2B-F348-507E-F480FBEC72E1}"/>
              </a:ext>
            </a:extLst>
          </p:cNvPr>
          <p:cNvSpPr>
            <a:spLocks noGrp="1"/>
          </p:cNvSpPr>
          <p:nvPr>
            <p:ph type="body" sz="quarter" idx="18" hasCustomPrompt="1"/>
          </p:nvPr>
        </p:nvSpPr>
        <p:spPr>
          <a:xfrm>
            <a:off x="5735638" y="1103825"/>
            <a:ext cx="468000"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4" name="Picture Placeholder 7">
            <a:extLst>
              <a:ext uri="{FF2B5EF4-FFF2-40B4-BE49-F238E27FC236}">
                <a16:creationId xmlns:a16="http://schemas.microsoft.com/office/drawing/2014/main" id="{96089B3B-E6EF-9BA5-98F0-F69A9685C3AC}"/>
              </a:ext>
            </a:extLst>
          </p:cNvPr>
          <p:cNvSpPr>
            <a:spLocks noGrp="1" noChangeAspect="1"/>
          </p:cNvSpPr>
          <p:nvPr>
            <p:ph type="pic" sz="quarter" idx="20" hasCustomPrompt="1"/>
          </p:nvPr>
        </p:nvSpPr>
        <p:spPr>
          <a:xfrm>
            <a:off x="5736444" y="1563223"/>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6" name="Text Placeholder 10">
            <a:extLst>
              <a:ext uri="{FF2B5EF4-FFF2-40B4-BE49-F238E27FC236}">
                <a16:creationId xmlns:a16="http://schemas.microsoft.com/office/drawing/2014/main" id="{7CAEAB7A-8B5A-BB31-3045-F7C6E1D9CA2E}"/>
              </a:ext>
            </a:extLst>
          </p:cNvPr>
          <p:cNvSpPr>
            <a:spLocks noGrp="1"/>
          </p:cNvSpPr>
          <p:nvPr>
            <p:ph type="body" sz="quarter" idx="23" hasCustomPrompt="1"/>
          </p:nvPr>
        </p:nvSpPr>
        <p:spPr>
          <a:xfrm>
            <a:off x="5735638" y="2403238"/>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29" name="Text Placeholder 7">
            <a:extLst>
              <a:ext uri="{FF2B5EF4-FFF2-40B4-BE49-F238E27FC236}">
                <a16:creationId xmlns:a16="http://schemas.microsoft.com/office/drawing/2014/main" id="{4C87D915-BEF6-A37A-4AB8-DA51BC7C9C7B}"/>
              </a:ext>
            </a:extLst>
          </p:cNvPr>
          <p:cNvSpPr>
            <a:spLocks noGrp="1"/>
          </p:cNvSpPr>
          <p:nvPr>
            <p:ph type="body" sz="quarter" idx="24" hasCustomPrompt="1"/>
          </p:nvPr>
        </p:nvSpPr>
        <p:spPr>
          <a:xfrm>
            <a:off x="7866096" y="1103825"/>
            <a:ext cx="468000"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Picture Placeholder 7">
            <a:extLst>
              <a:ext uri="{FF2B5EF4-FFF2-40B4-BE49-F238E27FC236}">
                <a16:creationId xmlns:a16="http://schemas.microsoft.com/office/drawing/2014/main" id="{8A14BE13-2AE1-9CCE-84CB-F3D2A52705F9}"/>
              </a:ext>
            </a:extLst>
          </p:cNvPr>
          <p:cNvSpPr>
            <a:spLocks noGrp="1" noChangeAspect="1"/>
          </p:cNvSpPr>
          <p:nvPr>
            <p:ph type="pic" sz="quarter" idx="25" hasCustomPrompt="1"/>
          </p:nvPr>
        </p:nvSpPr>
        <p:spPr>
          <a:xfrm>
            <a:off x="7866902" y="1563223"/>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1" name="Text Placeholder 10">
            <a:extLst>
              <a:ext uri="{FF2B5EF4-FFF2-40B4-BE49-F238E27FC236}">
                <a16:creationId xmlns:a16="http://schemas.microsoft.com/office/drawing/2014/main" id="{A25DDCD6-35B6-0400-C0FD-EDF51FEBF40B}"/>
              </a:ext>
            </a:extLst>
          </p:cNvPr>
          <p:cNvSpPr>
            <a:spLocks noGrp="1"/>
          </p:cNvSpPr>
          <p:nvPr>
            <p:ph type="body" sz="quarter" idx="26" hasCustomPrompt="1"/>
          </p:nvPr>
        </p:nvSpPr>
        <p:spPr>
          <a:xfrm>
            <a:off x="7866096" y="2403238"/>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33" name="Text Placeholder 7">
            <a:extLst>
              <a:ext uri="{FF2B5EF4-FFF2-40B4-BE49-F238E27FC236}">
                <a16:creationId xmlns:a16="http://schemas.microsoft.com/office/drawing/2014/main" id="{BAACE1D8-3D6C-1381-9B5B-702490CC6A08}"/>
              </a:ext>
            </a:extLst>
          </p:cNvPr>
          <p:cNvSpPr>
            <a:spLocks noGrp="1"/>
          </p:cNvSpPr>
          <p:nvPr>
            <p:ph type="body" sz="quarter" idx="27" hasCustomPrompt="1"/>
          </p:nvPr>
        </p:nvSpPr>
        <p:spPr>
          <a:xfrm>
            <a:off x="9987126" y="1103825"/>
            <a:ext cx="561467"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4" name="Picture Placeholder 7">
            <a:extLst>
              <a:ext uri="{FF2B5EF4-FFF2-40B4-BE49-F238E27FC236}">
                <a16:creationId xmlns:a16="http://schemas.microsoft.com/office/drawing/2014/main" id="{02C930A4-9E1C-9903-6947-F087565A8DE8}"/>
              </a:ext>
            </a:extLst>
          </p:cNvPr>
          <p:cNvSpPr>
            <a:spLocks noGrp="1" noChangeAspect="1"/>
          </p:cNvSpPr>
          <p:nvPr>
            <p:ph type="pic" sz="quarter" idx="28" hasCustomPrompt="1"/>
          </p:nvPr>
        </p:nvSpPr>
        <p:spPr>
          <a:xfrm>
            <a:off x="9987933" y="1563223"/>
            <a:ext cx="468000" cy="468000"/>
          </a:xfrm>
        </p:spPr>
        <p:txBody>
          <a:bodyPr anchor="ctr" anchorCtr="0"/>
          <a:lstStyle>
            <a:lvl1pPr marL="0" indent="0" algn="ctr">
              <a:buNone/>
              <a:defRPr sz="700" b="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5" name="Text Placeholder 10">
            <a:extLst>
              <a:ext uri="{FF2B5EF4-FFF2-40B4-BE49-F238E27FC236}">
                <a16:creationId xmlns:a16="http://schemas.microsoft.com/office/drawing/2014/main" id="{3352DFC0-37FC-F6C5-85D2-64503C4F4C20}"/>
              </a:ext>
            </a:extLst>
          </p:cNvPr>
          <p:cNvSpPr>
            <a:spLocks noGrp="1"/>
          </p:cNvSpPr>
          <p:nvPr>
            <p:ph type="body" sz="quarter" idx="29" hasCustomPrompt="1"/>
          </p:nvPr>
        </p:nvSpPr>
        <p:spPr>
          <a:xfrm>
            <a:off x="9987127" y="2403238"/>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37" name="Text Placeholder 7">
            <a:extLst>
              <a:ext uri="{FF2B5EF4-FFF2-40B4-BE49-F238E27FC236}">
                <a16:creationId xmlns:a16="http://schemas.microsoft.com/office/drawing/2014/main" id="{8F9AC8FB-2884-4D3E-8B0E-44E214445263}"/>
              </a:ext>
            </a:extLst>
          </p:cNvPr>
          <p:cNvSpPr>
            <a:spLocks noGrp="1"/>
          </p:cNvSpPr>
          <p:nvPr>
            <p:ph type="body" sz="quarter" idx="30" hasCustomPrompt="1"/>
          </p:nvPr>
        </p:nvSpPr>
        <p:spPr>
          <a:xfrm>
            <a:off x="5735638" y="3847892"/>
            <a:ext cx="477428"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8" name="Picture Placeholder 7">
            <a:extLst>
              <a:ext uri="{FF2B5EF4-FFF2-40B4-BE49-F238E27FC236}">
                <a16:creationId xmlns:a16="http://schemas.microsoft.com/office/drawing/2014/main" id="{38A87F2D-5133-FBFF-31FC-708FAB0F8B87}"/>
              </a:ext>
            </a:extLst>
          </p:cNvPr>
          <p:cNvSpPr>
            <a:spLocks noGrp="1" noChangeAspect="1"/>
          </p:cNvSpPr>
          <p:nvPr>
            <p:ph type="pic" sz="quarter" idx="31" hasCustomPrompt="1"/>
          </p:nvPr>
        </p:nvSpPr>
        <p:spPr>
          <a:xfrm>
            <a:off x="5736444" y="4307290"/>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9" name="Text Placeholder 10">
            <a:extLst>
              <a:ext uri="{FF2B5EF4-FFF2-40B4-BE49-F238E27FC236}">
                <a16:creationId xmlns:a16="http://schemas.microsoft.com/office/drawing/2014/main" id="{956AEA1F-F2FA-8AF2-4553-B2EBE0C0C6FD}"/>
              </a:ext>
            </a:extLst>
          </p:cNvPr>
          <p:cNvSpPr>
            <a:spLocks noGrp="1"/>
          </p:cNvSpPr>
          <p:nvPr>
            <p:ph type="body" sz="quarter" idx="32" hasCustomPrompt="1"/>
          </p:nvPr>
        </p:nvSpPr>
        <p:spPr>
          <a:xfrm>
            <a:off x="5735638" y="5147305"/>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41" name="Text Placeholder 7">
            <a:extLst>
              <a:ext uri="{FF2B5EF4-FFF2-40B4-BE49-F238E27FC236}">
                <a16:creationId xmlns:a16="http://schemas.microsoft.com/office/drawing/2014/main" id="{055B4E1B-F22A-9A6C-CC8D-649387CC9844}"/>
              </a:ext>
            </a:extLst>
          </p:cNvPr>
          <p:cNvSpPr>
            <a:spLocks noGrp="1"/>
          </p:cNvSpPr>
          <p:nvPr>
            <p:ph type="body" sz="quarter" idx="33" hasCustomPrompt="1"/>
          </p:nvPr>
        </p:nvSpPr>
        <p:spPr>
          <a:xfrm>
            <a:off x="7866096" y="3847892"/>
            <a:ext cx="468000"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2" name="Picture Placeholder 7">
            <a:extLst>
              <a:ext uri="{FF2B5EF4-FFF2-40B4-BE49-F238E27FC236}">
                <a16:creationId xmlns:a16="http://schemas.microsoft.com/office/drawing/2014/main" id="{F72006A3-36A3-3294-1E25-2AC2D41AAFD3}"/>
              </a:ext>
            </a:extLst>
          </p:cNvPr>
          <p:cNvSpPr>
            <a:spLocks noGrp="1" noChangeAspect="1"/>
          </p:cNvSpPr>
          <p:nvPr>
            <p:ph type="pic" sz="quarter" idx="34" hasCustomPrompt="1"/>
          </p:nvPr>
        </p:nvSpPr>
        <p:spPr>
          <a:xfrm>
            <a:off x="7866902" y="4307290"/>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3" name="Text Placeholder 10">
            <a:extLst>
              <a:ext uri="{FF2B5EF4-FFF2-40B4-BE49-F238E27FC236}">
                <a16:creationId xmlns:a16="http://schemas.microsoft.com/office/drawing/2014/main" id="{EC3CB9CD-2861-2DFA-C74F-ED7EE51D878F}"/>
              </a:ext>
            </a:extLst>
          </p:cNvPr>
          <p:cNvSpPr>
            <a:spLocks noGrp="1"/>
          </p:cNvSpPr>
          <p:nvPr>
            <p:ph type="body" sz="quarter" idx="35" hasCustomPrompt="1"/>
          </p:nvPr>
        </p:nvSpPr>
        <p:spPr>
          <a:xfrm>
            <a:off x="7866096" y="5147305"/>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45" name="Text Placeholder 7">
            <a:extLst>
              <a:ext uri="{FF2B5EF4-FFF2-40B4-BE49-F238E27FC236}">
                <a16:creationId xmlns:a16="http://schemas.microsoft.com/office/drawing/2014/main" id="{1443F91F-59DE-3109-94E2-66698D2129DC}"/>
              </a:ext>
            </a:extLst>
          </p:cNvPr>
          <p:cNvSpPr>
            <a:spLocks noGrp="1"/>
          </p:cNvSpPr>
          <p:nvPr>
            <p:ph type="body" sz="quarter" idx="36" hasCustomPrompt="1"/>
          </p:nvPr>
        </p:nvSpPr>
        <p:spPr>
          <a:xfrm>
            <a:off x="9987126" y="3847892"/>
            <a:ext cx="561467"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Picture Placeholder 7">
            <a:extLst>
              <a:ext uri="{FF2B5EF4-FFF2-40B4-BE49-F238E27FC236}">
                <a16:creationId xmlns:a16="http://schemas.microsoft.com/office/drawing/2014/main" id="{B67A06AD-EEF9-9F54-52B3-34ACB6166C83}"/>
              </a:ext>
            </a:extLst>
          </p:cNvPr>
          <p:cNvSpPr>
            <a:spLocks noGrp="1" noChangeAspect="1"/>
          </p:cNvSpPr>
          <p:nvPr>
            <p:ph type="pic" sz="quarter" idx="37" hasCustomPrompt="1"/>
          </p:nvPr>
        </p:nvSpPr>
        <p:spPr>
          <a:xfrm>
            <a:off x="9987933" y="4307290"/>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7" name="Text Placeholder 10">
            <a:extLst>
              <a:ext uri="{FF2B5EF4-FFF2-40B4-BE49-F238E27FC236}">
                <a16:creationId xmlns:a16="http://schemas.microsoft.com/office/drawing/2014/main" id="{C9E905FA-FF99-C87D-74AC-93F66B1995B0}"/>
              </a:ext>
            </a:extLst>
          </p:cNvPr>
          <p:cNvSpPr>
            <a:spLocks noGrp="1"/>
          </p:cNvSpPr>
          <p:nvPr>
            <p:ph type="body" sz="quarter" idx="38" hasCustomPrompt="1"/>
          </p:nvPr>
        </p:nvSpPr>
        <p:spPr>
          <a:xfrm>
            <a:off x="9987127" y="5147305"/>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pic>
        <p:nvPicPr>
          <p:cNvPr id="4" name="GroupM_SingleColor_Logo_Navy_RGB.png">
            <a:extLst>
              <a:ext uri="{FF2B5EF4-FFF2-40B4-BE49-F238E27FC236}">
                <a16:creationId xmlns:a16="http://schemas.microsoft.com/office/drawing/2014/main" id="{028CE49D-A4CD-AFD2-4D93-73D68A1098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822401014"/>
      </p:ext>
    </p:extLst>
  </p:cSld>
  <p:clrMapOvr>
    <a:masterClrMapping/>
  </p:clrMapOvr>
  <p:extLst>
    <p:ext uri="{DCECCB84-F9BA-43D5-87BE-67443E8EF086}">
      <p15:sldGuideLst xmlns:p15="http://schemas.microsoft.com/office/powerpoint/2012/main">
        <p15:guide id="1" pos="3160">
          <p15:clr>
            <a:srgbClr val="FBAE40"/>
          </p15:clr>
        </p15:guide>
        <p15:guide id="2" pos="3613">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4386712"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4382171"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4382172"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2471058"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2466517" y="2538413"/>
            <a:ext cx="612000" cy="612000"/>
          </a:xfrm>
        </p:spPr>
        <p:txBody>
          <a:bodyPr anchor="ctr" anchorCtr="0"/>
          <a:lstStyle>
            <a:lvl1pPr marL="0" indent="0" algn="ctr">
              <a:buNone/>
              <a:defRPr sz="900" b="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2466517"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11" name="Text Placeholder 10">
            <a:extLst>
              <a:ext uri="{FF2B5EF4-FFF2-40B4-BE49-F238E27FC236}">
                <a16:creationId xmlns:a16="http://schemas.microsoft.com/office/drawing/2014/main" id="{610F3E10-BE45-738A-54C7-74B6C5E3094C}"/>
              </a:ext>
            </a:extLst>
          </p:cNvPr>
          <p:cNvSpPr>
            <a:spLocks noGrp="1"/>
          </p:cNvSpPr>
          <p:nvPr>
            <p:ph type="body" sz="quarter" idx="22" hasCustomPrompt="1"/>
          </p:nvPr>
        </p:nvSpPr>
        <p:spPr>
          <a:xfrm>
            <a:off x="6297827"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13" name="Text Placeholder 7">
            <a:extLst>
              <a:ext uri="{FF2B5EF4-FFF2-40B4-BE49-F238E27FC236}">
                <a16:creationId xmlns:a16="http://schemas.microsoft.com/office/drawing/2014/main" id="{D3198049-8EBF-1EBA-DBD7-1AEEC72C35A8}"/>
              </a:ext>
            </a:extLst>
          </p:cNvPr>
          <p:cNvSpPr>
            <a:spLocks noGrp="1"/>
          </p:cNvSpPr>
          <p:nvPr>
            <p:ph type="body" sz="quarter" idx="23" hasCustomPrompt="1"/>
          </p:nvPr>
        </p:nvSpPr>
        <p:spPr>
          <a:xfrm>
            <a:off x="6302366"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Picture Placeholder 7">
            <a:extLst>
              <a:ext uri="{FF2B5EF4-FFF2-40B4-BE49-F238E27FC236}">
                <a16:creationId xmlns:a16="http://schemas.microsoft.com/office/drawing/2014/main" id="{2B2D4733-4D76-1213-711E-2C7D102C0FFA}"/>
              </a:ext>
            </a:extLst>
          </p:cNvPr>
          <p:cNvSpPr>
            <a:spLocks noGrp="1" noChangeAspect="1"/>
          </p:cNvSpPr>
          <p:nvPr>
            <p:ph type="pic" sz="quarter" idx="24" hasCustomPrompt="1"/>
          </p:nvPr>
        </p:nvSpPr>
        <p:spPr>
          <a:xfrm>
            <a:off x="6297825"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8" name="Text Placeholder 10">
            <a:extLst>
              <a:ext uri="{FF2B5EF4-FFF2-40B4-BE49-F238E27FC236}">
                <a16:creationId xmlns:a16="http://schemas.microsoft.com/office/drawing/2014/main" id="{6A074529-C6DB-8C69-2388-8ED1EDD1A5F0}"/>
              </a:ext>
            </a:extLst>
          </p:cNvPr>
          <p:cNvSpPr>
            <a:spLocks noGrp="1"/>
          </p:cNvSpPr>
          <p:nvPr>
            <p:ph type="body" sz="quarter" idx="25" hasCustomPrompt="1"/>
          </p:nvPr>
        </p:nvSpPr>
        <p:spPr>
          <a:xfrm>
            <a:off x="8213482"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29" name="Text Placeholder 7">
            <a:extLst>
              <a:ext uri="{FF2B5EF4-FFF2-40B4-BE49-F238E27FC236}">
                <a16:creationId xmlns:a16="http://schemas.microsoft.com/office/drawing/2014/main" id="{32D04E23-AD2B-0410-2344-7BFC75A7364A}"/>
              </a:ext>
            </a:extLst>
          </p:cNvPr>
          <p:cNvSpPr>
            <a:spLocks noGrp="1"/>
          </p:cNvSpPr>
          <p:nvPr>
            <p:ph type="body" sz="quarter" idx="26" hasCustomPrompt="1"/>
          </p:nvPr>
        </p:nvSpPr>
        <p:spPr>
          <a:xfrm>
            <a:off x="8218020"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Picture Placeholder 7">
            <a:extLst>
              <a:ext uri="{FF2B5EF4-FFF2-40B4-BE49-F238E27FC236}">
                <a16:creationId xmlns:a16="http://schemas.microsoft.com/office/drawing/2014/main" id="{A217F1FF-0505-F701-EAC9-E5553F352D15}"/>
              </a:ext>
            </a:extLst>
          </p:cNvPr>
          <p:cNvSpPr>
            <a:spLocks noGrp="1" noChangeAspect="1"/>
          </p:cNvSpPr>
          <p:nvPr>
            <p:ph type="pic" sz="quarter" idx="27" hasCustomPrompt="1"/>
          </p:nvPr>
        </p:nvSpPr>
        <p:spPr>
          <a:xfrm>
            <a:off x="8213479"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 name="Text Placeholder 10">
            <a:extLst>
              <a:ext uri="{FF2B5EF4-FFF2-40B4-BE49-F238E27FC236}">
                <a16:creationId xmlns:a16="http://schemas.microsoft.com/office/drawing/2014/main" id="{165F1777-6B23-9460-FB82-A1CED1B8D36E}"/>
              </a:ext>
            </a:extLst>
          </p:cNvPr>
          <p:cNvSpPr>
            <a:spLocks noGrp="1"/>
          </p:cNvSpPr>
          <p:nvPr>
            <p:ph type="body" sz="quarter" idx="28" hasCustomPrompt="1"/>
          </p:nvPr>
        </p:nvSpPr>
        <p:spPr>
          <a:xfrm>
            <a:off x="10129138"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12" name="Text Placeholder 7">
            <a:extLst>
              <a:ext uri="{FF2B5EF4-FFF2-40B4-BE49-F238E27FC236}">
                <a16:creationId xmlns:a16="http://schemas.microsoft.com/office/drawing/2014/main" id="{36519FAA-75F6-7CFB-AB0C-2C6B0A7A37E5}"/>
              </a:ext>
            </a:extLst>
          </p:cNvPr>
          <p:cNvSpPr>
            <a:spLocks noGrp="1"/>
          </p:cNvSpPr>
          <p:nvPr>
            <p:ph type="body" sz="quarter" idx="29" hasCustomPrompt="1"/>
          </p:nvPr>
        </p:nvSpPr>
        <p:spPr>
          <a:xfrm>
            <a:off x="10133674"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5" name="Picture Placeholder 7">
            <a:extLst>
              <a:ext uri="{FF2B5EF4-FFF2-40B4-BE49-F238E27FC236}">
                <a16:creationId xmlns:a16="http://schemas.microsoft.com/office/drawing/2014/main" id="{72AB8945-2737-FABB-A537-D2F5ADB895AD}"/>
              </a:ext>
            </a:extLst>
          </p:cNvPr>
          <p:cNvSpPr>
            <a:spLocks noGrp="1" noChangeAspect="1"/>
          </p:cNvSpPr>
          <p:nvPr>
            <p:ph type="pic" sz="quarter" idx="30" hasCustomPrompt="1"/>
          </p:nvPr>
        </p:nvSpPr>
        <p:spPr>
          <a:xfrm>
            <a:off x="10129133"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7" name="GroupM_SingleColor_Logo_Navy_RGB.png">
            <a:extLst>
              <a:ext uri="{FF2B5EF4-FFF2-40B4-BE49-F238E27FC236}">
                <a16:creationId xmlns:a16="http://schemas.microsoft.com/office/drawing/2014/main" id="{40F3EA9E-E4F7-A3C9-0585-B3F7CB1C0A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99977520"/>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Categories w Images">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F3C28EE-8669-403D-E417-7F497B75A8EB}"/>
              </a:ext>
            </a:extLst>
          </p:cNvPr>
          <p:cNvSpPr/>
          <p:nvPr userDrawn="1"/>
        </p:nvSpPr>
        <p:spPr>
          <a:xfrm>
            <a:off x="549127"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Rectangle 72">
            <a:extLst>
              <a:ext uri="{FF2B5EF4-FFF2-40B4-BE49-F238E27FC236}">
                <a16:creationId xmlns:a16="http://schemas.microsoft.com/office/drawing/2014/main" id="{46481057-B9D7-61AE-A95B-00D3FE227CDE}"/>
              </a:ext>
            </a:extLst>
          </p:cNvPr>
          <p:cNvSpPr/>
          <p:nvPr userDrawn="1"/>
        </p:nvSpPr>
        <p:spPr>
          <a:xfrm>
            <a:off x="2834672"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Rectangle 73">
            <a:extLst>
              <a:ext uri="{FF2B5EF4-FFF2-40B4-BE49-F238E27FC236}">
                <a16:creationId xmlns:a16="http://schemas.microsoft.com/office/drawing/2014/main" id="{F91AD997-B1F3-6642-4C28-A30EA01C02D4}"/>
              </a:ext>
            </a:extLst>
          </p:cNvPr>
          <p:cNvSpPr/>
          <p:nvPr userDrawn="1"/>
        </p:nvSpPr>
        <p:spPr>
          <a:xfrm>
            <a:off x="5123688"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 name="Rectangle 74">
            <a:extLst>
              <a:ext uri="{FF2B5EF4-FFF2-40B4-BE49-F238E27FC236}">
                <a16:creationId xmlns:a16="http://schemas.microsoft.com/office/drawing/2014/main" id="{CDE3D126-C84C-BF75-932A-724DA1B4604A}"/>
              </a:ext>
            </a:extLst>
          </p:cNvPr>
          <p:cNvSpPr/>
          <p:nvPr userDrawn="1"/>
        </p:nvSpPr>
        <p:spPr>
          <a:xfrm>
            <a:off x="7412703"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 name="Rectangle 75">
            <a:extLst>
              <a:ext uri="{FF2B5EF4-FFF2-40B4-BE49-F238E27FC236}">
                <a16:creationId xmlns:a16="http://schemas.microsoft.com/office/drawing/2014/main" id="{EBF37C08-60BA-9B08-550B-D8F925FD9711}"/>
              </a:ext>
            </a:extLst>
          </p:cNvPr>
          <p:cNvSpPr/>
          <p:nvPr userDrawn="1"/>
        </p:nvSpPr>
        <p:spPr>
          <a:xfrm>
            <a:off x="9699428"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 name="Rectangle 19">
            <a:extLst>
              <a:ext uri="{FF2B5EF4-FFF2-40B4-BE49-F238E27FC236}">
                <a16:creationId xmlns:a16="http://schemas.microsoft.com/office/drawing/2014/main" id="{7D4D5467-932B-28A2-FD60-5522FB33D04D}"/>
              </a:ext>
            </a:extLst>
          </p:cNvPr>
          <p:cNvSpPr/>
          <p:nvPr userDrawn="1"/>
        </p:nvSpPr>
        <p:spPr>
          <a:xfrm>
            <a:off x="5125423"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784BC061-C49D-8C4A-17AF-8C85E68AAE91}"/>
              </a:ext>
            </a:extLst>
          </p:cNvPr>
          <p:cNvSpPr/>
          <p:nvPr userDrawn="1"/>
        </p:nvSpPr>
        <p:spPr>
          <a:xfrm>
            <a:off x="7414438" y="6020918"/>
            <a:ext cx="1944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4" name="Rectangle 23">
            <a:extLst>
              <a:ext uri="{FF2B5EF4-FFF2-40B4-BE49-F238E27FC236}">
                <a16:creationId xmlns:a16="http://schemas.microsoft.com/office/drawing/2014/main" id="{C3386A31-8CD4-6CDB-9B1C-60E978500D60}"/>
              </a:ext>
            </a:extLst>
          </p:cNvPr>
          <p:cNvSpPr/>
          <p:nvPr userDrawn="1"/>
        </p:nvSpPr>
        <p:spPr>
          <a:xfrm>
            <a:off x="549127" y="6020918"/>
            <a:ext cx="19512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BC670171-C5FE-5E20-2A1D-24C6D41E849C}"/>
              </a:ext>
            </a:extLst>
          </p:cNvPr>
          <p:cNvSpPr/>
          <p:nvPr userDrawn="1"/>
        </p:nvSpPr>
        <p:spPr>
          <a:xfrm>
            <a:off x="2831827" y="6020918"/>
            <a:ext cx="195218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2"/>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2"/>
                </a:solidFill>
              </a:defRPr>
            </a:lvl1pPr>
          </a:lstStyle>
          <a:p>
            <a:fld id="{35E0D356-6DCB-1E45-8811-333E786CA1EC}" type="slidenum">
              <a:rPr lang="en-US" smtClean="0"/>
              <a:pPr/>
              <a:t>‹#›</a:t>
            </a:fld>
            <a:endParaRPr lang="en-US"/>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738775" y="3798103"/>
            <a:ext cx="1580806" cy="4140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738775"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19" name="Rectangle 18">
            <a:extLst>
              <a:ext uri="{FF2B5EF4-FFF2-40B4-BE49-F238E27FC236}">
                <a16:creationId xmlns:a16="http://schemas.microsoft.com/office/drawing/2014/main" id="{ED00B387-4F82-4729-16FF-4819FE1A6821}"/>
              </a:ext>
            </a:extLst>
          </p:cNvPr>
          <p:cNvSpPr/>
          <p:nvPr userDrawn="1"/>
        </p:nvSpPr>
        <p:spPr>
          <a:xfrm>
            <a:off x="9701163" y="6020918"/>
            <a:ext cx="19476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0" name="Text Placeholder 10">
            <a:extLst>
              <a:ext uri="{FF2B5EF4-FFF2-40B4-BE49-F238E27FC236}">
                <a16:creationId xmlns:a16="http://schemas.microsoft.com/office/drawing/2014/main" id="{66FAB469-8D2B-1A29-678A-76D9D574661B}"/>
              </a:ext>
            </a:extLst>
          </p:cNvPr>
          <p:cNvSpPr>
            <a:spLocks noGrp="1"/>
          </p:cNvSpPr>
          <p:nvPr>
            <p:ph type="body" sz="quarter" idx="26" hasCustomPrompt="1"/>
          </p:nvPr>
        </p:nvSpPr>
        <p:spPr>
          <a:xfrm>
            <a:off x="3019739" y="3798103"/>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31" name="Text Placeholder 10">
            <a:extLst>
              <a:ext uri="{FF2B5EF4-FFF2-40B4-BE49-F238E27FC236}">
                <a16:creationId xmlns:a16="http://schemas.microsoft.com/office/drawing/2014/main" id="{30CCB8AF-EBFB-08C4-ECAD-4E7A6ECDBFC9}"/>
              </a:ext>
            </a:extLst>
          </p:cNvPr>
          <p:cNvSpPr>
            <a:spLocks noGrp="1"/>
          </p:cNvSpPr>
          <p:nvPr>
            <p:ph type="body" sz="quarter" idx="27" hasCustomPrompt="1"/>
          </p:nvPr>
        </p:nvSpPr>
        <p:spPr>
          <a:xfrm>
            <a:off x="3019739"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43" name="Text Placeholder 10">
            <a:extLst>
              <a:ext uri="{FF2B5EF4-FFF2-40B4-BE49-F238E27FC236}">
                <a16:creationId xmlns:a16="http://schemas.microsoft.com/office/drawing/2014/main" id="{3F2F9593-345A-E0C9-8EB4-46041EF10A8D}"/>
              </a:ext>
            </a:extLst>
          </p:cNvPr>
          <p:cNvSpPr>
            <a:spLocks noGrp="1"/>
          </p:cNvSpPr>
          <p:nvPr>
            <p:ph type="body" sz="quarter" idx="30" hasCustomPrompt="1"/>
          </p:nvPr>
        </p:nvSpPr>
        <p:spPr>
          <a:xfrm>
            <a:off x="5308129" y="3798103"/>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44" name="Text Placeholder 10">
            <a:extLst>
              <a:ext uri="{FF2B5EF4-FFF2-40B4-BE49-F238E27FC236}">
                <a16:creationId xmlns:a16="http://schemas.microsoft.com/office/drawing/2014/main" id="{C3527D40-1EC1-5490-9B5C-5C5833F4ABAE}"/>
              </a:ext>
            </a:extLst>
          </p:cNvPr>
          <p:cNvSpPr>
            <a:spLocks noGrp="1"/>
          </p:cNvSpPr>
          <p:nvPr>
            <p:ph type="body" sz="quarter" idx="31" hasCustomPrompt="1"/>
          </p:nvPr>
        </p:nvSpPr>
        <p:spPr>
          <a:xfrm>
            <a:off x="5308129"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47" name="Text Placeholder 10">
            <a:extLst>
              <a:ext uri="{FF2B5EF4-FFF2-40B4-BE49-F238E27FC236}">
                <a16:creationId xmlns:a16="http://schemas.microsoft.com/office/drawing/2014/main" id="{EE699C3A-7AEF-5832-634D-B70FF36ACBAB}"/>
              </a:ext>
            </a:extLst>
          </p:cNvPr>
          <p:cNvSpPr>
            <a:spLocks noGrp="1"/>
          </p:cNvSpPr>
          <p:nvPr>
            <p:ph type="body" sz="quarter" idx="34" hasCustomPrompt="1"/>
          </p:nvPr>
        </p:nvSpPr>
        <p:spPr>
          <a:xfrm>
            <a:off x="7591455" y="3798103"/>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48" name="Text Placeholder 10">
            <a:extLst>
              <a:ext uri="{FF2B5EF4-FFF2-40B4-BE49-F238E27FC236}">
                <a16:creationId xmlns:a16="http://schemas.microsoft.com/office/drawing/2014/main" id="{EDAE5CD2-E4E7-9FBE-7B12-B9EF3B9D8F31}"/>
              </a:ext>
            </a:extLst>
          </p:cNvPr>
          <p:cNvSpPr>
            <a:spLocks noGrp="1"/>
          </p:cNvSpPr>
          <p:nvPr>
            <p:ph type="body" sz="quarter" idx="35" hasCustomPrompt="1"/>
          </p:nvPr>
        </p:nvSpPr>
        <p:spPr>
          <a:xfrm>
            <a:off x="7591455"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51" name="Text Placeholder 10">
            <a:extLst>
              <a:ext uri="{FF2B5EF4-FFF2-40B4-BE49-F238E27FC236}">
                <a16:creationId xmlns:a16="http://schemas.microsoft.com/office/drawing/2014/main" id="{01F80B18-BF37-C9F7-9961-1D8E46CC6C5D}"/>
              </a:ext>
            </a:extLst>
          </p:cNvPr>
          <p:cNvSpPr>
            <a:spLocks noGrp="1"/>
          </p:cNvSpPr>
          <p:nvPr>
            <p:ph type="body" sz="quarter" idx="38" hasCustomPrompt="1"/>
          </p:nvPr>
        </p:nvSpPr>
        <p:spPr>
          <a:xfrm>
            <a:off x="9887340" y="3798103"/>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52" name="Text Placeholder 10">
            <a:extLst>
              <a:ext uri="{FF2B5EF4-FFF2-40B4-BE49-F238E27FC236}">
                <a16:creationId xmlns:a16="http://schemas.microsoft.com/office/drawing/2014/main" id="{94A60A46-66F5-99D0-F8D9-69BAC8B19218}"/>
              </a:ext>
            </a:extLst>
          </p:cNvPr>
          <p:cNvSpPr>
            <a:spLocks noGrp="1"/>
          </p:cNvSpPr>
          <p:nvPr>
            <p:ph type="body" sz="quarter" idx="39" hasCustomPrompt="1"/>
          </p:nvPr>
        </p:nvSpPr>
        <p:spPr>
          <a:xfrm>
            <a:off x="9887340"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7" name="Picture Placeholder 7">
            <a:extLst>
              <a:ext uri="{FF2B5EF4-FFF2-40B4-BE49-F238E27FC236}">
                <a16:creationId xmlns:a16="http://schemas.microsoft.com/office/drawing/2014/main" id="{68242DD5-64E3-D5E7-0A86-161B4392B7C6}"/>
              </a:ext>
            </a:extLst>
          </p:cNvPr>
          <p:cNvSpPr>
            <a:spLocks noGrp="1" noChangeAspect="1"/>
          </p:cNvSpPr>
          <p:nvPr>
            <p:ph type="pic" sz="quarter" idx="14" hasCustomPrompt="1"/>
          </p:nvPr>
        </p:nvSpPr>
        <p:spPr>
          <a:xfrm>
            <a:off x="744315"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8" name="Picture Placeholder 7">
            <a:extLst>
              <a:ext uri="{FF2B5EF4-FFF2-40B4-BE49-F238E27FC236}">
                <a16:creationId xmlns:a16="http://schemas.microsoft.com/office/drawing/2014/main" id="{97844AF0-518A-1198-686B-0E4C834387E2}"/>
              </a:ext>
            </a:extLst>
          </p:cNvPr>
          <p:cNvSpPr>
            <a:spLocks noGrp="1" noChangeAspect="1"/>
          </p:cNvSpPr>
          <p:nvPr>
            <p:ph type="pic" sz="quarter" idx="40" hasCustomPrompt="1"/>
          </p:nvPr>
        </p:nvSpPr>
        <p:spPr>
          <a:xfrm>
            <a:off x="3019739"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9" name="Picture Placeholder 7">
            <a:extLst>
              <a:ext uri="{FF2B5EF4-FFF2-40B4-BE49-F238E27FC236}">
                <a16:creationId xmlns:a16="http://schemas.microsoft.com/office/drawing/2014/main" id="{360788CC-89BD-AD6A-6E4A-27B252BFF32C}"/>
              </a:ext>
            </a:extLst>
          </p:cNvPr>
          <p:cNvSpPr>
            <a:spLocks noGrp="1" noChangeAspect="1"/>
          </p:cNvSpPr>
          <p:nvPr>
            <p:ph type="pic" sz="quarter" idx="41" hasCustomPrompt="1"/>
          </p:nvPr>
        </p:nvSpPr>
        <p:spPr>
          <a:xfrm>
            <a:off x="5308368"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0" name="Picture Placeholder 7">
            <a:extLst>
              <a:ext uri="{FF2B5EF4-FFF2-40B4-BE49-F238E27FC236}">
                <a16:creationId xmlns:a16="http://schemas.microsoft.com/office/drawing/2014/main" id="{B577D2D1-E105-CABF-ECCC-D64CC0ADABDF}"/>
              </a:ext>
            </a:extLst>
          </p:cNvPr>
          <p:cNvSpPr>
            <a:spLocks noGrp="1" noChangeAspect="1"/>
          </p:cNvSpPr>
          <p:nvPr>
            <p:ph type="pic" sz="quarter" idx="42" hasCustomPrompt="1"/>
          </p:nvPr>
        </p:nvSpPr>
        <p:spPr>
          <a:xfrm>
            <a:off x="7591455"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1" name="Picture Placeholder 7">
            <a:extLst>
              <a:ext uri="{FF2B5EF4-FFF2-40B4-BE49-F238E27FC236}">
                <a16:creationId xmlns:a16="http://schemas.microsoft.com/office/drawing/2014/main" id="{930CEB9D-9ED8-32F0-67DD-5375451A5A50}"/>
              </a:ext>
            </a:extLst>
          </p:cNvPr>
          <p:cNvSpPr>
            <a:spLocks noGrp="1" noChangeAspect="1"/>
          </p:cNvSpPr>
          <p:nvPr>
            <p:ph type="pic" sz="quarter" idx="43" hasCustomPrompt="1"/>
          </p:nvPr>
        </p:nvSpPr>
        <p:spPr>
          <a:xfrm>
            <a:off x="9874542"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pic>
        <p:nvPicPr>
          <p:cNvPr id="4" name="GroupM_SingleColor_Logo_Navy_RGB.png">
            <a:extLst>
              <a:ext uri="{FF2B5EF4-FFF2-40B4-BE49-F238E27FC236}">
                <a16:creationId xmlns:a16="http://schemas.microsoft.com/office/drawing/2014/main" id="{1EA5F584-1C68-6A1F-F737-78AA7D5DAF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418128262"/>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6-Categories w Ico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0F0D0D9-7CA4-3F2C-1693-7AE18E9FB5CF}"/>
              </a:ext>
            </a:extLst>
          </p:cNvPr>
          <p:cNvSpPr>
            <a:spLocks noGrp="1"/>
          </p:cNvSpPr>
          <p:nvPr>
            <p:ph type="pic" sz="quarter" idx="13" hasCustomPrompt="1"/>
          </p:nvPr>
        </p:nvSpPr>
        <p:spPr>
          <a:xfrm>
            <a:off x="0" y="0"/>
            <a:ext cx="5016500" cy="6858000"/>
          </a:xfrm>
          <a:solidFill>
            <a:schemeClr val="bg1">
              <a:lumMod val="50000"/>
            </a:schemeClr>
          </a:solidFill>
        </p:spPr>
        <p:txBody>
          <a:bodyPr/>
          <a:lstStyle>
            <a:lvl1pPr>
              <a:defRPr>
                <a:solidFill>
                  <a:schemeClr val="bg1"/>
                </a:solidFill>
              </a:defRPr>
            </a:lvl1pPr>
          </a:lstStyle>
          <a:p>
            <a:r>
              <a:rPr lang="en-US"/>
              <a:t>Click icon to add your image &gt; right click “Send to back”</a:t>
            </a:r>
          </a:p>
        </p:txBody>
      </p:sp>
      <p:sp>
        <p:nvSpPr>
          <p:cNvPr id="16" name="Text Placeholder 15">
            <a:extLst>
              <a:ext uri="{FF2B5EF4-FFF2-40B4-BE49-F238E27FC236}">
                <a16:creationId xmlns:a16="http://schemas.microsoft.com/office/drawing/2014/main" id="{D99700EC-2C3E-173E-A18C-59861E809AD2}"/>
              </a:ext>
            </a:extLst>
          </p:cNvPr>
          <p:cNvSpPr>
            <a:spLocks noGrp="1"/>
          </p:cNvSpPr>
          <p:nvPr>
            <p:ph type="body" sz="quarter" idx="17"/>
          </p:nvPr>
        </p:nvSpPr>
        <p:spPr>
          <a:xfrm>
            <a:off x="1" y="1"/>
            <a:ext cx="3423683" cy="3687592"/>
          </a:xfrm>
          <a:custGeom>
            <a:avLst/>
            <a:gdLst>
              <a:gd name="connsiteX0" fmla="*/ 0 w 2978727"/>
              <a:gd name="connsiteY0" fmla="*/ 0 h 3208338"/>
              <a:gd name="connsiteX1" fmla="*/ 2361082 w 2978727"/>
              <a:gd name="connsiteY1" fmla="*/ 0 h 3208338"/>
              <a:gd name="connsiteX2" fmla="*/ 2440675 w 2978727"/>
              <a:gd name="connsiteY2" fmla="*/ 72339 h 3208338"/>
              <a:gd name="connsiteX3" fmla="*/ 2978727 w 2978727"/>
              <a:gd name="connsiteY3" fmla="*/ 1371312 h 3208338"/>
              <a:gd name="connsiteX4" fmla="*/ 1141701 w 2978727"/>
              <a:gd name="connsiteY4" fmla="*/ 3208338 h 3208338"/>
              <a:gd name="connsiteX5" fmla="*/ 114603 w 2978727"/>
              <a:gd name="connsiteY5" fmla="*/ 2894603 h 3208338"/>
              <a:gd name="connsiteX6" fmla="*/ 0 w 2978727"/>
              <a:gd name="connsiteY6" fmla="*/ 2808905 h 320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8727" h="3208338">
                <a:moveTo>
                  <a:pt x="0" y="0"/>
                </a:moveTo>
                <a:lnTo>
                  <a:pt x="2361082" y="0"/>
                </a:lnTo>
                <a:lnTo>
                  <a:pt x="2440675" y="72339"/>
                </a:lnTo>
                <a:cubicBezTo>
                  <a:pt x="2773111" y="404775"/>
                  <a:pt x="2978727" y="864032"/>
                  <a:pt x="2978727" y="1371312"/>
                </a:cubicBezTo>
                <a:cubicBezTo>
                  <a:pt x="2978727" y="2385873"/>
                  <a:pt x="2156262" y="3208338"/>
                  <a:pt x="1141701" y="3208338"/>
                </a:cubicBezTo>
                <a:cubicBezTo>
                  <a:pt x="761241" y="3208338"/>
                  <a:pt x="407794" y="3092679"/>
                  <a:pt x="114603" y="2894603"/>
                </a:cubicBezTo>
                <a:lnTo>
                  <a:pt x="0" y="2808905"/>
                </a:lnTo>
                <a:close/>
              </a:path>
            </a:pathLst>
          </a:custGeom>
          <a:solidFill>
            <a:schemeClr val="accent1">
              <a:alpha val="80000"/>
            </a:schemeClr>
          </a:solidFill>
        </p:spPr>
        <p:txBody>
          <a:bodyPr wrap="square">
            <a:noAutofit/>
          </a:bodyPr>
          <a:lstStyle>
            <a:lvl1pPr>
              <a:defRPr>
                <a:noFill/>
              </a:defRPr>
            </a:lvl1pPr>
          </a:lstStyle>
          <a:p>
            <a:pPr lvl="0"/>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4" y="791698"/>
            <a:ext cx="2015692" cy="1886731"/>
          </a:xfrm>
        </p:spPr>
        <p:txBody>
          <a:bodyPr anchor="ctr" anchorCtr="0"/>
          <a:lstStyle>
            <a:lvl1pPr>
              <a:defRPr sz="3600">
                <a:solidFill>
                  <a:schemeClr val="bg1"/>
                </a:solidFill>
              </a:defRPr>
            </a:lvl1pPr>
          </a:lstStyle>
          <a:p>
            <a:r>
              <a:rPr lang="en-GB"/>
              <a:t>Click here to add your title</a:t>
            </a:r>
            <a:endParaRPr lang="en-US"/>
          </a:p>
        </p:txBody>
      </p:sp>
      <p:sp>
        <p:nvSpPr>
          <p:cNvPr id="23" name="Text Placeholder 7">
            <a:extLst>
              <a:ext uri="{FF2B5EF4-FFF2-40B4-BE49-F238E27FC236}">
                <a16:creationId xmlns:a16="http://schemas.microsoft.com/office/drawing/2014/main" id="{795C2441-0B2B-F348-507E-F480FBEC72E1}"/>
              </a:ext>
            </a:extLst>
          </p:cNvPr>
          <p:cNvSpPr>
            <a:spLocks noGrp="1"/>
          </p:cNvSpPr>
          <p:nvPr>
            <p:ph type="body" sz="quarter" idx="18" hasCustomPrompt="1"/>
          </p:nvPr>
        </p:nvSpPr>
        <p:spPr>
          <a:xfrm>
            <a:off x="5735638" y="1103825"/>
            <a:ext cx="468000"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4" name="Picture Placeholder 7">
            <a:extLst>
              <a:ext uri="{FF2B5EF4-FFF2-40B4-BE49-F238E27FC236}">
                <a16:creationId xmlns:a16="http://schemas.microsoft.com/office/drawing/2014/main" id="{96089B3B-E6EF-9BA5-98F0-F69A9685C3AC}"/>
              </a:ext>
            </a:extLst>
          </p:cNvPr>
          <p:cNvSpPr>
            <a:spLocks noGrp="1" noChangeAspect="1"/>
          </p:cNvSpPr>
          <p:nvPr>
            <p:ph type="pic" sz="quarter" idx="20" hasCustomPrompt="1"/>
          </p:nvPr>
        </p:nvSpPr>
        <p:spPr>
          <a:xfrm>
            <a:off x="5736444" y="1563223"/>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6" name="Text Placeholder 10">
            <a:extLst>
              <a:ext uri="{FF2B5EF4-FFF2-40B4-BE49-F238E27FC236}">
                <a16:creationId xmlns:a16="http://schemas.microsoft.com/office/drawing/2014/main" id="{7CAEAB7A-8B5A-BB31-3045-F7C6E1D9CA2E}"/>
              </a:ext>
            </a:extLst>
          </p:cNvPr>
          <p:cNvSpPr>
            <a:spLocks noGrp="1"/>
          </p:cNvSpPr>
          <p:nvPr>
            <p:ph type="body" sz="quarter" idx="23" hasCustomPrompt="1"/>
          </p:nvPr>
        </p:nvSpPr>
        <p:spPr>
          <a:xfrm>
            <a:off x="5735638" y="2403238"/>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29" name="Text Placeholder 7">
            <a:extLst>
              <a:ext uri="{FF2B5EF4-FFF2-40B4-BE49-F238E27FC236}">
                <a16:creationId xmlns:a16="http://schemas.microsoft.com/office/drawing/2014/main" id="{4C87D915-BEF6-A37A-4AB8-DA51BC7C9C7B}"/>
              </a:ext>
            </a:extLst>
          </p:cNvPr>
          <p:cNvSpPr>
            <a:spLocks noGrp="1"/>
          </p:cNvSpPr>
          <p:nvPr>
            <p:ph type="body" sz="quarter" idx="24" hasCustomPrompt="1"/>
          </p:nvPr>
        </p:nvSpPr>
        <p:spPr>
          <a:xfrm>
            <a:off x="7866096" y="1103825"/>
            <a:ext cx="468000"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Picture Placeholder 7">
            <a:extLst>
              <a:ext uri="{FF2B5EF4-FFF2-40B4-BE49-F238E27FC236}">
                <a16:creationId xmlns:a16="http://schemas.microsoft.com/office/drawing/2014/main" id="{8A14BE13-2AE1-9CCE-84CB-F3D2A52705F9}"/>
              </a:ext>
            </a:extLst>
          </p:cNvPr>
          <p:cNvSpPr>
            <a:spLocks noGrp="1" noChangeAspect="1"/>
          </p:cNvSpPr>
          <p:nvPr>
            <p:ph type="pic" sz="quarter" idx="25" hasCustomPrompt="1"/>
          </p:nvPr>
        </p:nvSpPr>
        <p:spPr>
          <a:xfrm>
            <a:off x="7866902" y="1563223"/>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1" name="Text Placeholder 10">
            <a:extLst>
              <a:ext uri="{FF2B5EF4-FFF2-40B4-BE49-F238E27FC236}">
                <a16:creationId xmlns:a16="http://schemas.microsoft.com/office/drawing/2014/main" id="{A25DDCD6-35B6-0400-C0FD-EDF51FEBF40B}"/>
              </a:ext>
            </a:extLst>
          </p:cNvPr>
          <p:cNvSpPr>
            <a:spLocks noGrp="1"/>
          </p:cNvSpPr>
          <p:nvPr>
            <p:ph type="body" sz="quarter" idx="26" hasCustomPrompt="1"/>
          </p:nvPr>
        </p:nvSpPr>
        <p:spPr>
          <a:xfrm>
            <a:off x="7866096" y="2403238"/>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33" name="Text Placeholder 7">
            <a:extLst>
              <a:ext uri="{FF2B5EF4-FFF2-40B4-BE49-F238E27FC236}">
                <a16:creationId xmlns:a16="http://schemas.microsoft.com/office/drawing/2014/main" id="{BAACE1D8-3D6C-1381-9B5B-702490CC6A08}"/>
              </a:ext>
            </a:extLst>
          </p:cNvPr>
          <p:cNvSpPr>
            <a:spLocks noGrp="1"/>
          </p:cNvSpPr>
          <p:nvPr>
            <p:ph type="body" sz="quarter" idx="27" hasCustomPrompt="1"/>
          </p:nvPr>
        </p:nvSpPr>
        <p:spPr>
          <a:xfrm>
            <a:off x="9987126" y="1103825"/>
            <a:ext cx="561467"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4" name="Picture Placeholder 7">
            <a:extLst>
              <a:ext uri="{FF2B5EF4-FFF2-40B4-BE49-F238E27FC236}">
                <a16:creationId xmlns:a16="http://schemas.microsoft.com/office/drawing/2014/main" id="{02C930A4-9E1C-9903-6947-F087565A8DE8}"/>
              </a:ext>
            </a:extLst>
          </p:cNvPr>
          <p:cNvSpPr>
            <a:spLocks noGrp="1" noChangeAspect="1"/>
          </p:cNvSpPr>
          <p:nvPr>
            <p:ph type="pic" sz="quarter" idx="28" hasCustomPrompt="1"/>
          </p:nvPr>
        </p:nvSpPr>
        <p:spPr>
          <a:xfrm>
            <a:off x="9987933" y="1563223"/>
            <a:ext cx="468000" cy="468000"/>
          </a:xfrm>
        </p:spPr>
        <p:txBody>
          <a:bodyPr anchor="ctr" anchorCtr="0"/>
          <a:lstStyle>
            <a:lvl1pPr marL="0" indent="0" algn="ctr">
              <a:buNone/>
              <a:defRPr sz="700" b="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5" name="Text Placeholder 10">
            <a:extLst>
              <a:ext uri="{FF2B5EF4-FFF2-40B4-BE49-F238E27FC236}">
                <a16:creationId xmlns:a16="http://schemas.microsoft.com/office/drawing/2014/main" id="{3352DFC0-37FC-F6C5-85D2-64503C4F4C20}"/>
              </a:ext>
            </a:extLst>
          </p:cNvPr>
          <p:cNvSpPr>
            <a:spLocks noGrp="1"/>
          </p:cNvSpPr>
          <p:nvPr>
            <p:ph type="body" sz="quarter" idx="29" hasCustomPrompt="1"/>
          </p:nvPr>
        </p:nvSpPr>
        <p:spPr>
          <a:xfrm>
            <a:off x="9987127" y="2403238"/>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37" name="Text Placeholder 7">
            <a:extLst>
              <a:ext uri="{FF2B5EF4-FFF2-40B4-BE49-F238E27FC236}">
                <a16:creationId xmlns:a16="http://schemas.microsoft.com/office/drawing/2014/main" id="{8F9AC8FB-2884-4D3E-8B0E-44E214445263}"/>
              </a:ext>
            </a:extLst>
          </p:cNvPr>
          <p:cNvSpPr>
            <a:spLocks noGrp="1"/>
          </p:cNvSpPr>
          <p:nvPr>
            <p:ph type="body" sz="quarter" idx="30" hasCustomPrompt="1"/>
          </p:nvPr>
        </p:nvSpPr>
        <p:spPr>
          <a:xfrm>
            <a:off x="5735638" y="3847892"/>
            <a:ext cx="477428"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8" name="Picture Placeholder 7">
            <a:extLst>
              <a:ext uri="{FF2B5EF4-FFF2-40B4-BE49-F238E27FC236}">
                <a16:creationId xmlns:a16="http://schemas.microsoft.com/office/drawing/2014/main" id="{38A87F2D-5133-FBFF-31FC-708FAB0F8B87}"/>
              </a:ext>
            </a:extLst>
          </p:cNvPr>
          <p:cNvSpPr>
            <a:spLocks noGrp="1" noChangeAspect="1"/>
          </p:cNvSpPr>
          <p:nvPr>
            <p:ph type="pic" sz="quarter" idx="31" hasCustomPrompt="1"/>
          </p:nvPr>
        </p:nvSpPr>
        <p:spPr>
          <a:xfrm>
            <a:off x="5736444" y="4307290"/>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9" name="Text Placeholder 10">
            <a:extLst>
              <a:ext uri="{FF2B5EF4-FFF2-40B4-BE49-F238E27FC236}">
                <a16:creationId xmlns:a16="http://schemas.microsoft.com/office/drawing/2014/main" id="{956AEA1F-F2FA-8AF2-4553-B2EBE0C0C6FD}"/>
              </a:ext>
            </a:extLst>
          </p:cNvPr>
          <p:cNvSpPr>
            <a:spLocks noGrp="1"/>
          </p:cNvSpPr>
          <p:nvPr>
            <p:ph type="body" sz="quarter" idx="32" hasCustomPrompt="1"/>
          </p:nvPr>
        </p:nvSpPr>
        <p:spPr>
          <a:xfrm>
            <a:off x="5735638" y="5147305"/>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41" name="Text Placeholder 7">
            <a:extLst>
              <a:ext uri="{FF2B5EF4-FFF2-40B4-BE49-F238E27FC236}">
                <a16:creationId xmlns:a16="http://schemas.microsoft.com/office/drawing/2014/main" id="{055B4E1B-F22A-9A6C-CC8D-649387CC9844}"/>
              </a:ext>
            </a:extLst>
          </p:cNvPr>
          <p:cNvSpPr>
            <a:spLocks noGrp="1"/>
          </p:cNvSpPr>
          <p:nvPr>
            <p:ph type="body" sz="quarter" idx="33" hasCustomPrompt="1"/>
          </p:nvPr>
        </p:nvSpPr>
        <p:spPr>
          <a:xfrm>
            <a:off x="7866096" y="3847892"/>
            <a:ext cx="468000"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2" name="Picture Placeholder 7">
            <a:extLst>
              <a:ext uri="{FF2B5EF4-FFF2-40B4-BE49-F238E27FC236}">
                <a16:creationId xmlns:a16="http://schemas.microsoft.com/office/drawing/2014/main" id="{F72006A3-36A3-3294-1E25-2AC2D41AAFD3}"/>
              </a:ext>
            </a:extLst>
          </p:cNvPr>
          <p:cNvSpPr>
            <a:spLocks noGrp="1" noChangeAspect="1"/>
          </p:cNvSpPr>
          <p:nvPr>
            <p:ph type="pic" sz="quarter" idx="34" hasCustomPrompt="1"/>
          </p:nvPr>
        </p:nvSpPr>
        <p:spPr>
          <a:xfrm>
            <a:off x="7866902" y="4307290"/>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3" name="Text Placeholder 10">
            <a:extLst>
              <a:ext uri="{FF2B5EF4-FFF2-40B4-BE49-F238E27FC236}">
                <a16:creationId xmlns:a16="http://schemas.microsoft.com/office/drawing/2014/main" id="{EC3CB9CD-2861-2DFA-C74F-ED7EE51D878F}"/>
              </a:ext>
            </a:extLst>
          </p:cNvPr>
          <p:cNvSpPr>
            <a:spLocks noGrp="1"/>
          </p:cNvSpPr>
          <p:nvPr>
            <p:ph type="body" sz="quarter" idx="35" hasCustomPrompt="1"/>
          </p:nvPr>
        </p:nvSpPr>
        <p:spPr>
          <a:xfrm>
            <a:off x="7866096" y="5147305"/>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45" name="Text Placeholder 7">
            <a:extLst>
              <a:ext uri="{FF2B5EF4-FFF2-40B4-BE49-F238E27FC236}">
                <a16:creationId xmlns:a16="http://schemas.microsoft.com/office/drawing/2014/main" id="{1443F91F-59DE-3109-94E2-66698D2129DC}"/>
              </a:ext>
            </a:extLst>
          </p:cNvPr>
          <p:cNvSpPr>
            <a:spLocks noGrp="1"/>
          </p:cNvSpPr>
          <p:nvPr>
            <p:ph type="body" sz="quarter" idx="36" hasCustomPrompt="1"/>
          </p:nvPr>
        </p:nvSpPr>
        <p:spPr>
          <a:xfrm>
            <a:off x="9987126" y="3847892"/>
            <a:ext cx="561467"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Picture Placeholder 7">
            <a:extLst>
              <a:ext uri="{FF2B5EF4-FFF2-40B4-BE49-F238E27FC236}">
                <a16:creationId xmlns:a16="http://schemas.microsoft.com/office/drawing/2014/main" id="{B67A06AD-EEF9-9F54-52B3-34ACB6166C83}"/>
              </a:ext>
            </a:extLst>
          </p:cNvPr>
          <p:cNvSpPr>
            <a:spLocks noGrp="1" noChangeAspect="1"/>
          </p:cNvSpPr>
          <p:nvPr>
            <p:ph type="pic" sz="quarter" idx="37" hasCustomPrompt="1"/>
          </p:nvPr>
        </p:nvSpPr>
        <p:spPr>
          <a:xfrm>
            <a:off x="9987933" y="4307290"/>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7" name="Text Placeholder 10">
            <a:extLst>
              <a:ext uri="{FF2B5EF4-FFF2-40B4-BE49-F238E27FC236}">
                <a16:creationId xmlns:a16="http://schemas.microsoft.com/office/drawing/2014/main" id="{C9E905FA-FF99-C87D-74AC-93F66B1995B0}"/>
              </a:ext>
            </a:extLst>
          </p:cNvPr>
          <p:cNvSpPr>
            <a:spLocks noGrp="1"/>
          </p:cNvSpPr>
          <p:nvPr>
            <p:ph type="body" sz="quarter" idx="38" hasCustomPrompt="1"/>
          </p:nvPr>
        </p:nvSpPr>
        <p:spPr>
          <a:xfrm>
            <a:off x="9987127" y="5147305"/>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pic>
        <p:nvPicPr>
          <p:cNvPr id="4" name="GroupM_SingleColor_Logo_Navy_RGB.png">
            <a:extLst>
              <a:ext uri="{FF2B5EF4-FFF2-40B4-BE49-F238E27FC236}">
                <a16:creationId xmlns:a16="http://schemas.microsoft.com/office/drawing/2014/main" id="{028CE49D-A4CD-AFD2-4D93-73D68A1098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89005113"/>
      </p:ext>
    </p:extLst>
  </p:cSld>
  <p:clrMapOvr>
    <a:masterClrMapping/>
  </p:clrMapOvr>
  <p:extLst>
    <p:ext uri="{DCECCB84-F9BA-43D5-87BE-67443E8EF086}">
      <p15:sldGuideLst xmlns:p15="http://schemas.microsoft.com/office/powerpoint/2012/main">
        <p15:guide id="1" pos="3160" userDrawn="1">
          <p15:clr>
            <a:srgbClr val="FBAE40"/>
          </p15:clr>
        </p15:guide>
        <p15:guide id="2" pos="3613" userDrawn="1">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6-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4476466"/>
            <a:ext cx="1512000" cy="1723410"/>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4386712"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4382171"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4382172" y="4476466"/>
            <a:ext cx="1512000" cy="1723410"/>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2471058"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2466517" y="2538413"/>
            <a:ext cx="612000" cy="612000"/>
          </a:xfrm>
        </p:spPr>
        <p:txBody>
          <a:bodyPr anchor="ctr" anchorCtr="0"/>
          <a:lstStyle>
            <a:lvl1pPr marL="0" indent="0" algn="ctr">
              <a:buNone/>
              <a:defRPr sz="900" b="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2466517" y="4476466"/>
            <a:ext cx="1512000" cy="1723410"/>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1" name="Text Placeholder 10">
            <a:extLst>
              <a:ext uri="{FF2B5EF4-FFF2-40B4-BE49-F238E27FC236}">
                <a16:creationId xmlns:a16="http://schemas.microsoft.com/office/drawing/2014/main" id="{610F3E10-BE45-738A-54C7-74B6C5E3094C}"/>
              </a:ext>
            </a:extLst>
          </p:cNvPr>
          <p:cNvSpPr>
            <a:spLocks noGrp="1"/>
          </p:cNvSpPr>
          <p:nvPr>
            <p:ph type="body" sz="quarter" idx="22" hasCustomPrompt="1"/>
          </p:nvPr>
        </p:nvSpPr>
        <p:spPr>
          <a:xfrm>
            <a:off x="6297827" y="4476466"/>
            <a:ext cx="1512000" cy="1723410"/>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3" name="Text Placeholder 7">
            <a:extLst>
              <a:ext uri="{FF2B5EF4-FFF2-40B4-BE49-F238E27FC236}">
                <a16:creationId xmlns:a16="http://schemas.microsoft.com/office/drawing/2014/main" id="{D3198049-8EBF-1EBA-DBD7-1AEEC72C35A8}"/>
              </a:ext>
            </a:extLst>
          </p:cNvPr>
          <p:cNvSpPr>
            <a:spLocks noGrp="1"/>
          </p:cNvSpPr>
          <p:nvPr>
            <p:ph type="body" sz="quarter" idx="23" hasCustomPrompt="1"/>
          </p:nvPr>
        </p:nvSpPr>
        <p:spPr>
          <a:xfrm>
            <a:off x="6302366"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Picture Placeholder 7">
            <a:extLst>
              <a:ext uri="{FF2B5EF4-FFF2-40B4-BE49-F238E27FC236}">
                <a16:creationId xmlns:a16="http://schemas.microsoft.com/office/drawing/2014/main" id="{2B2D4733-4D76-1213-711E-2C7D102C0FFA}"/>
              </a:ext>
            </a:extLst>
          </p:cNvPr>
          <p:cNvSpPr>
            <a:spLocks noGrp="1" noChangeAspect="1"/>
          </p:cNvSpPr>
          <p:nvPr>
            <p:ph type="pic" sz="quarter" idx="24" hasCustomPrompt="1"/>
          </p:nvPr>
        </p:nvSpPr>
        <p:spPr>
          <a:xfrm>
            <a:off x="6297825"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8" name="Text Placeholder 10">
            <a:extLst>
              <a:ext uri="{FF2B5EF4-FFF2-40B4-BE49-F238E27FC236}">
                <a16:creationId xmlns:a16="http://schemas.microsoft.com/office/drawing/2014/main" id="{6A074529-C6DB-8C69-2388-8ED1EDD1A5F0}"/>
              </a:ext>
            </a:extLst>
          </p:cNvPr>
          <p:cNvSpPr>
            <a:spLocks noGrp="1"/>
          </p:cNvSpPr>
          <p:nvPr>
            <p:ph type="body" sz="quarter" idx="25" hasCustomPrompt="1"/>
          </p:nvPr>
        </p:nvSpPr>
        <p:spPr>
          <a:xfrm>
            <a:off x="8213482" y="4476466"/>
            <a:ext cx="1512000" cy="1723410"/>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29" name="Text Placeholder 7">
            <a:extLst>
              <a:ext uri="{FF2B5EF4-FFF2-40B4-BE49-F238E27FC236}">
                <a16:creationId xmlns:a16="http://schemas.microsoft.com/office/drawing/2014/main" id="{32D04E23-AD2B-0410-2344-7BFC75A7364A}"/>
              </a:ext>
            </a:extLst>
          </p:cNvPr>
          <p:cNvSpPr>
            <a:spLocks noGrp="1"/>
          </p:cNvSpPr>
          <p:nvPr>
            <p:ph type="body" sz="quarter" idx="26" hasCustomPrompt="1"/>
          </p:nvPr>
        </p:nvSpPr>
        <p:spPr>
          <a:xfrm>
            <a:off x="8218020"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Picture Placeholder 7">
            <a:extLst>
              <a:ext uri="{FF2B5EF4-FFF2-40B4-BE49-F238E27FC236}">
                <a16:creationId xmlns:a16="http://schemas.microsoft.com/office/drawing/2014/main" id="{A217F1FF-0505-F701-EAC9-E5553F352D15}"/>
              </a:ext>
            </a:extLst>
          </p:cNvPr>
          <p:cNvSpPr>
            <a:spLocks noGrp="1" noChangeAspect="1"/>
          </p:cNvSpPr>
          <p:nvPr>
            <p:ph type="pic" sz="quarter" idx="27" hasCustomPrompt="1"/>
          </p:nvPr>
        </p:nvSpPr>
        <p:spPr>
          <a:xfrm>
            <a:off x="8213479"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 name="Text Placeholder 10">
            <a:extLst>
              <a:ext uri="{FF2B5EF4-FFF2-40B4-BE49-F238E27FC236}">
                <a16:creationId xmlns:a16="http://schemas.microsoft.com/office/drawing/2014/main" id="{165F1777-6B23-9460-FB82-A1CED1B8D36E}"/>
              </a:ext>
            </a:extLst>
          </p:cNvPr>
          <p:cNvSpPr>
            <a:spLocks noGrp="1"/>
          </p:cNvSpPr>
          <p:nvPr>
            <p:ph type="body" sz="quarter" idx="28" hasCustomPrompt="1"/>
          </p:nvPr>
        </p:nvSpPr>
        <p:spPr>
          <a:xfrm>
            <a:off x="10129138" y="4476466"/>
            <a:ext cx="1512000" cy="1723410"/>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Text Placeholder 7">
            <a:extLst>
              <a:ext uri="{FF2B5EF4-FFF2-40B4-BE49-F238E27FC236}">
                <a16:creationId xmlns:a16="http://schemas.microsoft.com/office/drawing/2014/main" id="{36519FAA-75F6-7CFB-AB0C-2C6B0A7A37E5}"/>
              </a:ext>
            </a:extLst>
          </p:cNvPr>
          <p:cNvSpPr>
            <a:spLocks noGrp="1"/>
          </p:cNvSpPr>
          <p:nvPr>
            <p:ph type="body" sz="quarter" idx="29" hasCustomPrompt="1"/>
          </p:nvPr>
        </p:nvSpPr>
        <p:spPr>
          <a:xfrm>
            <a:off x="10133674"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5" name="Picture Placeholder 7">
            <a:extLst>
              <a:ext uri="{FF2B5EF4-FFF2-40B4-BE49-F238E27FC236}">
                <a16:creationId xmlns:a16="http://schemas.microsoft.com/office/drawing/2014/main" id="{72AB8945-2737-FABB-A537-D2F5ADB895AD}"/>
              </a:ext>
            </a:extLst>
          </p:cNvPr>
          <p:cNvSpPr>
            <a:spLocks noGrp="1" noChangeAspect="1"/>
          </p:cNvSpPr>
          <p:nvPr>
            <p:ph type="pic" sz="quarter" idx="30" hasCustomPrompt="1"/>
          </p:nvPr>
        </p:nvSpPr>
        <p:spPr>
          <a:xfrm>
            <a:off x="10129133"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7" name="GroupM_SingleColor_Logo_Navy_RGB.png">
            <a:extLst>
              <a:ext uri="{FF2B5EF4-FFF2-40B4-BE49-F238E27FC236}">
                <a16:creationId xmlns:a16="http://schemas.microsoft.com/office/drawing/2014/main" id="{40F3EA9E-E4F7-A3C9-0585-B3F7CB1C0A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5" name="Text Placeholder 10">
            <a:extLst>
              <a:ext uri="{FF2B5EF4-FFF2-40B4-BE49-F238E27FC236}">
                <a16:creationId xmlns:a16="http://schemas.microsoft.com/office/drawing/2014/main" id="{5430C068-10CC-F770-47EC-BEEEE996B338}"/>
              </a:ext>
            </a:extLst>
          </p:cNvPr>
          <p:cNvSpPr>
            <a:spLocks noGrp="1"/>
          </p:cNvSpPr>
          <p:nvPr>
            <p:ph type="body" sz="quarter" idx="31" hasCustomPrompt="1"/>
          </p:nvPr>
        </p:nvSpPr>
        <p:spPr>
          <a:xfrm>
            <a:off x="542833" y="3675636"/>
            <a:ext cx="1540710" cy="664352"/>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0" name="Text Placeholder 10">
            <a:extLst>
              <a:ext uri="{FF2B5EF4-FFF2-40B4-BE49-F238E27FC236}">
                <a16:creationId xmlns:a16="http://schemas.microsoft.com/office/drawing/2014/main" id="{2F55DBFE-33E5-AA36-9B9E-73B1560450B9}"/>
              </a:ext>
            </a:extLst>
          </p:cNvPr>
          <p:cNvSpPr>
            <a:spLocks noGrp="1"/>
          </p:cNvSpPr>
          <p:nvPr>
            <p:ph type="body" sz="quarter" idx="32" hasCustomPrompt="1"/>
          </p:nvPr>
        </p:nvSpPr>
        <p:spPr>
          <a:xfrm>
            <a:off x="2455308" y="3675636"/>
            <a:ext cx="1540710" cy="664352"/>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6" name="Text Placeholder 10">
            <a:extLst>
              <a:ext uri="{FF2B5EF4-FFF2-40B4-BE49-F238E27FC236}">
                <a16:creationId xmlns:a16="http://schemas.microsoft.com/office/drawing/2014/main" id="{D1D7AC08-2EA3-4D99-3188-84C39A1A68D3}"/>
              </a:ext>
            </a:extLst>
          </p:cNvPr>
          <p:cNvSpPr>
            <a:spLocks noGrp="1"/>
          </p:cNvSpPr>
          <p:nvPr>
            <p:ph type="body" sz="quarter" idx="33" hasCustomPrompt="1"/>
          </p:nvPr>
        </p:nvSpPr>
        <p:spPr>
          <a:xfrm>
            <a:off x="4388856" y="3675636"/>
            <a:ext cx="1540710" cy="664352"/>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7" name="Text Placeholder 10">
            <a:extLst>
              <a:ext uri="{FF2B5EF4-FFF2-40B4-BE49-F238E27FC236}">
                <a16:creationId xmlns:a16="http://schemas.microsoft.com/office/drawing/2014/main" id="{6B250BB5-5900-382D-223B-B919A39E1191}"/>
              </a:ext>
            </a:extLst>
          </p:cNvPr>
          <p:cNvSpPr>
            <a:spLocks noGrp="1"/>
          </p:cNvSpPr>
          <p:nvPr>
            <p:ph type="body" sz="quarter" idx="34" hasCustomPrompt="1"/>
          </p:nvPr>
        </p:nvSpPr>
        <p:spPr>
          <a:xfrm>
            <a:off x="6303693" y="3675636"/>
            <a:ext cx="1540710" cy="664352"/>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9" name="Text Placeholder 10">
            <a:extLst>
              <a:ext uri="{FF2B5EF4-FFF2-40B4-BE49-F238E27FC236}">
                <a16:creationId xmlns:a16="http://schemas.microsoft.com/office/drawing/2014/main" id="{C05C1BC3-B1EB-F34F-728C-E05D75D7E709}"/>
              </a:ext>
            </a:extLst>
          </p:cNvPr>
          <p:cNvSpPr>
            <a:spLocks noGrp="1"/>
          </p:cNvSpPr>
          <p:nvPr>
            <p:ph type="body" sz="quarter" idx="38" hasCustomPrompt="1"/>
          </p:nvPr>
        </p:nvSpPr>
        <p:spPr>
          <a:xfrm>
            <a:off x="8203792" y="3675636"/>
            <a:ext cx="1540710" cy="664352"/>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0" name="Text Placeholder 10">
            <a:extLst>
              <a:ext uri="{FF2B5EF4-FFF2-40B4-BE49-F238E27FC236}">
                <a16:creationId xmlns:a16="http://schemas.microsoft.com/office/drawing/2014/main" id="{04463B66-8139-C6E9-61C0-17C760D505D3}"/>
              </a:ext>
            </a:extLst>
          </p:cNvPr>
          <p:cNvSpPr>
            <a:spLocks noGrp="1"/>
          </p:cNvSpPr>
          <p:nvPr>
            <p:ph type="body" sz="quarter" idx="39" hasCustomPrompt="1"/>
          </p:nvPr>
        </p:nvSpPr>
        <p:spPr>
          <a:xfrm>
            <a:off x="10120952" y="3675636"/>
            <a:ext cx="1540710" cy="664352"/>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Tree>
    <p:extLst>
      <p:ext uri="{BB962C8B-B14F-4D97-AF65-F5344CB8AC3E}">
        <p14:creationId xmlns:p14="http://schemas.microsoft.com/office/powerpoint/2010/main" val="1983342032"/>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6-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4386712"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4382171"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4382172"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2471058"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2466517" y="2538413"/>
            <a:ext cx="612000" cy="612000"/>
          </a:xfrm>
        </p:spPr>
        <p:txBody>
          <a:bodyPr anchor="ctr" anchorCtr="0"/>
          <a:lstStyle>
            <a:lvl1pPr marL="0" indent="0" algn="ctr">
              <a:buNone/>
              <a:defRPr sz="900" b="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2466517"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11" name="Text Placeholder 10">
            <a:extLst>
              <a:ext uri="{FF2B5EF4-FFF2-40B4-BE49-F238E27FC236}">
                <a16:creationId xmlns:a16="http://schemas.microsoft.com/office/drawing/2014/main" id="{610F3E10-BE45-738A-54C7-74B6C5E3094C}"/>
              </a:ext>
            </a:extLst>
          </p:cNvPr>
          <p:cNvSpPr>
            <a:spLocks noGrp="1"/>
          </p:cNvSpPr>
          <p:nvPr>
            <p:ph type="body" sz="quarter" idx="22" hasCustomPrompt="1"/>
          </p:nvPr>
        </p:nvSpPr>
        <p:spPr>
          <a:xfrm>
            <a:off x="6297827"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13" name="Text Placeholder 7">
            <a:extLst>
              <a:ext uri="{FF2B5EF4-FFF2-40B4-BE49-F238E27FC236}">
                <a16:creationId xmlns:a16="http://schemas.microsoft.com/office/drawing/2014/main" id="{D3198049-8EBF-1EBA-DBD7-1AEEC72C35A8}"/>
              </a:ext>
            </a:extLst>
          </p:cNvPr>
          <p:cNvSpPr>
            <a:spLocks noGrp="1"/>
          </p:cNvSpPr>
          <p:nvPr>
            <p:ph type="body" sz="quarter" idx="23" hasCustomPrompt="1"/>
          </p:nvPr>
        </p:nvSpPr>
        <p:spPr>
          <a:xfrm>
            <a:off x="6302366"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Picture Placeholder 7">
            <a:extLst>
              <a:ext uri="{FF2B5EF4-FFF2-40B4-BE49-F238E27FC236}">
                <a16:creationId xmlns:a16="http://schemas.microsoft.com/office/drawing/2014/main" id="{2B2D4733-4D76-1213-711E-2C7D102C0FFA}"/>
              </a:ext>
            </a:extLst>
          </p:cNvPr>
          <p:cNvSpPr>
            <a:spLocks noGrp="1" noChangeAspect="1"/>
          </p:cNvSpPr>
          <p:nvPr>
            <p:ph type="pic" sz="quarter" idx="24" hasCustomPrompt="1"/>
          </p:nvPr>
        </p:nvSpPr>
        <p:spPr>
          <a:xfrm>
            <a:off x="6297825"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8" name="Text Placeholder 10">
            <a:extLst>
              <a:ext uri="{FF2B5EF4-FFF2-40B4-BE49-F238E27FC236}">
                <a16:creationId xmlns:a16="http://schemas.microsoft.com/office/drawing/2014/main" id="{6A074529-C6DB-8C69-2388-8ED1EDD1A5F0}"/>
              </a:ext>
            </a:extLst>
          </p:cNvPr>
          <p:cNvSpPr>
            <a:spLocks noGrp="1"/>
          </p:cNvSpPr>
          <p:nvPr>
            <p:ph type="body" sz="quarter" idx="25" hasCustomPrompt="1"/>
          </p:nvPr>
        </p:nvSpPr>
        <p:spPr>
          <a:xfrm>
            <a:off x="8213482"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29" name="Text Placeholder 7">
            <a:extLst>
              <a:ext uri="{FF2B5EF4-FFF2-40B4-BE49-F238E27FC236}">
                <a16:creationId xmlns:a16="http://schemas.microsoft.com/office/drawing/2014/main" id="{32D04E23-AD2B-0410-2344-7BFC75A7364A}"/>
              </a:ext>
            </a:extLst>
          </p:cNvPr>
          <p:cNvSpPr>
            <a:spLocks noGrp="1"/>
          </p:cNvSpPr>
          <p:nvPr>
            <p:ph type="body" sz="quarter" idx="26" hasCustomPrompt="1"/>
          </p:nvPr>
        </p:nvSpPr>
        <p:spPr>
          <a:xfrm>
            <a:off x="8218020"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Picture Placeholder 7">
            <a:extLst>
              <a:ext uri="{FF2B5EF4-FFF2-40B4-BE49-F238E27FC236}">
                <a16:creationId xmlns:a16="http://schemas.microsoft.com/office/drawing/2014/main" id="{A217F1FF-0505-F701-EAC9-E5553F352D15}"/>
              </a:ext>
            </a:extLst>
          </p:cNvPr>
          <p:cNvSpPr>
            <a:spLocks noGrp="1" noChangeAspect="1"/>
          </p:cNvSpPr>
          <p:nvPr>
            <p:ph type="pic" sz="quarter" idx="27" hasCustomPrompt="1"/>
          </p:nvPr>
        </p:nvSpPr>
        <p:spPr>
          <a:xfrm>
            <a:off x="8213479"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 name="Text Placeholder 10">
            <a:extLst>
              <a:ext uri="{FF2B5EF4-FFF2-40B4-BE49-F238E27FC236}">
                <a16:creationId xmlns:a16="http://schemas.microsoft.com/office/drawing/2014/main" id="{165F1777-6B23-9460-FB82-A1CED1B8D36E}"/>
              </a:ext>
            </a:extLst>
          </p:cNvPr>
          <p:cNvSpPr>
            <a:spLocks noGrp="1"/>
          </p:cNvSpPr>
          <p:nvPr>
            <p:ph type="body" sz="quarter" idx="28" hasCustomPrompt="1"/>
          </p:nvPr>
        </p:nvSpPr>
        <p:spPr>
          <a:xfrm>
            <a:off x="10129138"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12" name="Text Placeholder 7">
            <a:extLst>
              <a:ext uri="{FF2B5EF4-FFF2-40B4-BE49-F238E27FC236}">
                <a16:creationId xmlns:a16="http://schemas.microsoft.com/office/drawing/2014/main" id="{36519FAA-75F6-7CFB-AB0C-2C6B0A7A37E5}"/>
              </a:ext>
            </a:extLst>
          </p:cNvPr>
          <p:cNvSpPr>
            <a:spLocks noGrp="1"/>
          </p:cNvSpPr>
          <p:nvPr>
            <p:ph type="body" sz="quarter" idx="29" hasCustomPrompt="1"/>
          </p:nvPr>
        </p:nvSpPr>
        <p:spPr>
          <a:xfrm>
            <a:off x="10133674"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5" name="Picture Placeholder 7">
            <a:extLst>
              <a:ext uri="{FF2B5EF4-FFF2-40B4-BE49-F238E27FC236}">
                <a16:creationId xmlns:a16="http://schemas.microsoft.com/office/drawing/2014/main" id="{72AB8945-2737-FABB-A537-D2F5ADB895AD}"/>
              </a:ext>
            </a:extLst>
          </p:cNvPr>
          <p:cNvSpPr>
            <a:spLocks noGrp="1" noChangeAspect="1"/>
          </p:cNvSpPr>
          <p:nvPr>
            <p:ph type="pic" sz="quarter" idx="30" hasCustomPrompt="1"/>
          </p:nvPr>
        </p:nvSpPr>
        <p:spPr>
          <a:xfrm>
            <a:off x="10129133"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7" name="GroupM_SingleColor_Logo_Navy_RGB.png">
            <a:extLst>
              <a:ext uri="{FF2B5EF4-FFF2-40B4-BE49-F238E27FC236}">
                <a16:creationId xmlns:a16="http://schemas.microsoft.com/office/drawing/2014/main" id="{40F3EA9E-E4F7-A3C9-0585-B3F7CB1C0A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584969302"/>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8-Process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77A501-C0F7-2F6D-1A32-A0764ED8964F}"/>
              </a:ext>
            </a:extLst>
          </p:cNvPr>
          <p:cNvSpPr>
            <a:spLocks noGrp="1"/>
          </p:cNvSpPr>
          <p:nvPr>
            <p:ph type="pic" sz="quarter" idx="33" hasCustomPrompt="1"/>
          </p:nvPr>
        </p:nvSpPr>
        <p:spPr>
          <a:xfrm>
            <a:off x="3" y="1"/>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9951809 w 12191998"/>
              <a:gd name="connsiteY3" fmla="*/ 3429000 h 3429000"/>
              <a:gd name="connsiteX4" fmla="*/ 9951809 w 12191998"/>
              <a:gd name="connsiteY4" fmla="*/ 3428999 h 3429000"/>
              <a:gd name="connsiteX5" fmla="*/ 9123809 w 12191998"/>
              <a:gd name="connsiteY5" fmla="*/ 3428999 h 3429000"/>
              <a:gd name="connsiteX6" fmla="*/ 9123809 w 12191998"/>
              <a:gd name="connsiteY6" fmla="*/ 3429000 h 3429000"/>
              <a:gd name="connsiteX7" fmla="*/ 7129423 w 12191998"/>
              <a:gd name="connsiteY7" fmla="*/ 3429000 h 3429000"/>
              <a:gd name="connsiteX8" fmla="*/ 7129423 w 12191998"/>
              <a:gd name="connsiteY8" fmla="*/ 3428999 h 3429000"/>
              <a:gd name="connsiteX9" fmla="*/ 6301424 w 12191998"/>
              <a:gd name="connsiteY9" fmla="*/ 3428999 h 3429000"/>
              <a:gd name="connsiteX10" fmla="*/ 6301424 w 12191998"/>
              <a:gd name="connsiteY10" fmla="*/ 3429000 h 3429000"/>
              <a:gd name="connsiteX11" fmla="*/ 4201247 w 12191998"/>
              <a:gd name="connsiteY11" fmla="*/ 3429000 h 3429000"/>
              <a:gd name="connsiteX12" fmla="*/ 4201247 w 12191998"/>
              <a:gd name="connsiteY12" fmla="*/ 3428999 h 3429000"/>
              <a:gd name="connsiteX13" fmla="*/ 3373247 w 12191998"/>
              <a:gd name="connsiteY13" fmla="*/ 3428999 h 3429000"/>
              <a:gd name="connsiteX14" fmla="*/ 3373247 w 12191998"/>
              <a:gd name="connsiteY14" fmla="*/ 3429000 h 3429000"/>
              <a:gd name="connsiteX15" fmla="*/ 1378861 w 12191998"/>
              <a:gd name="connsiteY15" fmla="*/ 3429000 h 3429000"/>
              <a:gd name="connsiteX16" fmla="*/ 1378861 w 12191998"/>
              <a:gd name="connsiteY16" fmla="*/ 3428999 h 3429000"/>
              <a:gd name="connsiteX17" fmla="*/ 550861 w 12191998"/>
              <a:gd name="connsiteY17" fmla="*/ 3428999 h 3429000"/>
              <a:gd name="connsiteX18" fmla="*/ 550861 w 12191998"/>
              <a:gd name="connsiteY18" fmla="*/ 3429000 h 3429000"/>
              <a:gd name="connsiteX19" fmla="*/ 0 w 12191998"/>
              <a:gd name="connsiteY19"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1998" h="3429000">
                <a:moveTo>
                  <a:pt x="0" y="0"/>
                </a:moveTo>
                <a:lnTo>
                  <a:pt x="12191998" y="0"/>
                </a:lnTo>
                <a:lnTo>
                  <a:pt x="12191998" y="3429000"/>
                </a:lnTo>
                <a:lnTo>
                  <a:pt x="9951809" y="3429000"/>
                </a:lnTo>
                <a:lnTo>
                  <a:pt x="9951809" y="3428999"/>
                </a:lnTo>
                <a:lnTo>
                  <a:pt x="9123809" y="3428999"/>
                </a:lnTo>
                <a:lnTo>
                  <a:pt x="9123809" y="3429000"/>
                </a:lnTo>
                <a:lnTo>
                  <a:pt x="7129423" y="3429000"/>
                </a:lnTo>
                <a:lnTo>
                  <a:pt x="7129423" y="3428999"/>
                </a:lnTo>
                <a:lnTo>
                  <a:pt x="6301424" y="3428999"/>
                </a:lnTo>
                <a:lnTo>
                  <a:pt x="6301424" y="3429000"/>
                </a:lnTo>
                <a:lnTo>
                  <a:pt x="4201247" y="3429000"/>
                </a:lnTo>
                <a:lnTo>
                  <a:pt x="4201247" y="3428999"/>
                </a:lnTo>
                <a:lnTo>
                  <a:pt x="3373247" y="3428999"/>
                </a:lnTo>
                <a:lnTo>
                  <a:pt x="3373247" y="3429000"/>
                </a:lnTo>
                <a:lnTo>
                  <a:pt x="1378861" y="3429000"/>
                </a:lnTo>
                <a:lnTo>
                  <a:pt x="1378861" y="3428999"/>
                </a:lnTo>
                <a:lnTo>
                  <a:pt x="550861" y="3428999"/>
                </a:lnTo>
                <a:lnTo>
                  <a:pt x="550861" y="3429000"/>
                </a:lnTo>
                <a:lnTo>
                  <a:pt x="0" y="342900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a:p>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1362000" y="1259003"/>
            <a:ext cx="9468000" cy="910996"/>
          </a:xfrm>
        </p:spPr>
        <p:txBody>
          <a:bodyPr anchor="ctr" anchorCtr="0"/>
          <a:lstStyle>
            <a:lvl1pPr algn="ctr">
              <a:defRPr sz="4400">
                <a:solidFill>
                  <a:schemeClr val="bg1"/>
                </a:solidFill>
              </a:defRPr>
            </a:lvl1pPr>
          </a:lstStyle>
          <a:p>
            <a:r>
              <a:rPr lang="en-GB"/>
              <a:t>Click here to add your title</a:t>
            </a:r>
            <a:endParaRPr lang="en-US"/>
          </a:p>
        </p:txBody>
      </p:sp>
      <p:sp>
        <p:nvSpPr>
          <p:cNvPr id="24" name="Text Placeholder 10">
            <a:extLst>
              <a:ext uri="{FF2B5EF4-FFF2-40B4-BE49-F238E27FC236}">
                <a16:creationId xmlns:a16="http://schemas.microsoft.com/office/drawing/2014/main" id="{3F9E6AC8-BF34-0F63-22EF-E6413C073901}"/>
              </a:ext>
            </a:extLst>
          </p:cNvPr>
          <p:cNvSpPr>
            <a:spLocks noGrp="1"/>
          </p:cNvSpPr>
          <p:nvPr>
            <p:ph type="body" sz="quarter" idx="23" hasCustomPrompt="1"/>
          </p:nvPr>
        </p:nvSpPr>
        <p:spPr>
          <a:xfrm>
            <a:off x="855924" y="3716108"/>
            <a:ext cx="2033203" cy="870137"/>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a:t>
            </a:r>
          </a:p>
        </p:txBody>
      </p:sp>
      <p:sp>
        <p:nvSpPr>
          <p:cNvPr id="14" name="Text Placeholder 10">
            <a:extLst>
              <a:ext uri="{FF2B5EF4-FFF2-40B4-BE49-F238E27FC236}">
                <a16:creationId xmlns:a16="http://schemas.microsoft.com/office/drawing/2014/main" id="{B05DBB80-CF1B-241B-0818-DD3AF89135FF}"/>
              </a:ext>
            </a:extLst>
          </p:cNvPr>
          <p:cNvSpPr>
            <a:spLocks noGrp="1"/>
          </p:cNvSpPr>
          <p:nvPr>
            <p:ph type="body" sz="quarter" idx="34" hasCustomPrompt="1"/>
          </p:nvPr>
        </p:nvSpPr>
        <p:spPr>
          <a:xfrm>
            <a:off x="3813301" y="3716108"/>
            <a:ext cx="2033203" cy="870137"/>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a:t>
            </a:r>
          </a:p>
        </p:txBody>
      </p:sp>
      <p:sp>
        <p:nvSpPr>
          <p:cNvPr id="16" name="Text Placeholder 10">
            <a:extLst>
              <a:ext uri="{FF2B5EF4-FFF2-40B4-BE49-F238E27FC236}">
                <a16:creationId xmlns:a16="http://schemas.microsoft.com/office/drawing/2014/main" id="{295898D7-710B-05E9-F6DC-1D7F11FE4B15}"/>
              </a:ext>
            </a:extLst>
          </p:cNvPr>
          <p:cNvSpPr>
            <a:spLocks noGrp="1"/>
          </p:cNvSpPr>
          <p:nvPr>
            <p:ph type="body" sz="quarter" idx="35" hasCustomPrompt="1"/>
          </p:nvPr>
        </p:nvSpPr>
        <p:spPr>
          <a:xfrm>
            <a:off x="6766428" y="3716108"/>
            <a:ext cx="2033203" cy="870137"/>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a:t>
            </a:r>
          </a:p>
        </p:txBody>
      </p:sp>
      <p:sp>
        <p:nvSpPr>
          <p:cNvPr id="19" name="Text Placeholder 10">
            <a:extLst>
              <a:ext uri="{FF2B5EF4-FFF2-40B4-BE49-F238E27FC236}">
                <a16:creationId xmlns:a16="http://schemas.microsoft.com/office/drawing/2014/main" id="{7D753EA1-F087-E0BF-846D-9E4EFA60D20C}"/>
              </a:ext>
            </a:extLst>
          </p:cNvPr>
          <p:cNvSpPr>
            <a:spLocks noGrp="1"/>
          </p:cNvSpPr>
          <p:nvPr>
            <p:ph type="body" sz="quarter" idx="36" hasCustomPrompt="1"/>
          </p:nvPr>
        </p:nvSpPr>
        <p:spPr>
          <a:xfrm>
            <a:off x="9728055" y="3716108"/>
            <a:ext cx="1913084" cy="870137"/>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a:t>
            </a:r>
          </a:p>
        </p:txBody>
      </p:sp>
      <p:sp>
        <p:nvSpPr>
          <p:cNvPr id="34" name="Text Placeholder 10">
            <a:extLst>
              <a:ext uri="{FF2B5EF4-FFF2-40B4-BE49-F238E27FC236}">
                <a16:creationId xmlns:a16="http://schemas.microsoft.com/office/drawing/2014/main" id="{6AB54C42-DF49-A7B1-D4F9-6A274A25EC08}"/>
              </a:ext>
            </a:extLst>
          </p:cNvPr>
          <p:cNvSpPr>
            <a:spLocks noGrp="1"/>
          </p:cNvSpPr>
          <p:nvPr>
            <p:ph type="body" sz="quarter" idx="37" hasCustomPrompt="1"/>
          </p:nvPr>
        </p:nvSpPr>
        <p:spPr>
          <a:xfrm>
            <a:off x="1311382" y="4904496"/>
            <a:ext cx="1577745" cy="122484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57" name="Text Placeholder 10">
            <a:extLst>
              <a:ext uri="{FF2B5EF4-FFF2-40B4-BE49-F238E27FC236}">
                <a16:creationId xmlns:a16="http://schemas.microsoft.com/office/drawing/2014/main" id="{718D1CBF-E565-DEA0-6328-CFF323D3EAF5}"/>
              </a:ext>
            </a:extLst>
          </p:cNvPr>
          <p:cNvSpPr>
            <a:spLocks noGrp="1"/>
          </p:cNvSpPr>
          <p:nvPr>
            <p:ph type="body" sz="quarter" idx="38" hasCustomPrompt="1"/>
          </p:nvPr>
        </p:nvSpPr>
        <p:spPr>
          <a:xfrm>
            <a:off x="4266336" y="4904496"/>
            <a:ext cx="1577745" cy="122484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59" name="Text Placeholder 10">
            <a:extLst>
              <a:ext uri="{FF2B5EF4-FFF2-40B4-BE49-F238E27FC236}">
                <a16:creationId xmlns:a16="http://schemas.microsoft.com/office/drawing/2014/main" id="{B44C239D-E6D2-AC48-2D63-4EA8B27BF248}"/>
              </a:ext>
            </a:extLst>
          </p:cNvPr>
          <p:cNvSpPr>
            <a:spLocks noGrp="1"/>
          </p:cNvSpPr>
          <p:nvPr>
            <p:ph type="body" sz="quarter" idx="39" hasCustomPrompt="1"/>
          </p:nvPr>
        </p:nvSpPr>
        <p:spPr>
          <a:xfrm>
            <a:off x="7221291" y="4904496"/>
            <a:ext cx="1577745" cy="122484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61" name="Text Placeholder 10">
            <a:extLst>
              <a:ext uri="{FF2B5EF4-FFF2-40B4-BE49-F238E27FC236}">
                <a16:creationId xmlns:a16="http://schemas.microsoft.com/office/drawing/2014/main" id="{79600E82-BC96-7A68-A43C-CBDDCD837F6D}"/>
              </a:ext>
            </a:extLst>
          </p:cNvPr>
          <p:cNvSpPr>
            <a:spLocks noGrp="1"/>
          </p:cNvSpPr>
          <p:nvPr>
            <p:ph type="body" sz="quarter" idx="40" hasCustomPrompt="1"/>
          </p:nvPr>
        </p:nvSpPr>
        <p:spPr>
          <a:xfrm>
            <a:off x="10187089" y="4904496"/>
            <a:ext cx="1454050" cy="122484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3" name="Slide Number Placeholder 5">
            <a:extLst>
              <a:ext uri="{FF2B5EF4-FFF2-40B4-BE49-F238E27FC236}">
                <a16:creationId xmlns:a16="http://schemas.microsoft.com/office/drawing/2014/main" id="{4A76B2E5-28D7-D8AA-D1A3-D3030266061E}"/>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Tree>
    <p:extLst>
      <p:ext uri="{BB962C8B-B14F-4D97-AF65-F5344CB8AC3E}">
        <p14:creationId xmlns:p14="http://schemas.microsoft.com/office/powerpoint/2010/main" val="384289496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3" y="2178000"/>
            <a:ext cx="5622825" cy="3915326"/>
          </a:xfrm>
        </p:spPr>
        <p:txBody>
          <a:bodyPr anchor="t" anchorCtr="0"/>
          <a:lstStyle>
            <a:lvl1pPr algn="r">
              <a:defRPr sz="40000" spc="-2000" baseline="0">
                <a:solidFill>
                  <a:schemeClr val="accent1"/>
                </a:solidFill>
              </a:defRPr>
            </a:lvl1pPr>
          </a:lstStyle>
          <a:p>
            <a:r>
              <a:rPr lang="en-GB"/>
              <a:t>03</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9"/>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4" name="Slide Number Placeholder 5">
            <a:extLst>
              <a:ext uri="{FF2B5EF4-FFF2-40B4-BE49-F238E27FC236}">
                <a16:creationId xmlns:a16="http://schemas.microsoft.com/office/drawing/2014/main" id="{4DD4EB9D-75CD-CD01-07A0-7B2E5ECFCEE7}"/>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7" name="GroupM_SingleColor_Logo_Navy_RGB.png">
            <a:extLst>
              <a:ext uri="{FF2B5EF4-FFF2-40B4-BE49-F238E27FC236}">
                <a16:creationId xmlns:a16="http://schemas.microsoft.com/office/drawing/2014/main" id="{8C0A8649-F41F-71B5-7CCA-F815E74C1A2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63805446"/>
      </p:ext>
    </p:extLst>
  </p:cSld>
  <p:clrMapOvr>
    <a:masterClrMapping/>
  </p:clrMapOvr>
  <p:extLst>
    <p:ext uri="{DCECCB84-F9BA-43D5-87BE-67443E8EF086}">
      <p15:sldGuideLst xmlns:p15="http://schemas.microsoft.com/office/powerpoint/2012/main">
        <p15:guide id="1" orient="horz" pos="1638">
          <p15:clr>
            <a:srgbClr val="FBAE40"/>
          </p15:clr>
        </p15:guide>
        <p15:guide id="2" pos="4067">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obile mockup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4824412" cy="910996"/>
          </a:xfrm>
        </p:spPr>
        <p:txBody>
          <a:bodyPr/>
          <a:lstStyle>
            <a:lvl1pPr>
              <a:defRPr sz="3600"/>
            </a:lvl1pPr>
          </a:lstStyle>
          <a:p>
            <a:r>
              <a:rPr lang="en-GB"/>
              <a:t>Click here to add your title</a:t>
            </a:r>
            <a:endParaRPr lang="en-US"/>
          </a:p>
        </p:txBody>
      </p:sp>
      <p:sp>
        <p:nvSpPr>
          <p:cNvPr id="7" name="Rectangle 6">
            <a:extLst>
              <a:ext uri="{FF2B5EF4-FFF2-40B4-BE49-F238E27FC236}">
                <a16:creationId xmlns:a16="http://schemas.microsoft.com/office/drawing/2014/main" id="{6D26596C-E578-350B-2515-F1A131E71BA5}"/>
              </a:ext>
            </a:extLst>
          </p:cNvPr>
          <p:cNvSpPr/>
          <p:nvPr userDrawn="1"/>
        </p:nvSpPr>
        <p:spPr>
          <a:xfrm>
            <a:off x="7896226" y="0"/>
            <a:ext cx="4295774"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40CFEDC-2821-2C7A-4770-DA01965D4422}"/>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4824411"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20002"/>
            <a:ext cx="4824411" cy="2851828"/>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14" name="Oval 13">
            <a:extLst>
              <a:ext uri="{FF2B5EF4-FFF2-40B4-BE49-F238E27FC236}">
                <a16:creationId xmlns:a16="http://schemas.microsoft.com/office/drawing/2014/main" id="{AB19EF0A-6F43-955C-4659-2A68B649528B}"/>
              </a:ext>
            </a:extLst>
          </p:cNvPr>
          <p:cNvSpPr/>
          <p:nvPr userDrawn="1"/>
        </p:nvSpPr>
        <p:spPr>
          <a:xfrm>
            <a:off x="9774873" y="1053372"/>
            <a:ext cx="1483062" cy="148306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27">
            <a:extLst>
              <a:ext uri="{FF2B5EF4-FFF2-40B4-BE49-F238E27FC236}">
                <a16:creationId xmlns:a16="http://schemas.microsoft.com/office/drawing/2014/main" id="{BB9A9364-D527-95DF-BCAF-39329E342998}"/>
              </a:ext>
            </a:extLst>
          </p:cNvPr>
          <p:cNvSpPr>
            <a:spLocks noGrp="1" noChangeAspect="1"/>
          </p:cNvSpPr>
          <p:nvPr>
            <p:ph type="pic" sz="quarter" idx="15" hasCustomPrompt="1"/>
          </p:nvPr>
        </p:nvSpPr>
        <p:spPr>
          <a:xfrm>
            <a:off x="9774873" y="2850838"/>
            <a:ext cx="1483062" cy="1481032"/>
          </a:xfrm>
          <a:prstGeom prst="ellipse">
            <a:avLst/>
          </a:prstGeom>
          <a:solidFill>
            <a:schemeClr val="bg1">
              <a:lumMod val="50000"/>
            </a:schemeClr>
          </a:solidFill>
        </p:spPr>
        <p:txBody>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here to add        your image</a:t>
            </a:r>
          </a:p>
          <a:p>
            <a:endParaRPr lang="en-US"/>
          </a:p>
        </p:txBody>
      </p:sp>
      <p:sp>
        <p:nvSpPr>
          <p:cNvPr id="30" name="Text Placeholder 7">
            <a:extLst>
              <a:ext uri="{FF2B5EF4-FFF2-40B4-BE49-F238E27FC236}">
                <a16:creationId xmlns:a16="http://schemas.microsoft.com/office/drawing/2014/main" id="{B412D67D-A0D5-C228-08EF-F11FE0EF1A3F}"/>
              </a:ext>
            </a:extLst>
          </p:cNvPr>
          <p:cNvSpPr>
            <a:spLocks noGrp="1"/>
          </p:cNvSpPr>
          <p:nvPr>
            <p:ph type="body" sz="quarter" idx="18" hasCustomPrompt="1"/>
          </p:nvPr>
        </p:nvSpPr>
        <p:spPr>
          <a:xfrm>
            <a:off x="10013155" y="1275206"/>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1" name="Text Placeholder 10">
            <a:extLst>
              <a:ext uri="{FF2B5EF4-FFF2-40B4-BE49-F238E27FC236}">
                <a16:creationId xmlns:a16="http://schemas.microsoft.com/office/drawing/2014/main" id="{A0EBA37E-DBAF-5117-AA03-C454FFFB535D}"/>
              </a:ext>
            </a:extLst>
          </p:cNvPr>
          <p:cNvSpPr>
            <a:spLocks noGrp="1"/>
          </p:cNvSpPr>
          <p:nvPr>
            <p:ph type="body" sz="quarter" idx="19" hasCustomPrompt="1"/>
          </p:nvPr>
        </p:nvSpPr>
        <p:spPr>
          <a:xfrm>
            <a:off x="10110139" y="1841049"/>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3" name="Oval 32">
            <a:extLst>
              <a:ext uri="{FF2B5EF4-FFF2-40B4-BE49-F238E27FC236}">
                <a16:creationId xmlns:a16="http://schemas.microsoft.com/office/drawing/2014/main" id="{F0A49D27-F911-2383-59CD-D10D9391B18B}"/>
              </a:ext>
            </a:extLst>
          </p:cNvPr>
          <p:cNvSpPr/>
          <p:nvPr userDrawn="1"/>
        </p:nvSpPr>
        <p:spPr>
          <a:xfrm>
            <a:off x="9774873" y="4646275"/>
            <a:ext cx="1483062" cy="148306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7">
            <a:extLst>
              <a:ext uri="{FF2B5EF4-FFF2-40B4-BE49-F238E27FC236}">
                <a16:creationId xmlns:a16="http://schemas.microsoft.com/office/drawing/2014/main" id="{115C348A-8E86-AAF9-207E-5C1CD6F483FF}"/>
              </a:ext>
            </a:extLst>
          </p:cNvPr>
          <p:cNvSpPr>
            <a:spLocks noGrp="1"/>
          </p:cNvSpPr>
          <p:nvPr>
            <p:ph type="body" sz="quarter" idx="20" hasCustomPrompt="1"/>
          </p:nvPr>
        </p:nvSpPr>
        <p:spPr>
          <a:xfrm>
            <a:off x="10013155" y="4853525"/>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605A2F50-A17C-B5F3-B0F0-9BA571E4DA79}"/>
              </a:ext>
            </a:extLst>
          </p:cNvPr>
          <p:cNvSpPr>
            <a:spLocks noGrp="1"/>
          </p:cNvSpPr>
          <p:nvPr>
            <p:ph type="body" sz="quarter" idx="21" hasCustomPrompt="1"/>
          </p:nvPr>
        </p:nvSpPr>
        <p:spPr>
          <a:xfrm>
            <a:off x="10110139" y="5419368"/>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pic>
        <p:nvPicPr>
          <p:cNvPr id="4" name="GroupM_SingleColor_Logo_Navy_RGB.png">
            <a:extLst>
              <a:ext uri="{FF2B5EF4-FFF2-40B4-BE49-F238E27FC236}">
                <a16:creationId xmlns:a16="http://schemas.microsoft.com/office/drawing/2014/main" id="{FF054ACE-3102-FE11-C68B-511DF65194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26331141"/>
      </p:ext>
    </p:extLst>
  </p:cSld>
  <p:clrMapOvr>
    <a:masterClrMapping/>
  </p:clrMapOvr>
  <p:extLst>
    <p:ext uri="{DCECCB84-F9BA-43D5-87BE-67443E8EF086}">
      <p15:sldGuideLst xmlns:p15="http://schemas.microsoft.com/office/powerpoint/2012/main">
        <p15:guide id="2" pos="3386">
          <p15:clr>
            <a:srgbClr val="FBAE40"/>
          </p15:clr>
        </p15:guide>
        <p15:guide id="3" orient="horz" pos="1253">
          <p15:clr>
            <a:srgbClr val="FBAE40"/>
          </p15:clr>
        </p15:guide>
        <p15:guide id="4" pos="7015">
          <p15:clr>
            <a:srgbClr val="FBAE40"/>
          </p15:clr>
        </p15:guide>
        <p15:guide id="5" orient="horz" pos="1842">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Mobile mockup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4824412" cy="910996"/>
          </a:xfrm>
        </p:spPr>
        <p:txBody>
          <a:bodyPr/>
          <a:lstStyle>
            <a:lvl1pPr>
              <a:defRPr sz="3600"/>
            </a:lvl1pPr>
          </a:lstStyle>
          <a:p>
            <a:r>
              <a:rPr lang="en-GB"/>
              <a:t>Click here to</a:t>
            </a:r>
            <a:br>
              <a:rPr lang="en-GB"/>
            </a:br>
            <a:r>
              <a:rPr lang="en-GB"/>
              <a:t>add your title</a:t>
            </a:r>
            <a:endParaRPr lang="en-US"/>
          </a:p>
        </p:txBody>
      </p:sp>
      <p:sp>
        <p:nvSpPr>
          <p:cNvPr id="7" name="Rectangle 6">
            <a:extLst>
              <a:ext uri="{FF2B5EF4-FFF2-40B4-BE49-F238E27FC236}">
                <a16:creationId xmlns:a16="http://schemas.microsoft.com/office/drawing/2014/main" id="{6D26596C-E578-350B-2515-F1A131E71BA5}"/>
              </a:ext>
            </a:extLst>
          </p:cNvPr>
          <p:cNvSpPr/>
          <p:nvPr userDrawn="1"/>
        </p:nvSpPr>
        <p:spPr>
          <a:xfrm>
            <a:off x="7896226" y="0"/>
            <a:ext cx="4295774"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4824411"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19600"/>
            <a:ext cx="4824411" cy="3205162"/>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14" name="Oval 13">
            <a:extLst>
              <a:ext uri="{FF2B5EF4-FFF2-40B4-BE49-F238E27FC236}">
                <a16:creationId xmlns:a16="http://schemas.microsoft.com/office/drawing/2014/main" id="{AB19EF0A-6F43-955C-4659-2A68B649528B}"/>
              </a:ext>
            </a:extLst>
          </p:cNvPr>
          <p:cNvSpPr/>
          <p:nvPr userDrawn="1"/>
        </p:nvSpPr>
        <p:spPr>
          <a:xfrm>
            <a:off x="9774873" y="1053372"/>
            <a:ext cx="1483062" cy="148306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7">
            <a:extLst>
              <a:ext uri="{FF2B5EF4-FFF2-40B4-BE49-F238E27FC236}">
                <a16:creationId xmlns:a16="http://schemas.microsoft.com/office/drawing/2014/main" id="{B412D67D-A0D5-C228-08EF-F11FE0EF1A3F}"/>
              </a:ext>
            </a:extLst>
          </p:cNvPr>
          <p:cNvSpPr>
            <a:spLocks noGrp="1"/>
          </p:cNvSpPr>
          <p:nvPr>
            <p:ph type="body" sz="quarter" idx="18" hasCustomPrompt="1"/>
          </p:nvPr>
        </p:nvSpPr>
        <p:spPr>
          <a:xfrm>
            <a:off x="10013155" y="1275206"/>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1" name="Text Placeholder 10">
            <a:extLst>
              <a:ext uri="{FF2B5EF4-FFF2-40B4-BE49-F238E27FC236}">
                <a16:creationId xmlns:a16="http://schemas.microsoft.com/office/drawing/2014/main" id="{A0EBA37E-DBAF-5117-AA03-C454FFFB535D}"/>
              </a:ext>
            </a:extLst>
          </p:cNvPr>
          <p:cNvSpPr>
            <a:spLocks noGrp="1"/>
          </p:cNvSpPr>
          <p:nvPr>
            <p:ph type="body" sz="quarter" idx="19" hasCustomPrompt="1"/>
          </p:nvPr>
        </p:nvSpPr>
        <p:spPr>
          <a:xfrm>
            <a:off x="10110139" y="1849039"/>
            <a:ext cx="822243" cy="438199"/>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3" name="Oval 32">
            <a:extLst>
              <a:ext uri="{FF2B5EF4-FFF2-40B4-BE49-F238E27FC236}">
                <a16:creationId xmlns:a16="http://schemas.microsoft.com/office/drawing/2014/main" id="{F0A49D27-F911-2383-59CD-D10D9391B18B}"/>
              </a:ext>
            </a:extLst>
          </p:cNvPr>
          <p:cNvSpPr/>
          <p:nvPr userDrawn="1"/>
        </p:nvSpPr>
        <p:spPr>
          <a:xfrm>
            <a:off x="9774873" y="4646275"/>
            <a:ext cx="1483062" cy="148306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7">
            <a:extLst>
              <a:ext uri="{FF2B5EF4-FFF2-40B4-BE49-F238E27FC236}">
                <a16:creationId xmlns:a16="http://schemas.microsoft.com/office/drawing/2014/main" id="{115C348A-8E86-AAF9-207E-5C1CD6F483FF}"/>
              </a:ext>
            </a:extLst>
          </p:cNvPr>
          <p:cNvSpPr>
            <a:spLocks noGrp="1"/>
          </p:cNvSpPr>
          <p:nvPr>
            <p:ph type="body" sz="quarter" idx="20" hasCustomPrompt="1"/>
          </p:nvPr>
        </p:nvSpPr>
        <p:spPr>
          <a:xfrm>
            <a:off x="10013155" y="4853525"/>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605A2F50-A17C-B5F3-B0F0-9BA571E4DA79}"/>
              </a:ext>
            </a:extLst>
          </p:cNvPr>
          <p:cNvSpPr>
            <a:spLocks noGrp="1"/>
          </p:cNvSpPr>
          <p:nvPr>
            <p:ph type="body" sz="quarter" idx="21" hasCustomPrompt="1"/>
          </p:nvPr>
        </p:nvSpPr>
        <p:spPr>
          <a:xfrm>
            <a:off x="10110139" y="5427358"/>
            <a:ext cx="822243" cy="438199"/>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 name="Oval 2">
            <a:extLst>
              <a:ext uri="{FF2B5EF4-FFF2-40B4-BE49-F238E27FC236}">
                <a16:creationId xmlns:a16="http://schemas.microsoft.com/office/drawing/2014/main" id="{FCC5A751-E27F-40E2-0C0D-CF2B4AE04E10}"/>
              </a:ext>
            </a:extLst>
          </p:cNvPr>
          <p:cNvSpPr/>
          <p:nvPr userDrawn="1"/>
        </p:nvSpPr>
        <p:spPr>
          <a:xfrm>
            <a:off x="9774873" y="2860304"/>
            <a:ext cx="1483062" cy="148306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7">
            <a:extLst>
              <a:ext uri="{FF2B5EF4-FFF2-40B4-BE49-F238E27FC236}">
                <a16:creationId xmlns:a16="http://schemas.microsoft.com/office/drawing/2014/main" id="{C029CF6D-804A-410E-0A13-84BB31015F0E}"/>
              </a:ext>
            </a:extLst>
          </p:cNvPr>
          <p:cNvSpPr>
            <a:spLocks noGrp="1"/>
          </p:cNvSpPr>
          <p:nvPr>
            <p:ph type="body" sz="quarter" idx="22" hasCustomPrompt="1"/>
          </p:nvPr>
        </p:nvSpPr>
        <p:spPr>
          <a:xfrm>
            <a:off x="10013155" y="3082138"/>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 name="Text Placeholder 10">
            <a:extLst>
              <a:ext uri="{FF2B5EF4-FFF2-40B4-BE49-F238E27FC236}">
                <a16:creationId xmlns:a16="http://schemas.microsoft.com/office/drawing/2014/main" id="{85C16F64-F697-B8D1-E7A9-32798E7ABDE1}"/>
              </a:ext>
            </a:extLst>
          </p:cNvPr>
          <p:cNvSpPr>
            <a:spLocks noGrp="1"/>
          </p:cNvSpPr>
          <p:nvPr>
            <p:ph type="body" sz="quarter" idx="23" hasCustomPrompt="1"/>
          </p:nvPr>
        </p:nvSpPr>
        <p:spPr>
          <a:xfrm>
            <a:off x="10110139" y="3655971"/>
            <a:ext cx="822243" cy="438199"/>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5" name="Straight Connector 4">
            <a:extLst>
              <a:ext uri="{FF2B5EF4-FFF2-40B4-BE49-F238E27FC236}">
                <a16:creationId xmlns:a16="http://schemas.microsoft.com/office/drawing/2014/main" id="{4B1147C5-813D-2E2A-1695-55870C7FCB16}"/>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GroupM_SingleColor_Logo_Navy_RGB.png">
            <a:extLst>
              <a:ext uri="{FF2B5EF4-FFF2-40B4-BE49-F238E27FC236}">
                <a16:creationId xmlns:a16="http://schemas.microsoft.com/office/drawing/2014/main" id="{31E54548-7F40-DA2C-3233-45E78AB867A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083349809"/>
      </p:ext>
    </p:extLst>
  </p:cSld>
  <p:clrMapOvr>
    <a:masterClrMapping/>
  </p:clrMapOvr>
  <p:extLst>
    <p:ext uri="{DCECCB84-F9BA-43D5-87BE-67443E8EF086}">
      <p15:sldGuideLst xmlns:p15="http://schemas.microsoft.com/office/powerpoint/2012/main">
        <p15:guide id="3" orient="horz" pos="1253">
          <p15:clr>
            <a:srgbClr val="FBAE40"/>
          </p15:clr>
        </p15:guide>
        <p15:guide id="4" pos="7015">
          <p15:clr>
            <a:srgbClr val="FBAE40"/>
          </p15:clr>
        </p15:guide>
        <p15:guide id="5" orient="horz" pos="1842">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Laptop mockup with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26596C-E578-350B-2515-F1A131E71BA5}"/>
              </a:ext>
            </a:extLst>
          </p:cNvPr>
          <p:cNvSpPr/>
          <p:nvPr userDrawn="1"/>
        </p:nvSpPr>
        <p:spPr>
          <a:xfrm>
            <a:off x="7896226" y="0"/>
            <a:ext cx="4295774"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3744912" cy="910996"/>
          </a:xfrm>
        </p:spPr>
        <p:txBody>
          <a:bodyPr/>
          <a:lstStyle>
            <a:lvl1pPr>
              <a:defRPr sz="3600"/>
            </a:lvl1pPr>
          </a:lstStyle>
          <a:p>
            <a:r>
              <a:rPr lang="en-GB"/>
              <a:t>Click here to add your title</a:t>
            </a:r>
            <a:endParaRPr lang="en-US"/>
          </a:p>
        </p:txBody>
      </p: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3744911"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19600"/>
            <a:ext cx="3708399" cy="2851828"/>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p>
        </p:txBody>
      </p:sp>
      <p:pic>
        <p:nvPicPr>
          <p:cNvPr id="13" name="Picture 12">
            <a:extLst>
              <a:ext uri="{FF2B5EF4-FFF2-40B4-BE49-F238E27FC236}">
                <a16:creationId xmlns:a16="http://schemas.microsoft.com/office/drawing/2014/main" id="{37D72E1C-C584-FDDB-53BE-D9A078B0E1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l="77" r="77"/>
          <a:stretch/>
        </p:blipFill>
        <p:spPr>
          <a:xfrm>
            <a:off x="4074237" y="1341613"/>
            <a:ext cx="8117763" cy="4787723"/>
          </a:xfrm>
          <a:prstGeom prst="rect">
            <a:avLst/>
          </a:prstGeom>
        </p:spPr>
      </p:pic>
      <p:sp>
        <p:nvSpPr>
          <p:cNvPr id="15" name="Slide Number Placeholder 5">
            <a:extLst>
              <a:ext uri="{FF2B5EF4-FFF2-40B4-BE49-F238E27FC236}">
                <a16:creationId xmlns:a16="http://schemas.microsoft.com/office/drawing/2014/main" id="{51128B0A-88CA-052B-62FB-9577745DCD8A}"/>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17" name="Picture Placeholder 16">
            <a:extLst>
              <a:ext uri="{FF2B5EF4-FFF2-40B4-BE49-F238E27FC236}">
                <a16:creationId xmlns:a16="http://schemas.microsoft.com/office/drawing/2014/main" id="{28DA7FBD-0CA8-2D0B-6218-072FB32A0E44}"/>
              </a:ext>
            </a:extLst>
          </p:cNvPr>
          <p:cNvSpPr>
            <a:spLocks noGrp="1"/>
          </p:cNvSpPr>
          <p:nvPr>
            <p:ph type="pic" sz="quarter" idx="15" hasCustomPrompt="1"/>
          </p:nvPr>
        </p:nvSpPr>
        <p:spPr>
          <a:xfrm>
            <a:off x="5421313" y="1822450"/>
            <a:ext cx="5534025" cy="3468688"/>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cxnSp>
        <p:nvCxnSpPr>
          <p:cNvPr id="3" name="Straight Connector 2">
            <a:extLst>
              <a:ext uri="{FF2B5EF4-FFF2-40B4-BE49-F238E27FC236}">
                <a16:creationId xmlns:a16="http://schemas.microsoft.com/office/drawing/2014/main" id="{11A82638-552A-F185-29FE-47F76C3A785D}"/>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GroupM_SingleColor_Logo_Navy_RGB.png">
            <a:extLst>
              <a:ext uri="{FF2B5EF4-FFF2-40B4-BE49-F238E27FC236}">
                <a16:creationId xmlns:a16="http://schemas.microsoft.com/office/drawing/2014/main" id="{31A2EAA2-3186-0AA3-4BD6-1E8AE733D01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208477958"/>
      </p:ext>
    </p:extLst>
  </p:cSld>
  <p:clrMapOvr>
    <a:masterClrMapping/>
  </p:clrMapOvr>
  <p:extLst>
    <p:ext uri="{DCECCB84-F9BA-43D5-87BE-67443E8EF086}">
      <p15:sldGuideLst xmlns:p15="http://schemas.microsoft.com/office/powerpoint/2012/main">
        <p15:guide id="2" pos="2706">
          <p15:clr>
            <a:srgbClr val="FBAE40"/>
          </p15:clr>
        </p15:guide>
        <p15:guide id="3" orient="horz" pos="1253">
          <p15:clr>
            <a:srgbClr val="FBAE40"/>
          </p15:clr>
        </p15:guide>
        <p15:guide id="4" pos="7015">
          <p15:clr>
            <a:srgbClr val="FBAE40"/>
          </p15:clr>
        </p15:guide>
        <p15:guide id="5" orient="horz" pos="184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Laptop mockup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0D922E-4A6B-E725-6B6A-4EBFB4213BEE}"/>
              </a:ext>
            </a:extLst>
          </p:cNvPr>
          <p:cNvSpPr/>
          <p:nvPr userDrawn="1"/>
        </p:nvSpPr>
        <p:spPr>
          <a:xfrm>
            <a:off x="0" y="3429000"/>
            <a:ext cx="12192000" cy="3429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64893F3-0B7D-CD1E-200A-7022BB3618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l="77" r="77"/>
          <a:stretch/>
        </p:blipFill>
        <p:spPr>
          <a:xfrm>
            <a:off x="780562" y="441325"/>
            <a:ext cx="10490200" cy="6186947"/>
          </a:xfrm>
          <a:prstGeom prst="rect">
            <a:avLst/>
          </a:prstGeom>
        </p:spPr>
      </p:pic>
      <p:sp>
        <p:nvSpPr>
          <p:cNvPr id="8" name="Picture Placeholder 16">
            <a:extLst>
              <a:ext uri="{FF2B5EF4-FFF2-40B4-BE49-F238E27FC236}">
                <a16:creationId xmlns:a16="http://schemas.microsoft.com/office/drawing/2014/main" id="{3C138541-650D-BF30-0650-420CAA0C85D0}"/>
              </a:ext>
            </a:extLst>
          </p:cNvPr>
          <p:cNvSpPr>
            <a:spLocks noGrp="1"/>
          </p:cNvSpPr>
          <p:nvPr>
            <p:ph type="pic" sz="quarter" idx="15" hasCustomPrompt="1"/>
          </p:nvPr>
        </p:nvSpPr>
        <p:spPr>
          <a:xfrm>
            <a:off x="2526494" y="1071963"/>
            <a:ext cx="7148777" cy="4474762"/>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sp>
        <p:nvSpPr>
          <p:cNvPr id="2" name="Slide Number Placeholder 5">
            <a:extLst>
              <a:ext uri="{FF2B5EF4-FFF2-40B4-BE49-F238E27FC236}">
                <a16:creationId xmlns:a16="http://schemas.microsoft.com/office/drawing/2014/main" id="{A049CAF8-34FF-4635-2880-03CB3C80B5C3}"/>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pic>
        <p:nvPicPr>
          <p:cNvPr id="5" name="GroupM_SingleColor_Logo_Navy_RGB.png">
            <a:extLst>
              <a:ext uri="{FF2B5EF4-FFF2-40B4-BE49-F238E27FC236}">
                <a16:creationId xmlns:a16="http://schemas.microsoft.com/office/drawing/2014/main" id="{1E0A861E-2948-D478-A248-DA96B3C5531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683055757"/>
      </p:ext>
    </p:extLst>
  </p:cSld>
  <p:clrMapOvr>
    <a:masterClrMapping/>
  </p:clrMapOvr>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evice mockup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A1862C-E09D-748C-E242-33609316F4BE}"/>
              </a:ext>
            </a:extLst>
          </p:cNvPr>
          <p:cNvSpPr/>
          <p:nvPr userDrawn="1"/>
        </p:nvSpPr>
        <p:spPr>
          <a:xfrm>
            <a:off x="0" y="0"/>
            <a:ext cx="12192000" cy="1884222"/>
          </a:xfrm>
          <a:prstGeom prst="rect">
            <a:avLst/>
          </a:pr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3600">
                <a:solidFill>
                  <a:schemeClr val="bg1"/>
                </a:solidFill>
              </a:defRPr>
            </a:lvl1p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8" name="Straight Connector 7">
            <a:extLst>
              <a:ext uri="{FF2B5EF4-FFF2-40B4-BE49-F238E27FC236}">
                <a16:creationId xmlns:a16="http://schemas.microsoft.com/office/drawing/2014/main" id="{AB728965-8E1D-7F0D-2B4B-A253F6EE6B6E}"/>
              </a:ext>
            </a:extLst>
          </p:cNvPr>
          <p:cNvCxnSpPr/>
          <p:nvPr userDrawn="1"/>
        </p:nvCxnSpPr>
        <p:spPr>
          <a:xfrm>
            <a:off x="550863" y="33127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B8BDD3B6-8807-6BCC-FCA1-F29253262121}"/>
              </a:ext>
            </a:extLst>
          </p:cNvPr>
          <p:cNvSpPr>
            <a:spLocks noGrp="1"/>
          </p:cNvSpPr>
          <p:nvPr>
            <p:ph type="body" sz="quarter" idx="13" hasCustomPrompt="1"/>
          </p:nvPr>
        </p:nvSpPr>
        <p:spPr>
          <a:xfrm>
            <a:off x="550864" y="2600325"/>
            <a:ext cx="3744911"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0" name="Text Placeholder 10">
            <a:extLst>
              <a:ext uri="{FF2B5EF4-FFF2-40B4-BE49-F238E27FC236}">
                <a16:creationId xmlns:a16="http://schemas.microsoft.com/office/drawing/2014/main" id="{66F607AF-4B0F-466A-DABE-2F7AE395E3D1}"/>
              </a:ext>
            </a:extLst>
          </p:cNvPr>
          <p:cNvSpPr>
            <a:spLocks noGrp="1"/>
          </p:cNvSpPr>
          <p:nvPr>
            <p:ph type="body" sz="quarter" idx="14" hasCustomPrompt="1"/>
          </p:nvPr>
        </p:nvSpPr>
        <p:spPr>
          <a:xfrm>
            <a:off x="550864" y="3528805"/>
            <a:ext cx="3708399" cy="2600534"/>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p>
        </p:txBody>
      </p:sp>
      <p:pic>
        <p:nvPicPr>
          <p:cNvPr id="12" name="Picture 11">
            <a:extLst>
              <a:ext uri="{FF2B5EF4-FFF2-40B4-BE49-F238E27FC236}">
                <a16:creationId xmlns:a16="http://schemas.microsoft.com/office/drawing/2014/main" id="{89F62B12-D552-7D4C-FFF3-86361129EE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58819" y="2436935"/>
            <a:ext cx="6260593" cy="3692395"/>
          </a:xfrm>
          <a:prstGeom prst="rect">
            <a:avLst/>
          </a:prstGeom>
        </p:spPr>
      </p:pic>
      <p:sp>
        <p:nvSpPr>
          <p:cNvPr id="13" name="Picture Placeholder 16">
            <a:extLst>
              <a:ext uri="{FF2B5EF4-FFF2-40B4-BE49-F238E27FC236}">
                <a16:creationId xmlns:a16="http://schemas.microsoft.com/office/drawing/2014/main" id="{BFB4F164-E33D-F587-452E-62BA7BA955B1}"/>
              </a:ext>
            </a:extLst>
          </p:cNvPr>
          <p:cNvSpPr>
            <a:spLocks noGrp="1"/>
          </p:cNvSpPr>
          <p:nvPr>
            <p:ph type="pic" sz="quarter" idx="15" hasCustomPrompt="1"/>
          </p:nvPr>
        </p:nvSpPr>
        <p:spPr>
          <a:xfrm>
            <a:off x="5498819" y="2809009"/>
            <a:ext cx="4268850" cy="2672702"/>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pic>
        <p:nvPicPr>
          <p:cNvPr id="5" name="GroupM_SingleColor_Logo_Navy_RGB.png">
            <a:extLst>
              <a:ext uri="{FF2B5EF4-FFF2-40B4-BE49-F238E27FC236}">
                <a16:creationId xmlns:a16="http://schemas.microsoft.com/office/drawing/2014/main" id="{E4B94AB0-895E-19A3-FAD0-CEE6C35668C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51869986"/>
      </p:ext>
    </p:extLst>
  </p:cSld>
  <p:clrMapOvr>
    <a:masterClrMapping/>
  </p:clrMapOvr>
  <p:extLst>
    <p:ext uri="{DCECCB84-F9BA-43D5-87BE-67443E8EF086}">
      <p15:sldGuideLst xmlns:p15="http://schemas.microsoft.com/office/powerpoint/2012/main">
        <p15:guide id="1" orient="horz" pos="1638">
          <p15:clr>
            <a:srgbClr val="FBAE40"/>
          </p15:clr>
        </p15:guide>
        <p15:guide id="2" pos="2706">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illboard mockup with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26596C-E578-350B-2515-F1A131E71BA5}"/>
              </a:ext>
            </a:extLst>
          </p:cNvPr>
          <p:cNvSpPr/>
          <p:nvPr userDrawn="1"/>
        </p:nvSpPr>
        <p:spPr>
          <a:xfrm>
            <a:off x="8559384" y="0"/>
            <a:ext cx="3632615"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3744912" cy="910996"/>
          </a:xfrm>
        </p:spPr>
        <p:txBody>
          <a:bodyPr/>
          <a:lstStyle>
            <a:lvl1pPr>
              <a:defRPr sz="3600"/>
            </a:lvl1pPr>
          </a:lstStyle>
          <a:p>
            <a:r>
              <a:rPr lang="en-GB"/>
              <a:t>Click here to add your title</a:t>
            </a:r>
            <a:endParaRPr lang="en-US"/>
          </a:p>
        </p:txBody>
      </p: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3744911"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19600"/>
            <a:ext cx="3708399" cy="1517489"/>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Slide Number Placeholder 5">
            <a:extLst>
              <a:ext uri="{FF2B5EF4-FFF2-40B4-BE49-F238E27FC236}">
                <a16:creationId xmlns:a16="http://schemas.microsoft.com/office/drawing/2014/main" id="{51128B0A-88CA-052B-62FB-9577745DCD8A}"/>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17" name="Picture Placeholder 16">
            <a:extLst>
              <a:ext uri="{FF2B5EF4-FFF2-40B4-BE49-F238E27FC236}">
                <a16:creationId xmlns:a16="http://schemas.microsoft.com/office/drawing/2014/main" id="{28DA7FBD-0CA8-2D0B-6218-072FB32A0E44}"/>
              </a:ext>
            </a:extLst>
          </p:cNvPr>
          <p:cNvSpPr>
            <a:spLocks noGrp="1"/>
          </p:cNvSpPr>
          <p:nvPr>
            <p:ph type="pic" sz="quarter" idx="15" hasCustomPrompt="1"/>
          </p:nvPr>
        </p:nvSpPr>
        <p:spPr>
          <a:xfrm>
            <a:off x="5421313" y="1762489"/>
            <a:ext cx="6241035" cy="2539688"/>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cxnSp>
        <p:nvCxnSpPr>
          <p:cNvPr id="3" name="Straight Connector 2">
            <a:extLst>
              <a:ext uri="{FF2B5EF4-FFF2-40B4-BE49-F238E27FC236}">
                <a16:creationId xmlns:a16="http://schemas.microsoft.com/office/drawing/2014/main" id="{11A82638-552A-F185-29FE-47F76C3A785D}"/>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GroupM_SingleColor_Logo_Navy_RGB.png">
            <a:extLst>
              <a:ext uri="{FF2B5EF4-FFF2-40B4-BE49-F238E27FC236}">
                <a16:creationId xmlns:a16="http://schemas.microsoft.com/office/drawing/2014/main" id="{31A2EAA2-3186-0AA3-4BD6-1E8AE733D0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4" name="Text Placeholder 7">
            <a:extLst>
              <a:ext uri="{FF2B5EF4-FFF2-40B4-BE49-F238E27FC236}">
                <a16:creationId xmlns:a16="http://schemas.microsoft.com/office/drawing/2014/main" id="{40D06005-54F1-2ABA-F3E1-9172E2A3BC89}"/>
              </a:ext>
            </a:extLst>
          </p:cNvPr>
          <p:cNvSpPr>
            <a:spLocks noGrp="1"/>
          </p:cNvSpPr>
          <p:nvPr>
            <p:ph type="body" sz="quarter" idx="22" hasCustomPrompt="1"/>
          </p:nvPr>
        </p:nvSpPr>
        <p:spPr>
          <a:xfrm>
            <a:off x="2513352" y="4754820"/>
            <a:ext cx="1079500" cy="573834"/>
          </a:xfrm>
        </p:spPr>
        <p:txBody>
          <a:bodyPr anchor="b" anchorCtr="0"/>
          <a:lstStyle>
            <a:lvl1pPr marL="0" indent="0" algn="l">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 name="Text Placeholder 10">
            <a:extLst>
              <a:ext uri="{FF2B5EF4-FFF2-40B4-BE49-F238E27FC236}">
                <a16:creationId xmlns:a16="http://schemas.microsoft.com/office/drawing/2014/main" id="{1F9AD032-3712-63B7-3C21-EAA8988BB66B}"/>
              </a:ext>
            </a:extLst>
          </p:cNvPr>
          <p:cNvSpPr>
            <a:spLocks noGrp="1"/>
          </p:cNvSpPr>
          <p:nvPr>
            <p:ph type="body" sz="quarter" idx="23" hasCustomPrompt="1"/>
          </p:nvPr>
        </p:nvSpPr>
        <p:spPr>
          <a:xfrm>
            <a:off x="2513351" y="5320663"/>
            <a:ext cx="1668905" cy="446190"/>
          </a:xfrm>
        </p:spPr>
        <p:txBody>
          <a:bodyPr/>
          <a:lstStyle>
            <a:lvl1pPr marL="0" indent="0" algn="l">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information</a:t>
            </a:r>
          </a:p>
        </p:txBody>
      </p:sp>
      <p:sp>
        <p:nvSpPr>
          <p:cNvPr id="8" name="Text Placeholder 7">
            <a:extLst>
              <a:ext uri="{FF2B5EF4-FFF2-40B4-BE49-F238E27FC236}">
                <a16:creationId xmlns:a16="http://schemas.microsoft.com/office/drawing/2014/main" id="{7BF625AD-809C-F9FB-0EAD-898D42643E67}"/>
              </a:ext>
            </a:extLst>
          </p:cNvPr>
          <p:cNvSpPr>
            <a:spLocks noGrp="1"/>
          </p:cNvSpPr>
          <p:nvPr>
            <p:ph type="body" sz="quarter" idx="26" hasCustomPrompt="1"/>
          </p:nvPr>
        </p:nvSpPr>
        <p:spPr>
          <a:xfrm>
            <a:off x="549640" y="4765846"/>
            <a:ext cx="1079500" cy="573834"/>
          </a:xfrm>
        </p:spPr>
        <p:txBody>
          <a:bodyPr anchor="b" anchorCtr="0"/>
          <a:lstStyle>
            <a:lvl1pPr marL="0" indent="0" algn="l">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 name="Text Placeholder 10">
            <a:extLst>
              <a:ext uri="{FF2B5EF4-FFF2-40B4-BE49-F238E27FC236}">
                <a16:creationId xmlns:a16="http://schemas.microsoft.com/office/drawing/2014/main" id="{BA29CE2A-CA4C-0E9E-20CB-1C68B6C0FE88}"/>
              </a:ext>
            </a:extLst>
          </p:cNvPr>
          <p:cNvSpPr>
            <a:spLocks noGrp="1"/>
          </p:cNvSpPr>
          <p:nvPr>
            <p:ph type="body" sz="quarter" idx="27" hasCustomPrompt="1"/>
          </p:nvPr>
        </p:nvSpPr>
        <p:spPr>
          <a:xfrm>
            <a:off x="549639" y="5331689"/>
            <a:ext cx="1668905" cy="446190"/>
          </a:xfrm>
        </p:spPr>
        <p:txBody>
          <a:bodyPr/>
          <a:lstStyle>
            <a:lvl1pPr marL="0" indent="0" algn="l">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information</a:t>
            </a:r>
          </a:p>
        </p:txBody>
      </p:sp>
      <p:pic>
        <p:nvPicPr>
          <p:cNvPr id="12" name="Picture 11">
            <a:extLst>
              <a:ext uri="{FF2B5EF4-FFF2-40B4-BE49-F238E27FC236}">
                <a16:creationId xmlns:a16="http://schemas.microsoft.com/office/drawing/2014/main" id="{4D02C682-D7DD-8E9E-37C2-01D617D79876}"/>
              </a:ext>
            </a:extLst>
          </p:cNvPr>
          <p:cNvPicPr>
            <a:picLocks noChangeAspect="1"/>
          </p:cNvPicPr>
          <p:nvPr userDrawn="1"/>
        </p:nvPicPr>
        <p:blipFill rotWithShape="1">
          <a:blip r:embed="rId4"/>
          <a:srcRect l="44799" t="43494" r="44208" b="34932"/>
          <a:stretch/>
        </p:blipFill>
        <p:spPr>
          <a:xfrm>
            <a:off x="8122620" y="4346449"/>
            <a:ext cx="831356" cy="2511552"/>
          </a:xfrm>
          <a:prstGeom prst="rect">
            <a:avLst/>
          </a:prstGeom>
        </p:spPr>
      </p:pic>
      <p:pic>
        <p:nvPicPr>
          <p:cNvPr id="16" name="Picture 15" descr="A black screen with a black background&#10;&#10;Description automatically generated">
            <a:extLst>
              <a:ext uri="{FF2B5EF4-FFF2-40B4-BE49-F238E27FC236}">
                <a16:creationId xmlns:a16="http://schemas.microsoft.com/office/drawing/2014/main" id="{7B0D8768-2023-CC61-AF73-92FA85CA3339}"/>
              </a:ext>
            </a:extLst>
          </p:cNvPr>
          <p:cNvPicPr>
            <a:picLocks noChangeAspect="1"/>
          </p:cNvPicPr>
          <p:nvPr userDrawn="1"/>
        </p:nvPicPr>
        <p:blipFill rotWithShape="1">
          <a:blip r:embed="rId5"/>
          <a:srcRect r="408"/>
          <a:stretch/>
        </p:blipFill>
        <p:spPr>
          <a:xfrm>
            <a:off x="5304319" y="1708546"/>
            <a:ext cx="6477949" cy="2978271"/>
          </a:xfrm>
          <a:prstGeom prst="rect">
            <a:avLst/>
          </a:prstGeom>
        </p:spPr>
      </p:pic>
    </p:spTree>
    <p:extLst>
      <p:ext uri="{BB962C8B-B14F-4D97-AF65-F5344CB8AC3E}">
        <p14:creationId xmlns:p14="http://schemas.microsoft.com/office/powerpoint/2010/main" val="1200906144"/>
      </p:ext>
    </p:extLst>
  </p:cSld>
  <p:clrMapOvr>
    <a:masterClrMapping/>
  </p:clrMapOvr>
  <p:extLst>
    <p:ext uri="{DCECCB84-F9BA-43D5-87BE-67443E8EF086}">
      <p15:sldGuideLst xmlns:p15="http://schemas.microsoft.com/office/powerpoint/2012/main">
        <p15:guide id="2" pos="2706">
          <p15:clr>
            <a:srgbClr val="FBAE40"/>
          </p15:clr>
        </p15:guide>
        <p15:guide id="3" orient="horz" pos="1253">
          <p15:clr>
            <a:srgbClr val="FBAE40"/>
          </p15:clr>
        </p15:guide>
        <p15:guide id="4" pos="7015">
          <p15:clr>
            <a:srgbClr val="FBAE40"/>
          </p15:clr>
        </p15:guide>
        <p15:guide id="5" orient="horz" pos="1842">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Laptop mockup with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26596C-E578-350B-2515-F1A131E71BA5}"/>
              </a:ext>
            </a:extLst>
          </p:cNvPr>
          <p:cNvSpPr/>
          <p:nvPr userDrawn="1"/>
        </p:nvSpPr>
        <p:spPr>
          <a:xfrm>
            <a:off x="8109680" y="0"/>
            <a:ext cx="408232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3744912" cy="910996"/>
          </a:xfrm>
        </p:spPr>
        <p:txBody>
          <a:bodyPr/>
          <a:lstStyle>
            <a:lvl1pPr>
              <a:defRPr sz="3600"/>
            </a:lvl1pPr>
          </a:lstStyle>
          <a:p>
            <a:r>
              <a:rPr lang="en-GB"/>
              <a:t>Click here to add your title</a:t>
            </a:r>
            <a:endParaRPr lang="en-US"/>
          </a:p>
        </p:txBody>
      </p: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3744911"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19600"/>
            <a:ext cx="3708399" cy="1517489"/>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pic>
        <p:nvPicPr>
          <p:cNvPr id="13" name="Picture 12">
            <a:extLst>
              <a:ext uri="{FF2B5EF4-FFF2-40B4-BE49-F238E27FC236}">
                <a16:creationId xmlns:a16="http://schemas.microsoft.com/office/drawing/2014/main" id="{37D72E1C-C584-FDDB-53BE-D9A078B0E1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l="77" r="77"/>
          <a:stretch/>
        </p:blipFill>
        <p:spPr>
          <a:xfrm>
            <a:off x="4074237" y="1341613"/>
            <a:ext cx="8117763" cy="4787723"/>
          </a:xfrm>
          <a:prstGeom prst="rect">
            <a:avLst/>
          </a:prstGeom>
        </p:spPr>
      </p:pic>
      <p:sp>
        <p:nvSpPr>
          <p:cNvPr id="15" name="Slide Number Placeholder 5">
            <a:extLst>
              <a:ext uri="{FF2B5EF4-FFF2-40B4-BE49-F238E27FC236}">
                <a16:creationId xmlns:a16="http://schemas.microsoft.com/office/drawing/2014/main" id="{51128B0A-88CA-052B-62FB-9577745DCD8A}"/>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17" name="Picture Placeholder 16">
            <a:extLst>
              <a:ext uri="{FF2B5EF4-FFF2-40B4-BE49-F238E27FC236}">
                <a16:creationId xmlns:a16="http://schemas.microsoft.com/office/drawing/2014/main" id="{28DA7FBD-0CA8-2D0B-6218-072FB32A0E44}"/>
              </a:ext>
            </a:extLst>
          </p:cNvPr>
          <p:cNvSpPr>
            <a:spLocks noGrp="1"/>
          </p:cNvSpPr>
          <p:nvPr>
            <p:ph type="pic" sz="quarter" idx="15" hasCustomPrompt="1"/>
          </p:nvPr>
        </p:nvSpPr>
        <p:spPr>
          <a:xfrm>
            <a:off x="5421313" y="1822450"/>
            <a:ext cx="5534025" cy="3468688"/>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cxnSp>
        <p:nvCxnSpPr>
          <p:cNvPr id="3" name="Straight Connector 2">
            <a:extLst>
              <a:ext uri="{FF2B5EF4-FFF2-40B4-BE49-F238E27FC236}">
                <a16:creationId xmlns:a16="http://schemas.microsoft.com/office/drawing/2014/main" id="{11A82638-552A-F185-29FE-47F76C3A785D}"/>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GroupM_SingleColor_Logo_Navy_RGB.png">
            <a:extLst>
              <a:ext uri="{FF2B5EF4-FFF2-40B4-BE49-F238E27FC236}">
                <a16:creationId xmlns:a16="http://schemas.microsoft.com/office/drawing/2014/main" id="{31A2EAA2-3186-0AA3-4BD6-1E8AE733D01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
        <p:nvSpPr>
          <p:cNvPr id="4" name="Text Placeholder 7">
            <a:extLst>
              <a:ext uri="{FF2B5EF4-FFF2-40B4-BE49-F238E27FC236}">
                <a16:creationId xmlns:a16="http://schemas.microsoft.com/office/drawing/2014/main" id="{40D06005-54F1-2ABA-F3E1-9172E2A3BC89}"/>
              </a:ext>
            </a:extLst>
          </p:cNvPr>
          <p:cNvSpPr>
            <a:spLocks noGrp="1"/>
          </p:cNvSpPr>
          <p:nvPr>
            <p:ph type="body" sz="quarter" idx="22" hasCustomPrompt="1"/>
          </p:nvPr>
        </p:nvSpPr>
        <p:spPr>
          <a:xfrm>
            <a:off x="2513352" y="4754820"/>
            <a:ext cx="1079500" cy="573834"/>
          </a:xfrm>
        </p:spPr>
        <p:txBody>
          <a:bodyPr anchor="b" anchorCtr="0"/>
          <a:lstStyle>
            <a:lvl1pPr marL="0" indent="0" algn="l">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 name="Text Placeholder 10">
            <a:extLst>
              <a:ext uri="{FF2B5EF4-FFF2-40B4-BE49-F238E27FC236}">
                <a16:creationId xmlns:a16="http://schemas.microsoft.com/office/drawing/2014/main" id="{1F9AD032-3712-63B7-3C21-EAA8988BB66B}"/>
              </a:ext>
            </a:extLst>
          </p:cNvPr>
          <p:cNvSpPr>
            <a:spLocks noGrp="1"/>
          </p:cNvSpPr>
          <p:nvPr>
            <p:ph type="body" sz="quarter" idx="23" hasCustomPrompt="1"/>
          </p:nvPr>
        </p:nvSpPr>
        <p:spPr>
          <a:xfrm>
            <a:off x="2513351" y="5320663"/>
            <a:ext cx="1668905" cy="446190"/>
          </a:xfrm>
        </p:spPr>
        <p:txBody>
          <a:bodyPr/>
          <a:lstStyle>
            <a:lvl1pPr marL="0" indent="0" algn="l">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information</a:t>
            </a:r>
          </a:p>
        </p:txBody>
      </p:sp>
      <p:sp>
        <p:nvSpPr>
          <p:cNvPr id="8" name="Text Placeholder 7">
            <a:extLst>
              <a:ext uri="{FF2B5EF4-FFF2-40B4-BE49-F238E27FC236}">
                <a16:creationId xmlns:a16="http://schemas.microsoft.com/office/drawing/2014/main" id="{7BF625AD-809C-F9FB-0EAD-898D42643E67}"/>
              </a:ext>
            </a:extLst>
          </p:cNvPr>
          <p:cNvSpPr>
            <a:spLocks noGrp="1"/>
          </p:cNvSpPr>
          <p:nvPr>
            <p:ph type="body" sz="quarter" idx="26" hasCustomPrompt="1"/>
          </p:nvPr>
        </p:nvSpPr>
        <p:spPr>
          <a:xfrm>
            <a:off x="549640" y="4765846"/>
            <a:ext cx="1079500" cy="573834"/>
          </a:xfrm>
        </p:spPr>
        <p:txBody>
          <a:bodyPr anchor="b" anchorCtr="0"/>
          <a:lstStyle>
            <a:lvl1pPr marL="0" indent="0" algn="l">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 name="Text Placeholder 10">
            <a:extLst>
              <a:ext uri="{FF2B5EF4-FFF2-40B4-BE49-F238E27FC236}">
                <a16:creationId xmlns:a16="http://schemas.microsoft.com/office/drawing/2014/main" id="{BA29CE2A-CA4C-0E9E-20CB-1C68B6C0FE88}"/>
              </a:ext>
            </a:extLst>
          </p:cNvPr>
          <p:cNvSpPr>
            <a:spLocks noGrp="1"/>
          </p:cNvSpPr>
          <p:nvPr>
            <p:ph type="body" sz="quarter" idx="27" hasCustomPrompt="1"/>
          </p:nvPr>
        </p:nvSpPr>
        <p:spPr>
          <a:xfrm>
            <a:off x="549639" y="5331689"/>
            <a:ext cx="1668905" cy="446190"/>
          </a:xfrm>
        </p:spPr>
        <p:txBody>
          <a:bodyPr/>
          <a:lstStyle>
            <a:lvl1pPr marL="0" indent="0" algn="l">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information</a:t>
            </a:r>
          </a:p>
        </p:txBody>
      </p:sp>
    </p:spTree>
    <p:extLst>
      <p:ext uri="{BB962C8B-B14F-4D97-AF65-F5344CB8AC3E}">
        <p14:creationId xmlns:p14="http://schemas.microsoft.com/office/powerpoint/2010/main" val="2519904625"/>
      </p:ext>
    </p:extLst>
  </p:cSld>
  <p:clrMapOvr>
    <a:masterClrMapping/>
  </p:clrMapOvr>
  <p:extLst>
    <p:ext uri="{DCECCB84-F9BA-43D5-87BE-67443E8EF086}">
      <p15:sldGuideLst xmlns:p15="http://schemas.microsoft.com/office/powerpoint/2012/main">
        <p15:guide id="2" pos="2706">
          <p15:clr>
            <a:srgbClr val="FBAE40"/>
          </p15:clr>
        </p15:guide>
        <p15:guide id="3" orient="horz" pos="1253">
          <p15:clr>
            <a:srgbClr val="FBAE40"/>
          </p15:clr>
        </p15:guide>
        <p15:guide id="4" pos="7015">
          <p15:clr>
            <a:srgbClr val="FBAE40"/>
          </p15:clr>
        </p15:guide>
        <p15:guide id="5" orient="horz" pos="1842">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Mobile mockup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4824412" cy="910996"/>
          </a:xfrm>
        </p:spPr>
        <p:txBody>
          <a:bodyPr/>
          <a:lstStyle>
            <a:lvl1pPr>
              <a:defRPr sz="3600"/>
            </a:lvl1pPr>
          </a:lstStyle>
          <a:p>
            <a:r>
              <a:rPr lang="en-GB"/>
              <a:t>Click here to add your title</a:t>
            </a:r>
            <a:endParaRPr lang="en-US"/>
          </a:p>
        </p:txBody>
      </p:sp>
      <p:sp>
        <p:nvSpPr>
          <p:cNvPr id="7" name="Rectangle 6">
            <a:extLst>
              <a:ext uri="{FF2B5EF4-FFF2-40B4-BE49-F238E27FC236}">
                <a16:creationId xmlns:a16="http://schemas.microsoft.com/office/drawing/2014/main" id="{6D26596C-E578-350B-2515-F1A131E71BA5}"/>
              </a:ext>
            </a:extLst>
          </p:cNvPr>
          <p:cNvSpPr/>
          <p:nvPr userDrawn="1"/>
        </p:nvSpPr>
        <p:spPr>
          <a:xfrm>
            <a:off x="7896226" y="0"/>
            <a:ext cx="4295774"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40CFEDC-2821-2C7A-4770-DA01965D4422}"/>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4824411"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20002"/>
            <a:ext cx="4824411" cy="2851828"/>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14" name="Oval 13">
            <a:extLst>
              <a:ext uri="{FF2B5EF4-FFF2-40B4-BE49-F238E27FC236}">
                <a16:creationId xmlns:a16="http://schemas.microsoft.com/office/drawing/2014/main" id="{AB19EF0A-6F43-955C-4659-2A68B649528B}"/>
              </a:ext>
            </a:extLst>
          </p:cNvPr>
          <p:cNvSpPr/>
          <p:nvPr userDrawn="1"/>
        </p:nvSpPr>
        <p:spPr>
          <a:xfrm>
            <a:off x="9774873" y="1053372"/>
            <a:ext cx="1483062" cy="148306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27">
            <a:extLst>
              <a:ext uri="{FF2B5EF4-FFF2-40B4-BE49-F238E27FC236}">
                <a16:creationId xmlns:a16="http://schemas.microsoft.com/office/drawing/2014/main" id="{BB9A9364-D527-95DF-BCAF-39329E342998}"/>
              </a:ext>
            </a:extLst>
          </p:cNvPr>
          <p:cNvSpPr>
            <a:spLocks noGrp="1" noChangeAspect="1"/>
          </p:cNvSpPr>
          <p:nvPr>
            <p:ph type="pic" sz="quarter" idx="15" hasCustomPrompt="1"/>
          </p:nvPr>
        </p:nvSpPr>
        <p:spPr>
          <a:xfrm>
            <a:off x="9774873" y="2850838"/>
            <a:ext cx="1483062" cy="1481032"/>
          </a:xfrm>
          <a:prstGeom prst="ellipse">
            <a:avLst/>
          </a:prstGeom>
          <a:solidFill>
            <a:schemeClr val="bg1">
              <a:lumMod val="50000"/>
            </a:schemeClr>
          </a:solidFill>
        </p:spPr>
        <p:txBody>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here to add        your image</a:t>
            </a:r>
          </a:p>
          <a:p>
            <a:endParaRPr lang="en-US"/>
          </a:p>
        </p:txBody>
      </p:sp>
      <p:sp>
        <p:nvSpPr>
          <p:cNvPr id="30" name="Text Placeholder 7">
            <a:extLst>
              <a:ext uri="{FF2B5EF4-FFF2-40B4-BE49-F238E27FC236}">
                <a16:creationId xmlns:a16="http://schemas.microsoft.com/office/drawing/2014/main" id="{B412D67D-A0D5-C228-08EF-F11FE0EF1A3F}"/>
              </a:ext>
            </a:extLst>
          </p:cNvPr>
          <p:cNvSpPr>
            <a:spLocks noGrp="1"/>
          </p:cNvSpPr>
          <p:nvPr>
            <p:ph type="body" sz="quarter" idx="18" hasCustomPrompt="1"/>
          </p:nvPr>
        </p:nvSpPr>
        <p:spPr>
          <a:xfrm>
            <a:off x="10013155" y="1275206"/>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1" name="Text Placeholder 10">
            <a:extLst>
              <a:ext uri="{FF2B5EF4-FFF2-40B4-BE49-F238E27FC236}">
                <a16:creationId xmlns:a16="http://schemas.microsoft.com/office/drawing/2014/main" id="{A0EBA37E-DBAF-5117-AA03-C454FFFB535D}"/>
              </a:ext>
            </a:extLst>
          </p:cNvPr>
          <p:cNvSpPr>
            <a:spLocks noGrp="1"/>
          </p:cNvSpPr>
          <p:nvPr>
            <p:ph type="body" sz="quarter" idx="19" hasCustomPrompt="1"/>
          </p:nvPr>
        </p:nvSpPr>
        <p:spPr>
          <a:xfrm>
            <a:off x="10110139" y="1841049"/>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3" name="Oval 32">
            <a:extLst>
              <a:ext uri="{FF2B5EF4-FFF2-40B4-BE49-F238E27FC236}">
                <a16:creationId xmlns:a16="http://schemas.microsoft.com/office/drawing/2014/main" id="{F0A49D27-F911-2383-59CD-D10D9391B18B}"/>
              </a:ext>
            </a:extLst>
          </p:cNvPr>
          <p:cNvSpPr/>
          <p:nvPr userDrawn="1"/>
        </p:nvSpPr>
        <p:spPr>
          <a:xfrm>
            <a:off x="9774873" y="4646275"/>
            <a:ext cx="1483062" cy="148306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7">
            <a:extLst>
              <a:ext uri="{FF2B5EF4-FFF2-40B4-BE49-F238E27FC236}">
                <a16:creationId xmlns:a16="http://schemas.microsoft.com/office/drawing/2014/main" id="{115C348A-8E86-AAF9-207E-5C1CD6F483FF}"/>
              </a:ext>
            </a:extLst>
          </p:cNvPr>
          <p:cNvSpPr>
            <a:spLocks noGrp="1"/>
          </p:cNvSpPr>
          <p:nvPr>
            <p:ph type="body" sz="quarter" idx="20" hasCustomPrompt="1"/>
          </p:nvPr>
        </p:nvSpPr>
        <p:spPr>
          <a:xfrm>
            <a:off x="10013155" y="4853525"/>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605A2F50-A17C-B5F3-B0F0-9BA571E4DA79}"/>
              </a:ext>
            </a:extLst>
          </p:cNvPr>
          <p:cNvSpPr>
            <a:spLocks noGrp="1"/>
          </p:cNvSpPr>
          <p:nvPr>
            <p:ph type="body" sz="quarter" idx="21" hasCustomPrompt="1"/>
          </p:nvPr>
        </p:nvSpPr>
        <p:spPr>
          <a:xfrm>
            <a:off x="10110139" y="5419368"/>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pic>
        <p:nvPicPr>
          <p:cNvPr id="4" name="GroupM_SingleColor_Logo_Navy_RGB.png">
            <a:extLst>
              <a:ext uri="{FF2B5EF4-FFF2-40B4-BE49-F238E27FC236}">
                <a16:creationId xmlns:a16="http://schemas.microsoft.com/office/drawing/2014/main" id="{FF054ACE-3102-FE11-C68B-511DF65194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754419828"/>
      </p:ext>
    </p:extLst>
  </p:cSld>
  <p:clrMapOvr>
    <a:masterClrMapping/>
  </p:clrMapOvr>
  <p:extLst>
    <p:ext uri="{DCECCB84-F9BA-43D5-87BE-67443E8EF086}">
      <p15:sldGuideLst xmlns:p15="http://schemas.microsoft.com/office/powerpoint/2012/main">
        <p15:guide id="2" pos="3386" userDrawn="1">
          <p15:clr>
            <a:srgbClr val="FBAE40"/>
          </p15:clr>
        </p15:guide>
        <p15:guide id="3" orient="horz" pos="1253" userDrawn="1">
          <p15:clr>
            <a:srgbClr val="FBAE40"/>
          </p15:clr>
        </p15:guide>
        <p15:guide id="4" pos="7015" userDrawn="1">
          <p15:clr>
            <a:srgbClr val="FBAE40"/>
          </p15:clr>
        </p15:guide>
        <p15:guide id="5" orient="horz" pos="1842" userDrawn="1">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Mobile mockup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4824412" cy="910996"/>
          </a:xfrm>
        </p:spPr>
        <p:txBody>
          <a:bodyPr/>
          <a:lstStyle>
            <a:lvl1pPr>
              <a:defRPr sz="3600"/>
            </a:lvl1pPr>
          </a:lstStyle>
          <a:p>
            <a:r>
              <a:rPr lang="en-GB"/>
              <a:t>Click here to</a:t>
            </a:r>
            <a:br>
              <a:rPr lang="en-GB"/>
            </a:br>
            <a:r>
              <a:rPr lang="en-GB"/>
              <a:t>add your title</a:t>
            </a:r>
            <a:endParaRPr lang="en-US"/>
          </a:p>
        </p:txBody>
      </p:sp>
      <p:sp>
        <p:nvSpPr>
          <p:cNvPr id="7" name="Rectangle 6">
            <a:extLst>
              <a:ext uri="{FF2B5EF4-FFF2-40B4-BE49-F238E27FC236}">
                <a16:creationId xmlns:a16="http://schemas.microsoft.com/office/drawing/2014/main" id="{6D26596C-E578-350B-2515-F1A131E71BA5}"/>
              </a:ext>
            </a:extLst>
          </p:cNvPr>
          <p:cNvSpPr/>
          <p:nvPr userDrawn="1"/>
        </p:nvSpPr>
        <p:spPr>
          <a:xfrm>
            <a:off x="7896226" y="0"/>
            <a:ext cx="4295774"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4824411"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19600"/>
            <a:ext cx="4824411" cy="3205162"/>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14" name="Oval 13">
            <a:extLst>
              <a:ext uri="{FF2B5EF4-FFF2-40B4-BE49-F238E27FC236}">
                <a16:creationId xmlns:a16="http://schemas.microsoft.com/office/drawing/2014/main" id="{AB19EF0A-6F43-955C-4659-2A68B649528B}"/>
              </a:ext>
            </a:extLst>
          </p:cNvPr>
          <p:cNvSpPr/>
          <p:nvPr userDrawn="1"/>
        </p:nvSpPr>
        <p:spPr>
          <a:xfrm>
            <a:off x="9774873" y="1053372"/>
            <a:ext cx="1483062" cy="148306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7">
            <a:extLst>
              <a:ext uri="{FF2B5EF4-FFF2-40B4-BE49-F238E27FC236}">
                <a16:creationId xmlns:a16="http://schemas.microsoft.com/office/drawing/2014/main" id="{B412D67D-A0D5-C228-08EF-F11FE0EF1A3F}"/>
              </a:ext>
            </a:extLst>
          </p:cNvPr>
          <p:cNvSpPr>
            <a:spLocks noGrp="1"/>
          </p:cNvSpPr>
          <p:nvPr>
            <p:ph type="body" sz="quarter" idx="18" hasCustomPrompt="1"/>
          </p:nvPr>
        </p:nvSpPr>
        <p:spPr>
          <a:xfrm>
            <a:off x="10013155" y="1275206"/>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1" name="Text Placeholder 10">
            <a:extLst>
              <a:ext uri="{FF2B5EF4-FFF2-40B4-BE49-F238E27FC236}">
                <a16:creationId xmlns:a16="http://schemas.microsoft.com/office/drawing/2014/main" id="{A0EBA37E-DBAF-5117-AA03-C454FFFB535D}"/>
              </a:ext>
            </a:extLst>
          </p:cNvPr>
          <p:cNvSpPr>
            <a:spLocks noGrp="1"/>
          </p:cNvSpPr>
          <p:nvPr>
            <p:ph type="body" sz="quarter" idx="19" hasCustomPrompt="1"/>
          </p:nvPr>
        </p:nvSpPr>
        <p:spPr>
          <a:xfrm>
            <a:off x="10110139" y="1849039"/>
            <a:ext cx="822243" cy="438199"/>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3" name="Oval 32">
            <a:extLst>
              <a:ext uri="{FF2B5EF4-FFF2-40B4-BE49-F238E27FC236}">
                <a16:creationId xmlns:a16="http://schemas.microsoft.com/office/drawing/2014/main" id="{F0A49D27-F911-2383-59CD-D10D9391B18B}"/>
              </a:ext>
            </a:extLst>
          </p:cNvPr>
          <p:cNvSpPr/>
          <p:nvPr userDrawn="1"/>
        </p:nvSpPr>
        <p:spPr>
          <a:xfrm>
            <a:off x="9774873" y="4646275"/>
            <a:ext cx="1483062" cy="148306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7">
            <a:extLst>
              <a:ext uri="{FF2B5EF4-FFF2-40B4-BE49-F238E27FC236}">
                <a16:creationId xmlns:a16="http://schemas.microsoft.com/office/drawing/2014/main" id="{115C348A-8E86-AAF9-207E-5C1CD6F483FF}"/>
              </a:ext>
            </a:extLst>
          </p:cNvPr>
          <p:cNvSpPr>
            <a:spLocks noGrp="1"/>
          </p:cNvSpPr>
          <p:nvPr>
            <p:ph type="body" sz="quarter" idx="20" hasCustomPrompt="1"/>
          </p:nvPr>
        </p:nvSpPr>
        <p:spPr>
          <a:xfrm>
            <a:off x="10013155" y="4853525"/>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605A2F50-A17C-B5F3-B0F0-9BA571E4DA79}"/>
              </a:ext>
            </a:extLst>
          </p:cNvPr>
          <p:cNvSpPr>
            <a:spLocks noGrp="1"/>
          </p:cNvSpPr>
          <p:nvPr>
            <p:ph type="body" sz="quarter" idx="21" hasCustomPrompt="1"/>
          </p:nvPr>
        </p:nvSpPr>
        <p:spPr>
          <a:xfrm>
            <a:off x="10110139" y="5427358"/>
            <a:ext cx="822243" cy="438199"/>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 name="Oval 2">
            <a:extLst>
              <a:ext uri="{FF2B5EF4-FFF2-40B4-BE49-F238E27FC236}">
                <a16:creationId xmlns:a16="http://schemas.microsoft.com/office/drawing/2014/main" id="{FCC5A751-E27F-40E2-0C0D-CF2B4AE04E10}"/>
              </a:ext>
            </a:extLst>
          </p:cNvPr>
          <p:cNvSpPr/>
          <p:nvPr userDrawn="1"/>
        </p:nvSpPr>
        <p:spPr>
          <a:xfrm>
            <a:off x="9774873" y="2860304"/>
            <a:ext cx="1483062" cy="148306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7">
            <a:extLst>
              <a:ext uri="{FF2B5EF4-FFF2-40B4-BE49-F238E27FC236}">
                <a16:creationId xmlns:a16="http://schemas.microsoft.com/office/drawing/2014/main" id="{C029CF6D-804A-410E-0A13-84BB31015F0E}"/>
              </a:ext>
            </a:extLst>
          </p:cNvPr>
          <p:cNvSpPr>
            <a:spLocks noGrp="1"/>
          </p:cNvSpPr>
          <p:nvPr>
            <p:ph type="body" sz="quarter" idx="22" hasCustomPrompt="1"/>
          </p:nvPr>
        </p:nvSpPr>
        <p:spPr>
          <a:xfrm>
            <a:off x="10013155" y="3082138"/>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 name="Text Placeholder 10">
            <a:extLst>
              <a:ext uri="{FF2B5EF4-FFF2-40B4-BE49-F238E27FC236}">
                <a16:creationId xmlns:a16="http://schemas.microsoft.com/office/drawing/2014/main" id="{85C16F64-F697-B8D1-E7A9-32798E7ABDE1}"/>
              </a:ext>
            </a:extLst>
          </p:cNvPr>
          <p:cNvSpPr>
            <a:spLocks noGrp="1"/>
          </p:cNvSpPr>
          <p:nvPr>
            <p:ph type="body" sz="quarter" idx="23" hasCustomPrompt="1"/>
          </p:nvPr>
        </p:nvSpPr>
        <p:spPr>
          <a:xfrm>
            <a:off x="10110139" y="3655971"/>
            <a:ext cx="822243" cy="438199"/>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5" name="Straight Connector 4">
            <a:extLst>
              <a:ext uri="{FF2B5EF4-FFF2-40B4-BE49-F238E27FC236}">
                <a16:creationId xmlns:a16="http://schemas.microsoft.com/office/drawing/2014/main" id="{4B1147C5-813D-2E2A-1695-55870C7FCB16}"/>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GroupM_SingleColor_Logo_Navy_RGB.png">
            <a:extLst>
              <a:ext uri="{FF2B5EF4-FFF2-40B4-BE49-F238E27FC236}">
                <a16:creationId xmlns:a16="http://schemas.microsoft.com/office/drawing/2014/main" id="{31E54548-7F40-DA2C-3233-45E78AB867A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34216600"/>
      </p:ext>
    </p:extLst>
  </p:cSld>
  <p:clrMapOvr>
    <a:masterClrMapping/>
  </p:clrMapOvr>
  <p:extLst>
    <p:ext uri="{DCECCB84-F9BA-43D5-87BE-67443E8EF086}">
      <p15:sldGuideLst xmlns:p15="http://schemas.microsoft.com/office/powerpoint/2012/main">
        <p15:guide id="3" orient="horz" pos="1253" userDrawn="1">
          <p15:clr>
            <a:srgbClr val="FBAE40"/>
          </p15:clr>
        </p15:guide>
        <p15:guide id="4" pos="7015" userDrawn="1">
          <p15:clr>
            <a:srgbClr val="FBAE40"/>
          </p15:clr>
        </p15:guide>
        <p15:guide id="5" orient="horz" pos="1842" userDrawn="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aptop mockup with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26596C-E578-350B-2515-F1A131E71BA5}"/>
              </a:ext>
            </a:extLst>
          </p:cNvPr>
          <p:cNvSpPr/>
          <p:nvPr userDrawn="1"/>
        </p:nvSpPr>
        <p:spPr>
          <a:xfrm>
            <a:off x="7896226" y="0"/>
            <a:ext cx="4295774"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3744912" cy="910996"/>
          </a:xfrm>
        </p:spPr>
        <p:txBody>
          <a:bodyPr/>
          <a:lstStyle>
            <a:lvl1pPr>
              <a:defRPr sz="3600"/>
            </a:lvl1pPr>
          </a:lstStyle>
          <a:p>
            <a:r>
              <a:rPr lang="en-GB"/>
              <a:t>Click here to add your title</a:t>
            </a:r>
            <a:endParaRPr lang="en-US"/>
          </a:p>
        </p:txBody>
      </p: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3744911"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19600"/>
            <a:ext cx="3708399" cy="2851828"/>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p>
        </p:txBody>
      </p:sp>
      <p:pic>
        <p:nvPicPr>
          <p:cNvPr id="13" name="Picture 12">
            <a:extLst>
              <a:ext uri="{FF2B5EF4-FFF2-40B4-BE49-F238E27FC236}">
                <a16:creationId xmlns:a16="http://schemas.microsoft.com/office/drawing/2014/main" id="{37D72E1C-C584-FDDB-53BE-D9A078B0E1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l="77" r="77"/>
          <a:stretch/>
        </p:blipFill>
        <p:spPr>
          <a:xfrm>
            <a:off x="4074237" y="1341613"/>
            <a:ext cx="8117763" cy="4787723"/>
          </a:xfrm>
          <a:prstGeom prst="rect">
            <a:avLst/>
          </a:prstGeom>
        </p:spPr>
      </p:pic>
      <p:sp>
        <p:nvSpPr>
          <p:cNvPr id="15" name="Slide Number Placeholder 5">
            <a:extLst>
              <a:ext uri="{FF2B5EF4-FFF2-40B4-BE49-F238E27FC236}">
                <a16:creationId xmlns:a16="http://schemas.microsoft.com/office/drawing/2014/main" id="{51128B0A-88CA-052B-62FB-9577745DCD8A}"/>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17" name="Picture Placeholder 16">
            <a:extLst>
              <a:ext uri="{FF2B5EF4-FFF2-40B4-BE49-F238E27FC236}">
                <a16:creationId xmlns:a16="http://schemas.microsoft.com/office/drawing/2014/main" id="{28DA7FBD-0CA8-2D0B-6218-072FB32A0E44}"/>
              </a:ext>
            </a:extLst>
          </p:cNvPr>
          <p:cNvSpPr>
            <a:spLocks noGrp="1"/>
          </p:cNvSpPr>
          <p:nvPr>
            <p:ph type="pic" sz="quarter" idx="15" hasCustomPrompt="1"/>
          </p:nvPr>
        </p:nvSpPr>
        <p:spPr>
          <a:xfrm>
            <a:off x="5421313" y="1822450"/>
            <a:ext cx="5534025" cy="3468688"/>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cxnSp>
        <p:nvCxnSpPr>
          <p:cNvPr id="3" name="Straight Connector 2">
            <a:extLst>
              <a:ext uri="{FF2B5EF4-FFF2-40B4-BE49-F238E27FC236}">
                <a16:creationId xmlns:a16="http://schemas.microsoft.com/office/drawing/2014/main" id="{11A82638-552A-F185-29FE-47F76C3A785D}"/>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GroupM_SingleColor_Logo_Navy_RGB.png">
            <a:extLst>
              <a:ext uri="{FF2B5EF4-FFF2-40B4-BE49-F238E27FC236}">
                <a16:creationId xmlns:a16="http://schemas.microsoft.com/office/drawing/2014/main" id="{31A2EAA2-3186-0AA3-4BD6-1E8AE733D01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560871486"/>
      </p:ext>
    </p:extLst>
  </p:cSld>
  <p:clrMapOvr>
    <a:masterClrMapping/>
  </p:clrMapOvr>
  <p:extLst>
    <p:ext uri="{DCECCB84-F9BA-43D5-87BE-67443E8EF086}">
      <p15:sldGuideLst xmlns:p15="http://schemas.microsoft.com/office/powerpoint/2012/main">
        <p15:guide id="2" pos="2706" userDrawn="1">
          <p15:clr>
            <a:srgbClr val="FBAE40"/>
          </p15:clr>
        </p15:guide>
        <p15:guide id="3" orient="horz" pos="1253" userDrawn="1">
          <p15:clr>
            <a:srgbClr val="FBAE40"/>
          </p15:clr>
        </p15:guide>
        <p15:guide id="4" pos="7015" userDrawn="1">
          <p15:clr>
            <a:srgbClr val="FBAE40"/>
          </p15:clr>
        </p15:guide>
        <p15:guide id="5" orient="horz" pos="184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_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4" y="2178000"/>
            <a:ext cx="5750147" cy="3915326"/>
          </a:xfrm>
        </p:spPr>
        <p:txBody>
          <a:bodyPr anchor="t" anchorCtr="0"/>
          <a:lstStyle>
            <a:lvl1pPr algn="r">
              <a:defRPr sz="40000" spc="-2000" baseline="0">
                <a:solidFill>
                  <a:schemeClr val="accent1"/>
                </a:solidFill>
              </a:defRPr>
            </a:lvl1pPr>
          </a:lstStyle>
          <a:p>
            <a:r>
              <a:rPr lang="en-US"/>
              <a:t>04</a:t>
            </a:r>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8"/>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4" name="Slide Number Placeholder 5">
            <a:extLst>
              <a:ext uri="{FF2B5EF4-FFF2-40B4-BE49-F238E27FC236}">
                <a16:creationId xmlns:a16="http://schemas.microsoft.com/office/drawing/2014/main" id="{3537731C-F820-6331-E0E9-DA46C017895C}"/>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7" name="GroupM_SingleColor_Logo_Navy_RGB.png">
            <a:extLst>
              <a:ext uri="{FF2B5EF4-FFF2-40B4-BE49-F238E27FC236}">
                <a16:creationId xmlns:a16="http://schemas.microsoft.com/office/drawing/2014/main" id="{E77F9CD1-AAAE-DF43-E224-5525C95B2A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003982778"/>
      </p:ext>
    </p:extLst>
  </p:cSld>
  <p:clrMapOvr>
    <a:masterClrMapping/>
  </p:clrMapOvr>
  <p:extLst>
    <p:ext uri="{DCECCB84-F9BA-43D5-87BE-67443E8EF086}">
      <p15:sldGuideLst xmlns:p15="http://schemas.microsoft.com/office/powerpoint/2012/main">
        <p15:guide id="1" orient="horz" pos="1638">
          <p15:clr>
            <a:srgbClr val="FBAE40"/>
          </p15:clr>
        </p15:guide>
        <p15:guide id="2" pos="4067">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Laptop mockup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0D922E-4A6B-E725-6B6A-4EBFB4213BEE}"/>
              </a:ext>
            </a:extLst>
          </p:cNvPr>
          <p:cNvSpPr/>
          <p:nvPr userDrawn="1"/>
        </p:nvSpPr>
        <p:spPr>
          <a:xfrm>
            <a:off x="0" y="3429000"/>
            <a:ext cx="12192000" cy="3429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64893F3-0B7D-CD1E-200A-7022BB3618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l="77" r="77"/>
          <a:stretch/>
        </p:blipFill>
        <p:spPr>
          <a:xfrm>
            <a:off x="780562" y="441325"/>
            <a:ext cx="10490200" cy="6186947"/>
          </a:xfrm>
          <a:prstGeom prst="rect">
            <a:avLst/>
          </a:prstGeom>
        </p:spPr>
      </p:pic>
      <p:sp>
        <p:nvSpPr>
          <p:cNvPr id="8" name="Picture Placeholder 16">
            <a:extLst>
              <a:ext uri="{FF2B5EF4-FFF2-40B4-BE49-F238E27FC236}">
                <a16:creationId xmlns:a16="http://schemas.microsoft.com/office/drawing/2014/main" id="{3C138541-650D-BF30-0650-420CAA0C85D0}"/>
              </a:ext>
            </a:extLst>
          </p:cNvPr>
          <p:cNvSpPr>
            <a:spLocks noGrp="1"/>
          </p:cNvSpPr>
          <p:nvPr>
            <p:ph type="pic" sz="quarter" idx="15" hasCustomPrompt="1"/>
          </p:nvPr>
        </p:nvSpPr>
        <p:spPr>
          <a:xfrm>
            <a:off x="2526494" y="1071963"/>
            <a:ext cx="7148777" cy="4474762"/>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sp>
        <p:nvSpPr>
          <p:cNvPr id="2" name="Slide Number Placeholder 5">
            <a:extLst>
              <a:ext uri="{FF2B5EF4-FFF2-40B4-BE49-F238E27FC236}">
                <a16:creationId xmlns:a16="http://schemas.microsoft.com/office/drawing/2014/main" id="{A049CAF8-34FF-4635-2880-03CB3C80B5C3}"/>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pic>
        <p:nvPicPr>
          <p:cNvPr id="5" name="GroupM_SingleColor_Logo_Navy_RGB.png">
            <a:extLst>
              <a:ext uri="{FF2B5EF4-FFF2-40B4-BE49-F238E27FC236}">
                <a16:creationId xmlns:a16="http://schemas.microsoft.com/office/drawing/2014/main" id="{1E0A861E-2948-D478-A248-DA96B3C5531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72839472"/>
      </p:ext>
    </p:extLst>
  </p:cSld>
  <p:clrMapOvr>
    <a:masterClrMapping/>
  </p:clrMapOvr>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evice mockup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F549DC-9E9E-0302-C510-D803B387F850}"/>
              </a:ext>
            </a:extLst>
          </p:cNvPr>
          <p:cNvSpPr/>
          <p:nvPr userDrawn="1"/>
        </p:nvSpPr>
        <p:spPr>
          <a:xfrm>
            <a:off x="7480092" y="0"/>
            <a:ext cx="4711908"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4824412" cy="910996"/>
          </a:xfrm>
        </p:spPr>
        <p:txBody>
          <a:bodyPr/>
          <a:lstStyle>
            <a:lvl1pPr>
              <a:defRPr sz="3600"/>
            </a:lvl1pPr>
          </a:lstStyle>
          <a:p>
            <a:r>
              <a:rPr lang="en-GB"/>
              <a:t>Click here to</a:t>
            </a:r>
            <a:br>
              <a:rPr lang="en-GB"/>
            </a:br>
            <a:r>
              <a:rPr lang="en-GB"/>
              <a:t>add your title</a:t>
            </a:r>
            <a:endParaRPr lang="en-US"/>
          </a:p>
        </p:txBody>
      </p: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4824411"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19600"/>
            <a:ext cx="4824411" cy="3205162"/>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5" name="Straight Connector 4">
            <a:extLst>
              <a:ext uri="{FF2B5EF4-FFF2-40B4-BE49-F238E27FC236}">
                <a16:creationId xmlns:a16="http://schemas.microsoft.com/office/drawing/2014/main" id="{4B1147C5-813D-2E2A-1695-55870C7FCB16}"/>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GroupM_SingleColor_Logo_Navy_RGB.png">
            <a:extLst>
              <a:ext uri="{FF2B5EF4-FFF2-40B4-BE49-F238E27FC236}">
                <a16:creationId xmlns:a16="http://schemas.microsoft.com/office/drawing/2014/main" id="{31E54548-7F40-DA2C-3233-45E78AB867A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19" name="Text Placeholder 10">
            <a:extLst>
              <a:ext uri="{FF2B5EF4-FFF2-40B4-BE49-F238E27FC236}">
                <a16:creationId xmlns:a16="http://schemas.microsoft.com/office/drawing/2014/main" id="{E5EAAC97-A9DD-3D00-6214-BBA2574629F1}"/>
              </a:ext>
            </a:extLst>
          </p:cNvPr>
          <p:cNvSpPr>
            <a:spLocks noGrp="1"/>
          </p:cNvSpPr>
          <p:nvPr>
            <p:ph type="body" sz="quarter" idx="30" hasCustomPrompt="1"/>
          </p:nvPr>
        </p:nvSpPr>
        <p:spPr>
          <a:xfrm>
            <a:off x="10012885" y="1641516"/>
            <a:ext cx="1628253" cy="677141"/>
          </a:xfrm>
        </p:spPr>
        <p:txBody>
          <a:bodyPr anchor="t" anchorCtr="0"/>
          <a:lstStyle>
            <a:lvl1pPr marL="0" indent="0" algn="l">
              <a:buNone/>
              <a:defRPr/>
            </a:lvl1pPr>
            <a:lvl2pPr marL="360000" indent="0">
              <a:buNone/>
              <a:defRPr/>
            </a:lvl2pPr>
          </a:lstStyle>
          <a:p>
            <a:pPr marL="0" indent="0">
              <a:buNone/>
            </a:pPr>
            <a:r>
              <a:rPr lang="en-US"/>
              <a:t>Click to add stat information here of up to 3 lines of text</a:t>
            </a:r>
          </a:p>
        </p:txBody>
      </p:sp>
      <p:sp>
        <p:nvSpPr>
          <p:cNvPr id="20" name="Text Placeholder 10">
            <a:extLst>
              <a:ext uri="{FF2B5EF4-FFF2-40B4-BE49-F238E27FC236}">
                <a16:creationId xmlns:a16="http://schemas.microsoft.com/office/drawing/2014/main" id="{02B37828-3648-10CA-0B46-5F32DA615DB2}"/>
              </a:ext>
            </a:extLst>
          </p:cNvPr>
          <p:cNvSpPr>
            <a:spLocks noGrp="1" noChangeAspect="1"/>
          </p:cNvSpPr>
          <p:nvPr>
            <p:ph type="body" sz="quarter" idx="31" hasCustomPrompt="1"/>
          </p:nvPr>
        </p:nvSpPr>
        <p:spPr>
          <a:xfrm>
            <a:off x="10001336" y="1198975"/>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1" name="Text Placeholder 10">
            <a:extLst>
              <a:ext uri="{FF2B5EF4-FFF2-40B4-BE49-F238E27FC236}">
                <a16:creationId xmlns:a16="http://schemas.microsoft.com/office/drawing/2014/main" id="{DCDEA787-2997-5E42-18DF-A06C39747F3A}"/>
              </a:ext>
            </a:extLst>
          </p:cNvPr>
          <p:cNvSpPr>
            <a:spLocks noGrp="1" noChangeAspect="1"/>
          </p:cNvSpPr>
          <p:nvPr>
            <p:ph type="body" sz="quarter" idx="37" hasCustomPrompt="1"/>
          </p:nvPr>
        </p:nvSpPr>
        <p:spPr>
          <a:xfrm>
            <a:off x="10001336" y="2719145"/>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2" name="Text Placeholder 10">
            <a:extLst>
              <a:ext uri="{FF2B5EF4-FFF2-40B4-BE49-F238E27FC236}">
                <a16:creationId xmlns:a16="http://schemas.microsoft.com/office/drawing/2014/main" id="{A1861353-05F1-63DD-922B-5565FDB10D21}"/>
              </a:ext>
            </a:extLst>
          </p:cNvPr>
          <p:cNvSpPr>
            <a:spLocks noGrp="1"/>
          </p:cNvSpPr>
          <p:nvPr>
            <p:ph type="body" sz="quarter" idx="38" hasCustomPrompt="1"/>
          </p:nvPr>
        </p:nvSpPr>
        <p:spPr>
          <a:xfrm>
            <a:off x="10012885" y="3170301"/>
            <a:ext cx="1628253" cy="677141"/>
          </a:xfrm>
        </p:spPr>
        <p:txBody>
          <a:bodyPr anchor="t" anchorCtr="0"/>
          <a:lstStyle>
            <a:lvl1pPr marL="0" indent="0" algn="l">
              <a:buNone/>
              <a:defRPr/>
            </a:lvl1pPr>
            <a:lvl2pPr marL="360000" indent="0">
              <a:buNone/>
              <a:defRPr/>
            </a:lvl2pPr>
          </a:lstStyle>
          <a:p>
            <a:pPr marL="0" indent="0">
              <a:buNone/>
            </a:pPr>
            <a:r>
              <a:rPr lang="en-US"/>
              <a:t>Click to add stat information here of up to 3 lines of text</a:t>
            </a:r>
          </a:p>
        </p:txBody>
      </p:sp>
      <p:sp>
        <p:nvSpPr>
          <p:cNvPr id="23" name="Text Placeholder 10">
            <a:extLst>
              <a:ext uri="{FF2B5EF4-FFF2-40B4-BE49-F238E27FC236}">
                <a16:creationId xmlns:a16="http://schemas.microsoft.com/office/drawing/2014/main" id="{13DBBE76-2660-4573-534E-FF18B4F2B386}"/>
              </a:ext>
            </a:extLst>
          </p:cNvPr>
          <p:cNvSpPr>
            <a:spLocks noGrp="1" noChangeAspect="1"/>
          </p:cNvSpPr>
          <p:nvPr>
            <p:ph type="body" sz="quarter" idx="42" hasCustomPrompt="1"/>
          </p:nvPr>
        </p:nvSpPr>
        <p:spPr>
          <a:xfrm>
            <a:off x="10001336" y="4210123"/>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4" name="Text Placeholder 10">
            <a:extLst>
              <a:ext uri="{FF2B5EF4-FFF2-40B4-BE49-F238E27FC236}">
                <a16:creationId xmlns:a16="http://schemas.microsoft.com/office/drawing/2014/main" id="{292B4795-F9E2-3A12-D078-1CEBA201AB0F}"/>
              </a:ext>
            </a:extLst>
          </p:cNvPr>
          <p:cNvSpPr>
            <a:spLocks noGrp="1"/>
          </p:cNvSpPr>
          <p:nvPr>
            <p:ph type="body" sz="quarter" idx="43" hasCustomPrompt="1"/>
          </p:nvPr>
        </p:nvSpPr>
        <p:spPr>
          <a:xfrm>
            <a:off x="10012885" y="4662396"/>
            <a:ext cx="1628253" cy="677141"/>
          </a:xfrm>
        </p:spPr>
        <p:txBody>
          <a:bodyPr anchor="t" anchorCtr="0"/>
          <a:lstStyle>
            <a:lvl1pPr marL="0" indent="0" algn="l">
              <a:buNone/>
              <a:defRPr/>
            </a:lvl1pPr>
            <a:lvl2pPr marL="360000" indent="0">
              <a:buNone/>
              <a:defRPr/>
            </a:lvl2pPr>
          </a:lstStyle>
          <a:p>
            <a:pPr marL="0" indent="0">
              <a:buNone/>
            </a:pPr>
            <a:r>
              <a:rPr lang="en-US"/>
              <a:t>Click to add stat information here of up to 3 lines of text</a:t>
            </a:r>
          </a:p>
        </p:txBody>
      </p:sp>
    </p:spTree>
    <p:extLst>
      <p:ext uri="{BB962C8B-B14F-4D97-AF65-F5344CB8AC3E}">
        <p14:creationId xmlns:p14="http://schemas.microsoft.com/office/powerpoint/2010/main" val="1338116155"/>
      </p:ext>
    </p:extLst>
  </p:cSld>
  <p:clrMapOvr>
    <a:masterClrMapping/>
  </p:clrMapOvr>
  <p:extLst>
    <p:ext uri="{DCECCB84-F9BA-43D5-87BE-67443E8EF086}">
      <p15:sldGuideLst xmlns:p15="http://schemas.microsoft.com/office/powerpoint/2012/main">
        <p15:guide id="3" orient="horz" pos="1253">
          <p15:clr>
            <a:srgbClr val="FBAE40"/>
          </p15:clr>
        </p15:guide>
        <p15:guide id="4" pos="7015">
          <p15:clr>
            <a:srgbClr val="FBAE40"/>
          </p15:clr>
        </p15:guide>
        <p15:guide id="5" orient="horz" pos="1842">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ice mockup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4824412" cy="910996"/>
          </a:xfrm>
        </p:spPr>
        <p:txBody>
          <a:bodyPr/>
          <a:lstStyle>
            <a:lvl1pPr>
              <a:defRPr sz="3600"/>
            </a:lvl1pPr>
          </a:lstStyle>
          <a:p>
            <a:r>
              <a:rPr lang="en-GB"/>
              <a:t>Click here to add your title</a:t>
            </a:r>
            <a:endParaRPr lang="en-US"/>
          </a:p>
        </p:txBody>
      </p:sp>
      <p:sp>
        <p:nvSpPr>
          <p:cNvPr id="7" name="Rectangle 6">
            <a:extLst>
              <a:ext uri="{FF2B5EF4-FFF2-40B4-BE49-F238E27FC236}">
                <a16:creationId xmlns:a16="http://schemas.microsoft.com/office/drawing/2014/main" id="{6D26596C-E578-350B-2515-F1A131E71BA5}"/>
              </a:ext>
            </a:extLst>
          </p:cNvPr>
          <p:cNvSpPr/>
          <p:nvPr userDrawn="1"/>
        </p:nvSpPr>
        <p:spPr>
          <a:xfrm>
            <a:off x="7480092" y="0"/>
            <a:ext cx="4711908"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40CFEDC-2821-2C7A-4770-DA01965D4422}"/>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4824411"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20002"/>
            <a:ext cx="4824411" cy="151708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endParaRPr lang="en-US" noProof="0">
              <a:sym typeface="Georgia"/>
            </a:endParaRP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pic>
        <p:nvPicPr>
          <p:cNvPr id="4" name="GroupM_SingleColor_Logo_Navy_RGB.png">
            <a:extLst>
              <a:ext uri="{FF2B5EF4-FFF2-40B4-BE49-F238E27FC236}">
                <a16:creationId xmlns:a16="http://schemas.microsoft.com/office/drawing/2014/main" id="{FF054ACE-3102-FE11-C68B-511DF65194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3" name="Text Placeholder 7">
            <a:extLst>
              <a:ext uri="{FF2B5EF4-FFF2-40B4-BE49-F238E27FC236}">
                <a16:creationId xmlns:a16="http://schemas.microsoft.com/office/drawing/2014/main" id="{7CED54D2-732D-69F1-38DA-C9014C7DEF34}"/>
              </a:ext>
            </a:extLst>
          </p:cNvPr>
          <p:cNvSpPr>
            <a:spLocks noGrp="1"/>
          </p:cNvSpPr>
          <p:nvPr>
            <p:ph type="body" sz="quarter" idx="22" hasCustomPrompt="1"/>
          </p:nvPr>
        </p:nvSpPr>
        <p:spPr>
          <a:xfrm>
            <a:off x="2513352" y="4754820"/>
            <a:ext cx="1079500" cy="573834"/>
          </a:xfrm>
        </p:spPr>
        <p:txBody>
          <a:bodyPr anchor="b" anchorCtr="0"/>
          <a:lstStyle>
            <a:lvl1pPr marL="0" indent="0" algn="l">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 name="Text Placeholder 10">
            <a:extLst>
              <a:ext uri="{FF2B5EF4-FFF2-40B4-BE49-F238E27FC236}">
                <a16:creationId xmlns:a16="http://schemas.microsoft.com/office/drawing/2014/main" id="{74497BD8-7C33-CA75-998D-40C4CDD6A6AC}"/>
              </a:ext>
            </a:extLst>
          </p:cNvPr>
          <p:cNvSpPr>
            <a:spLocks noGrp="1"/>
          </p:cNvSpPr>
          <p:nvPr>
            <p:ph type="body" sz="quarter" idx="23" hasCustomPrompt="1"/>
          </p:nvPr>
        </p:nvSpPr>
        <p:spPr>
          <a:xfrm>
            <a:off x="2513351" y="5320663"/>
            <a:ext cx="1668905" cy="446190"/>
          </a:xfrm>
        </p:spPr>
        <p:txBody>
          <a:bodyPr/>
          <a:lstStyle>
            <a:lvl1pPr marL="0" indent="0" algn="l">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information</a:t>
            </a:r>
          </a:p>
        </p:txBody>
      </p:sp>
      <p:sp>
        <p:nvSpPr>
          <p:cNvPr id="8" name="Text Placeholder 7">
            <a:extLst>
              <a:ext uri="{FF2B5EF4-FFF2-40B4-BE49-F238E27FC236}">
                <a16:creationId xmlns:a16="http://schemas.microsoft.com/office/drawing/2014/main" id="{A4A8668E-A2D8-E29A-E174-7EA5FD901C9D}"/>
              </a:ext>
            </a:extLst>
          </p:cNvPr>
          <p:cNvSpPr>
            <a:spLocks noGrp="1"/>
          </p:cNvSpPr>
          <p:nvPr>
            <p:ph type="body" sz="quarter" idx="26" hasCustomPrompt="1"/>
          </p:nvPr>
        </p:nvSpPr>
        <p:spPr>
          <a:xfrm>
            <a:off x="549640" y="4765846"/>
            <a:ext cx="1079500" cy="573834"/>
          </a:xfrm>
        </p:spPr>
        <p:txBody>
          <a:bodyPr anchor="b" anchorCtr="0"/>
          <a:lstStyle>
            <a:lvl1pPr marL="0" indent="0" algn="l">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 name="Text Placeholder 10">
            <a:extLst>
              <a:ext uri="{FF2B5EF4-FFF2-40B4-BE49-F238E27FC236}">
                <a16:creationId xmlns:a16="http://schemas.microsoft.com/office/drawing/2014/main" id="{9DC9A688-9153-FE26-1335-8F0645A63844}"/>
              </a:ext>
            </a:extLst>
          </p:cNvPr>
          <p:cNvSpPr>
            <a:spLocks noGrp="1"/>
          </p:cNvSpPr>
          <p:nvPr>
            <p:ph type="body" sz="quarter" idx="27" hasCustomPrompt="1"/>
          </p:nvPr>
        </p:nvSpPr>
        <p:spPr>
          <a:xfrm>
            <a:off x="549639" y="5331689"/>
            <a:ext cx="1668905" cy="446190"/>
          </a:xfrm>
        </p:spPr>
        <p:txBody>
          <a:bodyPr/>
          <a:lstStyle>
            <a:lvl1pPr marL="0" indent="0" algn="l">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information</a:t>
            </a:r>
          </a:p>
        </p:txBody>
      </p:sp>
    </p:spTree>
    <p:extLst>
      <p:ext uri="{BB962C8B-B14F-4D97-AF65-F5344CB8AC3E}">
        <p14:creationId xmlns:p14="http://schemas.microsoft.com/office/powerpoint/2010/main" val="3874998619"/>
      </p:ext>
    </p:extLst>
  </p:cSld>
  <p:clrMapOvr>
    <a:masterClrMapping/>
  </p:clrMapOvr>
  <p:extLst>
    <p:ext uri="{DCECCB84-F9BA-43D5-87BE-67443E8EF086}">
      <p15:sldGuideLst xmlns:p15="http://schemas.microsoft.com/office/powerpoint/2012/main">
        <p15:guide id="2" pos="3386">
          <p15:clr>
            <a:srgbClr val="FBAE40"/>
          </p15:clr>
        </p15:guide>
        <p15:guide id="3" orient="horz" pos="1253">
          <p15:clr>
            <a:srgbClr val="FBAE40"/>
          </p15:clr>
        </p15:guide>
        <p15:guide id="4" pos="7015">
          <p15:clr>
            <a:srgbClr val="FBAE40"/>
          </p15:clr>
        </p15:guide>
        <p15:guide id="5" orient="horz" pos="1842">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evice mockup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A1862C-E09D-748C-E242-33609316F4BE}"/>
              </a:ext>
            </a:extLst>
          </p:cNvPr>
          <p:cNvSpPr/>
          <p:nvPr userDrawn="1"/>
        </p:nvSpPr>
        <p:spPr>
          <a:xfrm>
            <a:off x="0" y="0"/>
            <a:ext cx="12192000" cy="1884222"/>
          </a:xfrm>
          <a:prstGeom prst="rect">
            <a:avLst/>
          </a:pr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3600">
                <a:solidFill>
                  <a:schemeClr val="bg1"/>
                </a:solidFill>
              </a:defRPr>
            </a:lvl1p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8" name="Straight Connector 7">
            <a:extLst>
              <a:ext uri="{FF2B5EF4-FFF2-40B4-BE49-F238E27FC236}">
                <a16:creationId xmlns:a16="http://schemas.microsoft.com/office/drawing/2014/main" id="{AB728965-8E1D-7F0D-2B4B-A253F6EE6B6E}"/>
              </a:ext>
            </a:extLst>
          </p:cNvPr>
          <p:cNvCxnSpPr/>
          <p:nvPr userDrawn="1"/>
        </p:nvCxnSpPr>
        <p:spPr>
          <a:xfrm>
            <a:off x="550863" y="33127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B8BDD3B6-8807-6BCC-FCA1-F29253262121}"/>
              </a:ext>
            </a:extLst>
          </p:cNvPr>
          <p:cNvSpPr>
            <a:spLocks noGrp="1"/>
          </p:cNvSpPr>
          <p:nvPr>
            <p:ph type="body" sz="quarter" idx="13" hasCustomPrompt="1"/>
          </p:nvPr>
        </p:nvSpPr>
        <p:spPr>
          <a:xfrm>
            <a:off x="550864" y="2600325"/>
            <a:ext cx="3744911"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0" name="Text Placeholder 10">
            <a:extLst>
              <a:ext uri="{FF2B5EF4-FFF2-40B4-BE49-F238E27FC236}">
                <a16:creationId xmlns:a16="http://schemas.microsoft.com/office/drawing/2014/main" id="{66F607AF-4B0F-466A-DABE-2F7AE395E3D1}"/>
              </a:ext>
            </a:extLst>
          </p:cNvPr>
          <p:cNvSpPr>
            <a:spLocks noGrp="1"/>
          </p:cNvSpPr>
          <p:nvPr>
            <p:ph type="body" sz="quarter" idx="14" hasCustomPrompt="1"/>
          </p:nvPr>
        </p:nvSpPr>
        <p:spPr>
          <a:xfrm>
            <a:off x="550864" y="3528805"/>
            <a:ext cx="3708399" cy="2600534"/>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p>
        </p:txBody>
      </p:sp>
      <p:pic>
        <p:nvPicPr>
          <p:cNvPr id="12" name="Picture 11">
            <a:extLst>
              <a:ext uri="{FF2B5EF4-FFF2-40B4-BE49-F238E27FC236}">
                <a16:creationId xmlns:a16="http://schemas.microsoft.com/office/drawing/2014/main" id="{89F62B12-D552-7D4C-FFF3-86361129EE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58819" y="2436935"/>
            <a:ext cx="6260593" cy="3692395"/>
          </a:xfrm>
          <a:prstGeom prst="rect">
            <a:avLst/>
          </a:prstGeom>
        </p:spPr>
      </p:pic>
      <p:sp>
        <p:nvSpPr>
          <p:cNvPr id="13" name="Picture Placeholder 16">
            <a:extLst>
              <a:ext uri="{FF2B5EF4-FFF2-40B4-BE49-F238E27FC236}">
                <a16:creationId xmlns:a16="http://schemas.microsoft.com/office/drawing/2014/main" id="{BFB4F164-E33D-F587-452E-62BA7BA955B1}"/>
              </a:ext>
            </a:extLst>
          </p:cNvPr>
          <p:cNvSpPr>
            <a:spLocks noGrp="1"/>
          </p:cNvSpPr>
          <p:nvPr>
            <p:ph type="pic" sz="quarter" idx="15" hasCustomPrompt="1"/>
          </p:nvPr>
        </p:nvSpPr>
        <p:spPr>
          <a:xfrm>
            <a:off x="5498819" y="2809009"/>
            <a:ext cx="4268850" cy="2672702"/>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pic>
        <p:nvPicPr>
          <p:cNvPr id="5" name="GroupM_SingleColor_Logo_Navy_RGB.png">
            <a:extLst>
              <a:ext uri="{FF2B5EF4-FFF2-40B4-BE49-F238E27FC236}">
                <a16:creationId xmlns:a16="http://schemas.microsoft.com/office/drawing/2014/main" id="{E4B94AB0-895E-19A3-FAD0-CEE6C35668C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577040791"/>
      </p:ext>
    </p:extLst>
  </p:cSld>
  <p:clrMapOvr>
    <a:masterClrMapping/>
  </p:clrMapOvr>
  <p:extLst>
    <p:ext uri="{DCECCB84-F9BA-43D5-87BE-67443E8EF086}">
      <p15:sldGuideLst xmlns:p15="http://schemas.microsoft.com/office/powerpoint/2012/main">
        <p15:guide id="1" orient="horz" pos="1638">
          <p15:clr>
            <a:srgbClr val="FBAE40"/>
          </p15:clr>
        </p15:guide>
        <p15:guide id="2" pos="2706">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vice mockup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A1862C-E09D-748C-E242-33609316F4BE}"/>
              </a:ext>
            </a:extLst>
          </p:cNvPr>
          <p:cNvSpPr/>
          <p:nvPr userDrawn="1"/>
        </p:nvSpPr>
        <p:spPr>
          <a:xfrm>
            <a:off x="0" y="0"/>
            <a:ext cx="12192000" cy="1884222"/>
          </a:xfrm>
          <a:prstGeom prst="rect">
            <a:avLst/>
          </a:pr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3600">
                <a:solidFill>
                  <a:schemeClr val="bg1"/>
                </a:solidFill>
              </a:defRPr>
            </a:lvl1p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8" name="Straight Connector 7">
            <a:extLst>
              <a:ext uri="{FF2B5EF4-FFF2-40B4-BE49-F238E27FC236}">
                <a16:creationId xmlns:a16="http://schemas.microsoft.com/office/drawing/2014/main" id="{AB728965-8E1D-7F0D-2B4B-A253F6EE6B6E}"/>
              </a:ext>
            </a:extLst>
          </p:cNvPr>
          <p:cNvCxnSpPr/>
          <p:nvPr userDrawn="1"/>
        </p:nvCxnSpPr>
        <p:spPr>
          <a:xfrm>
            <a:off x="550863" y="33127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B8BDD3B6-8807-6BCC-FCA1-F29253262121}"/>
              </a:ext>
            </a:extLst>
          </p:cNvPr>
          <p:cNvSpPr>
            <a:spLocks noGrp="1"/>
          </p:cNvSpPr>
          <p:nvPr>
            <p:ph type="body" sz="quarter" idx="13" hasCustomPrompt="1"/>
          </p:nvPr>
        </p:nvSpPr>
        <p:spPr>
          <a:xfrm>
            <a:off x="550864" y="2600325"/>
            <a:ext cx="3744911"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0" name="Text Placeholder 10">
            <a:extLst>
              <a:ext uri="{FF2B5EF4-FFF2-40B4-BE49-F238E27FC236}">
                <a16:creationId xmlns:a16="http://schemas.microsoft.com/office/drawing/2014/main" id="{66F607AF-4B0F-466A-DABE-2F7AE395E3D1}"/>
              </a:ext>
            </a:extLst>
          </p:cNvPr>
          <p:cNvSpPr>
            <a:spLocks noGrp="1"/>
          </p:cNvSpPr>
          <p:nvPr>
            <p:ph type="body" sz="quarter" idx="14" hasCustomPrompt="1"/>
          </p:nvPr>
        </p:nvSpPr>
        <p:spPr>
          <a:xfrm>
            <a:off x="550864" y="3528805"/>
            <a:ext cx="3708399" cy="2600534"/>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p>
        </p:txBody>
      </p:sp>
      <p:pic>
        <p:nvPicPr>
          <p:cNvPr id="12" name="Picture 11">
            <a:extLst>
              <a:ext uri="{FF2B5EF4-FFF2-40B4-BE49-F238E27FC236}">
                <a16:creationId xmlns:a16="http://schemas.microsoft.com/office/drawing/2014/main" id="{89F62B12-D552-7D4C-FFF3-86361129EE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58819" y="2436935"/>
            <a:ext cx="6260593" cy="3692395"/>
          </a:xfrm>
          <a:prstGeom prst="rect">
            <a:avLst/>
          </a:prstGeom>
        </p:spPr>
      </p:pic>
      <p:sp>
        <p:nvSpPr>
          <p:cNvPr id="13" name="Picture Placeholder 16">
            <a:extLst>
              <a:ext uri="{FF2B5EF4-FFF2-40B4-BE49-F238E27FC236}">
                <a16:creationId xmlns:a16="http://schemas.microsoft.com/office/drawing/2014/main" id="{BFB4F164-E33D-F587-452E-62BA7BA955B1}"/>
              </a:ext>
            </a:extLst>
          </p:cNvPr>
          <p:cNvSpPr>
            <a:spLocks noGrp="1"/>
          </p:cNvSpPr>
          <p:nvPr>
            <p:ph type="pic" sz="quarter" idx="15" hasCustomPrompt="1"/>
          </p:nvPr>
        </p:nvSpPr>
        <p:spPr>
          <a:xfrm>
            <a:off x="5498819" y="2809009"/>
            <a:ext cx="4268850" cy="2672702"/>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pic>
        <p:nvPicPr>
          <p:cNvPr id="5" name="GroupM_SingleColor_Logo_Navy_RGB.png">
            <a:extLst>
              <a:ext uri="{FF2B5EF4-FFF2-40B4-BE49-F238E27FC236}">
                <a16:creationId xmlns:a16="http://schemas.microsoft.com/office/drawing/2014/main" id="{E4B94AB0-895E-19A3-FAD0-CEE6C35668C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494514292"/>
      </p:ext>
    </p:extLst>
  </p:cSld>
  <p:clrMapOvr>
    <a:masterClrMapping/>
  </p:clrMapOvr>
  <p:extLst>
    <p:ext uri="{DCECCB84-F9BA-43D5-87BE-67443E8EF086}">
      <p15:sldGuideLst xmlns:p15="http://schemas.microsoft.com/office/powerpoint/2012/main">
        <p15:guide id="1" orient="horz" pos="1638" userDrawn="1">
          <p15:clr>
            <a:srgbClr val="FBAE40"/>
          </p15:clr>
        </p15:guide>
        <p15:guide id="2" pos="2706" userDrawn="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evice mockup_2 OP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682EFE-363D-77CC-C4C6-6275F6656035}"/>
              </a:ext>
            </a:extLst>
          </p:cNvPr>
          <p:cNvSpPr>
            <a:spLocks noGrp="1"/>
          </p:cNvSpPr>
          <p:nvPr>
            <p:ph type="pic" sz="quarter" idx="21" hasCustomPrompt="1"/>
          </p:nvPr>
        </p:nvSpPr>
        <p:spPr>
          <a:xfrm>
            <a:off x="-1" y="2"/>
            <a:ext cx="12193200" cy="6857999"/>
          </a:xfrm>
          <a:custGeom>
            <a:avLst/>
            <a:gdLst>
              <a:gd name="connsiteX0" fmla="*/ 2 w 12193200"/>
              <a:gd name="connsiteY0" fmla="*/ 0 h 6857999"/>
              <a:gd name="connsiteX1" fmla="*/ 12193200 w 12193200"/>
              <a:gd name="connsiteY1" fmla="*/ 0 h 6857999"/>
              <a:gd name="connsiteX2" fmla="*/ 12193200 w 12193200"/>
              <a:gd name="connsiteY2" fmla="*/ 6857999 h 6857999"/>
              <a:gd name="connsiteX3" fmla="*/ 2 w 12193200"/>
              <a:gd name="connsiteY3" fmla="*/ 6857999 h 6857999"/>
              <a:gd name="connsiteX4" fmla="*/ 2 w 12193200"/>
              <a:gd name="connsiteY4" fmla="*/ 1989135 h 6857999"/>
              <a:gd name="connsiteX5" fmla="*/ 1 w 12193200"/>
              <a:gd name="connsiteY5" fmla="*/ 1989135 h 6857999"/>
              <a:gd name="connsiteX6" fmla="*/ 1 w 12193200"/>
              <a:gd name="connsiteY6" fmla="*/ 1858961 h 6857999"/>
              <a:gd name="connsiteX7" fmla="*/ 0 w 12193200"/>
              <a:gd name="connsiteY7" fmla="*/ 1858961 h 6857999"/>
              <a:gd name="connsiteX8" fmla="*/ 0 w 12193200"/>
              <a:gd name="connsiteY8" fmla="*/ 621210 h 6857999"/>
              <a:gd name="connsiteX9" fmla="*/ 1 w 12193200"/>
              <a:gd name="connsiteY9" fmla="*/ 628176 h 6857999"/>
              <a:gd name="connsiteX10" fmla="*/ 1 w 12193200"/>
              <a:gd name="connsiteY10" fmla="*/ 620048 h 6857999"/>
              <a:gd name="connsiteX11" fmla="*/ 0 w 12193200"/>
              <a:gd name="connsiteY11" fmla="*/ 620048 h 6857999"/>
              <a:gd name="connsiteX12" fmla="*/ 0 w 12193200"/>
              <a:gd name="connsiteY12" fmla="*/ 527048 h 6857999"/>
              <a:gd name="connsiteX13" fmla="*/ 1 w 12193200"/>
              <a:gd name="connsiteY13" fmla="*/ 527048 h 6857999"/>
              <a:gd name="connsiteX14" fmla="*/ 1 w 12193200"/>
              <a:gd name="connsiteY14" fmla="*/ 430211 h 6857999"/>
              <a:gd name="connsiteX15" fmla="*/ 2 w 12193200"/>
              <a:gd name="connsiteY15" fmla="*/ 43021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200" h="6857999">
                <a:moveTo>
                  <a:pt x="2" y="0"/>
                </a:moveTo>
                <a:lnTo>
                  <a:pt x="12193200" y="0"/>
                </a:lnTo>
                <a:lnTo>
                  <a:pt x="12193200" y="6857999"/>
                </a:lnTo>
                <a:lnTo>
                  <a:pt x="2" y="6857999"/>
                </a:lnTo>
                <a:lnTo>
                  <a:pt x="2" y="1989135"/>
                </a:lnTo>
                <a:lnTo>
                  <a:pt x="1" y="1989135"/>
                </a:lnTo>
                <a:lnTo>
                  <a:pt x="1" y="1858961"/>
                </a:lnTo>
                <a:lnTo>
                  <a:pt x="0" y="1858961"/>
                </a:lnTo>
                <a:lnTo>
                  <a:pt x="0" y="621210"/>
                </a:lnTo>
                <a:lnTo>
                  <a:pt x="1" y="628176"/>
                </a:lnTo>
                <a:lnTo>
                  <a:pt x="1" y="620048"/>
                </a:lnTo>
                <a:lnTo>
                  <a:pt x="0" y="620048"/>
                </a:lnTo>
                <a:lnTo>
                  <a:pt x="0" y="527048"/>
                </a:lnTo>
                <a:lnTo>
                  <a:pt x="1" y="527048"/>
                </a:lnTo>
                <a:lnTo>
                  <a:pt x="1" y="430211"/>
                </a:lnTo>
                <a:lnTo>
                  <a:pt x="2" y="430211"/>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8" name="Text Placeholder 7">
            <a:extLst>
              <a:ext uri="{FF2B5EF4-FFF2-40B4-BE49-F238E27FC236}">
                <a16:creationId xmlns:a16="http://schemas.microsoft.com/office/drawing/2014/main" id="{E0614F73-FC41-48EC-3912-E3B82B3821DB}"/>
              </a:ext>
            </a:extLst>
          </p:cNvPr>
          <p:cNvSpPr>
            <a:spLocks noGrp="1"/>
          </p:cNvSpPr>
          <p:nvPr>
            <p:ph type="body" sz="quarter" idx="22"/>
          </p:nvPr>
        </p:nvSpPr>
        <p:spPr>
          <a:xfrm>
            <a:off x="1304400" y="1004341"/>
            <a:ext cx="9583200" cy="3831343"/>
          </a:xfrm>
          <a:custGeom>
            <a:avLst/>
            <a:gdLst>
              <a:gd name="connsiteX0" fmla="*/ 0 w 9567430"/>
              <a:gd name="connsiteY0" fmla="*/ 0 h 3831343"/>
              <a:gd name="connsiteX1" fmla="*/ 9567430 w 9567430"/>
              <a:gd name="connsiteY1" fmla="*/ 0 h 3831343"/>
              <a:gd name="connsiteX2" fmla="*/ 9567430 w 9567430"/>
              <a:gd name="connsiteY2" fmla="*/ 3831343 h 3831343"/>
              <a:gd name="connsiteX3" fmla="*/ 0 w 9567430"/>
              <a:gd name="connsiteY3" fmla="*/ 3831343 h 3831343"/>
            </a:gdLst>
            <a:ahLst/>
            <a:cxnLst>
              <a:cxn ang="0">
                <a:pos x="connsiteX0" y="connsiteY0"/>
              </a:cxn>
              <a:cxn ang="0">
                <a:pos x="connsiteX1" y="connsiteY1"/>
              </a:cxn>
              <a:cxn ang="0">
                <a:pos x="connsiteX2" y="connsiteY2"/>
              </a:cxn>
              <a:cxn ang="0">
                <a:pos x="connsiteX3" y="connsiteY3"/>
              </a:cxn>
            </a:cxnLst>
            <a:rect l="l" t="t" r="r" b="b"/>
            <a:pathLst>
              <a:path w="9567430" h="3831343">
                <a:moveTo>
                  <a:pt x="0" y="0"/>
                </a:moveTo>
                <a:lnTo>
                  <a:pt x="9567430" y="0"/>
                </a:lnTo>
                <a:lnTo>
                  <a:pt x="9567430" y="3831343"/>
                </a:lnTo>
                <a:lnTo>
                  <a:pt x="0" y="3831343"/>
                </a:lnTo>
                <a:close/>
              </a:path>
            </a:pathLst>
          </a:custGeom>
          <a:solidFill>
            <a:schemeClr val="bg1"/>
          </a:solidFill>
        </p:spPr>
        <p:txBody>
          <a:bodyPr wrap="square">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1682594" y="1334771"/>
            <a:ext cx="8792572" cy="327600"/>
          </a:xfrm>
        </p:spPr>
        <p:txBody>
          <a:bodyPr/>
          <a:lstStyle>
            <a:lvl1pPr>
              <a:defRPr>
                <a:solidFill>
                  <a:schemeClr val="bg2"/>
                </a:solidFill>
              </a:defRPr>
            </a:lvl1pPr>
          </a:lstStyle>
          <a:p>
            <a:r>
              <a:rPr lang="en-GB"/>
              <a:t>Click here to add your title</a:t>
            </a:r>
            <a:endParaRPr lang="en-US"/>
          </a:p>
        </p:txBody>
      </p:sp>
      <p:sp>
        <p:nvSpPr>
          <p:cNvPr id="4" name="Slide Number Placeholder 5">
            <a:extLst>
              <a:ext uri="{FF2B5EF4-FFF2-40B4-BE49-F238E27FC236}">
                <a16:creationId xmlns:a16="http://schemas.microsoft.com/office/drawing/2014/main" id="{AAE11022-A3D2-35DC-EBB4-E38D6B4D4924}"/>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1793303512"/>
      </p:ext>
    </p:extLst>
  </p:cSld>
  <p:clrMapOvr>
    <a:masterClrMapping/>
  </p:clrMapOvr>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ress callout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8440D2-5876-BEC7-B41C-29C2E230D416}"/>
              </a:ext>
            </a:extLst>
          </p:cNvPr>
          <p:cNvSpPr>
            <a:spLocks noGrp="1"/>
          </p:cNvSpPr>
          <p:nvPr>
            <p:ph type="pic" sz="quarter" idx="22" hasCustomPrompt="1"/>
          </p:nvPr>
        </p:nvSpPr>
        <p:spPr>
          <a:xfrm>
            <a:off x="-2" y="2"/>
            <a:ext cx="12193200" cy="6857999"/>
          </a:xfrm>
          <a:custGeom>
            <a:avLst/>
            <a:gdLst>
              <a:gd name="connsiteX0" fmla="*/ 2 w 12193200"/>
              <a:gd name="connsiteY0" fmla="*/ 0 h 6857999"/>
              <a:gd name="connsiteX1" fmla="*/ 12193200 w 12193200"/>
              <a:gd name="connsiteY1" fmla="*/ 0 h 6857999"/>
              <a:gd name="connsiteX2" fmla="*/ 12193200 w 12193200"/>
              <a:gd name="connsiteY2" fmla="*/ 6857999 h 6857999"/>
              <a:gd name="connsiteX3" fmla="*/ 2 w 12193200"/>
              <a:gd name="connsiteY3" fmla="*/ 6857999 h 6857999"/>
              <a:gd name="connsiteX4" fmla="*/ 2 w 12193200"/>
              <a:gd name="connsiteY4" fmla="*/ 1989135 h 6857999"/>
              <a:gd name="connsiteX5" fmla="*/ 1 w 12193200"/>
              <a:gd name="connsiteY5" fmla="*/ 1989135 h 6857999"/>
              <a:gd name="connsiteX6" fmla="*/ 1 w 12193200"/>
              <a:gd name="connsiteY6" fmla="*/ 1858961 h 6857999"/>
              <a:gd name="connsiteX7" fmla="*/ 0 w 12193200"/>
              <a:gd name="connsiteY7" fmla="*/ 1858961 h 6857999"/>
              <a:gd name="connsiteX8" fmla="*/ 0 w 12193200"/>
              <a:gd name="connsiteY8" fmla="*/ 621210 h 6857999"/>
              <a:gd name="connsiteX9" fmla="*/ 1 w 12193200"/>
              <a:gd name="connsiteY9" fmla="*/ 628176 h 6857999"/>
              <a:gd name="connsiteX10" fmla="*/ 1 w 12193200"/>
              <a:gd name="connsiteY10" fmla="*/ 620048 h 6857999"/>
              <a:gd name="connsiteX11" fmla="*/ 0 w 12193200"/>
              <a:gd name="connsiteY11" fmla="*/ 620048 h 6857999"/>
              <a:gd name="connsiteX12" fmla="*/ 0 w 12193200"/>
              <a:gd name="connsiteY12" fmla="*/ 527048 h 6857999"/>
              <a:gd name="connsiteX13" fmla="*/ 1 w 12193200"/>
              <a:gd name="connsiteY13" fmla="*/ 527048 h 6857999"/>
              <a:gd name="connsiteX14" fmla="*/ 1 w 12193200"/>
              <a:gd name="connsiteY14" fmla="*/ 430211 h 6857999"/>
              <a:gd name="connsiteX15" fmla="*/ 2 w 12193200"/>
              <a:gd name="connsiteY15" fmla="*/ 43021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200" h="6857999">
                <a:moveTo>
                  <a:pt x="2" y="0"/>
                </a:moveTo>
                <a:lnTo>
                  <a:pt x="12193200" y="0"/>
                </a:lnTo>
                <a:lnTo>
                  <a:pt x="12193200" y="6857999"/>
                </a:lnTo>
                <a:lnTo>
                  <a:pt x="2" y="6857999"/>
                </a:lnTo>
                <a:lnTo>
                  <a:pt x="2" y="1989135"/>
                </a:lnTo>
                <a:lnTo>
                  <a:pt x="1" y="1989135"/>
                </a:lnTo>
                <a:lnTo>
                  <a:pt x="1" y="1858961"/>
                </a:lnTo>
                <a:lnTo>
                  <a:pt x="0" y="1858961"/>
                </a:lnTo>
                <a:lnTo>
                  <a:pt x="0" y="621210"/>
                </a:lnTo>
                <a:lnTo>
                  <a:pt x="1" y="628176"/>
                </a:lnTo>
                <a:lnTo>
                  <a:pt x="1" y="620048"/>
                </a:lnTo>
                <a:lnTo>
                  <a:pt x="0" y="620048"/>
                </a:lnTo>
                <a:lnTo>
                  <a:pt x="0" y="527048"/>
                </a:lnTo>
                <a:lnTo>
                  <a:pt x="1" y="527048"/>
                </a:lnTo>
                <a:lnTo>
                  <a:pt x="1" y="430211"/>
                </a:lnTo>
                <a:lnTo>
                  <a:pt x="2" y="430211"/>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1682594" y="1334771"/>
            <a:ext cx="8792572" cy="327600"/>
          </a:xfrm>
        </p:spPr>
        <p:txBody>
          <a:bodyPr/>
          <a:lstStyle>
            <a:lvl1pPr>
              <a:defRPr>
                <a:solidFill>
                  <a:schemeClr val="bg2"/>
                </a:solidFill>
              </a:defRPr>
            </a:lvl1pPr>
          </a:lstStyle>
          <a:p>
            <a:r>
              <a:rPr lang="en-GB"/>
              <a:t>Click here to add your title</a:t>
            </a:r>
            <a:endParaRPr lang="en-US"/>
          </a:p>
        </p:txBody>
      </p:sp>
      <p:sp>
        <p:nvSpPr>
          <p:cNvPr id="15" name="Text Placeholder 8">
            <a:extLst>
              <a:ext uri="{FF2B5EF4-FFF2-40B4-BE49-F238E27FC236}">
                <a16:creationId xmlns:a16="http://schemas.microsoft.com/office/drawing/2014/main" id="{E322B36C-8194-9B8A-98D6-65C2F354C8A6}"/>
              </a:ext>
            </a:extLst>
          </p:cNvPr>
          <p:cNvSpPr>
            <a:spLocks noGrp="1"/>
          </p:cNvSpPr>
          <p:nvPr>
            <p:ph type="body" sz="quarter" idx="13" hasCustomPrompt="1"/>
          </p:nvPr>
        </p:nvSpPr>
        <p:spPr>
          <a:xfrm>
            <a:off x="1682592" y="2300966"/>
            <a:ext cx="4160995" cy="196050"/>
          </a:xfrm>
        </p:spPr>
        <p:txBody>
          <a:bodyPr anchor="t" anchorCtr="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20" name="Text Placeholder 8">
            <a:extLst>
              <a:ext uri="{FF2B5EF4-FFF2-40B4-BE49-F238E27FC236}">
                <a16:creationId xmlns:a16="http://schemas.microsoft.com/office/drawing/2014/main" id="{3AE760D6-ED96-D761-C799-85F7D3DA06FC}"/>
              </a:ext>
            </a:extLst>
          </p:cNvPr>
          <p:cNvSpPr>
            <a:spLocks noGrp="1"/>
          </p:cNvSpPr>
          <p:nvPr>
            <p:ph type="body" sz="quarter" idx="23" hasCustomPrompt="1"/>
          </p:nvPr>
        </p:nvSpPr>
        <p:spPr>
          <a:xfrm>
            <a:off x="6348412" y="2300966"/>
            <a:ext cx="4160995" cy="196050"/>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23" name="Text Placeholder 8">
            <a:extLst>
              <a:ext uri="{FF2B5EF4-FFF2-40B4-BE49-F238E27FC236}">
                <a16:creationId xmlns:a16="http://schemas.microsoft.com/office/drawing/2014/main" id="{D945016E-F9AA-685F-F10A-BCCAB955AC78}"/>
              </a:ext>
            </a:extLst>
          </p:cNvPr>
          <p:cNvSpPr>
            <a:spLocks noGrp="1"/>
          </p:cNvSpPr>
          <p:nvPr>
            <p:ph type="body" sz="quarter" idx="25" hasCustomPrompt="1"/>
          </p:nvPr>
        </p:nvSpPr>
        <p:spPr>
          <a:xfrm>
            <a:off x="1682592" y="4700396"/>
            <a:ext cx="4160995" cy="196050"/>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26" name="Text Placeholder 8">
            <a:extLst>
              <a:ext uri="{FF2B5EF4-FFF2-40B4-BE49-F238E27FC236}">
                <a16:creationId xmlns:a16="http://schemas.microsoft.com/office/drawing/2014/main" id="{FF692114-764D-550D-08B3-13A30FC8E416}"/>
              </a:ext>
            </a:extLst>
          </p:cNvPr>
          <p:cNvSpPr>
            <a:spLocks noGrp="1"/>
          </p:cNvSpPr>
          <p:nvPr>
            <p:ph type="body" sz="quarter" idx="27" hasCustomPrompt="1"/>
          </p:nvPr>
        </p:nvSpPr>
        <p:spPr>
          <a:xfrm>
            <a:off x="6348412" y="4700396"/>
            <a:ext cx="4160995" cy="196050"/>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29" name="Text Placeholder 8">
            <a:extLst>
              <a:ext uri="{FF2B5EF4-FFF2-40B4-BE49-F238E27FC236}">
                <a16:creationId xmlns:a16="http://schemas.microsoft.com/office/drawing/2014/main" id="{BC42F3FB-75E3-673D-5926-60D6B3C533D2}"/>
              </a:ext>
            </a:extLst>
          </p:cNvPr>
          <p:cNvSpPr>
            <a:spLocks noGrp="1"/>
          </p:cNvSpPr>
          <p:nvPr>
            <p:ph type="body" sz="quarter" idx="29" hasCustomPrompt="1"/>
          </p:nvPr>
        </p:nvSpPr>
        <p:spPr>
          <a:xfrm>
            <a:off x="1682592" y="3501301"/>
            <a:ext cx="4160995" cy="196050"/>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32" name="Text Placeholder 8">
            <a:extLst>
              <a:ext uri="{FF2B5EF4-FFF2-40B4-BE49-F238E27FC236}">
                <a16:creationId xmlns:a16="http://schemas.microsoft.com/office/drawing/2014/main" id="{955EAA34-AA5A-2824-3A9A-8E55498718E0}"/>
              </a:ext>
            </a:extLst>
          </p:cNvPr>
          <p:cNvSpPr>
            <a:spLocks noGrp="1"/>
          </p:cNvSpPr>
          <p:nvPr>
            <p:ph type="body" sz="quarter" idx="31" hasCustomPrompt="1"/>
          </p:nvPr>
        </p:nvSpPr>
        <p:spPr>
          <a:xfrm>
            <a:off x="6348412" y="3501301"/>
            <a:ext cx="4160995" cy="196050"/>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4" name="Slide Number Placeholder 5">
            <a:extLst>
              <a:ext uri="{FF2B5EF4-FFF2-40B4-BE49-F238E27FC236}">
                <a16:creationId xmlns:a16="http://schemas.microsoft.com/office/drawing/2014/main" id="{0128E642-6174-2C05-16B6-FB7E8D66A65C}"/>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7" name="Picture Placeholder 5">
            <a:extLst>
              <a:ext uri="{FF2B5EF4-FFF2-40B4-BE49-F238E27FC236}">
                <a16:creationId xmlns:a16="http://schemas.microsoft.com/office/drawing/2014/main" id="{D5E5ED63-B1B3-C2C3-067E-6F9CA5533838}"/>
              </a:ext>
            </a:extLst>
          </p:cNvPr>
          <p:cNvSpPr>
            <a:spLocks noGrp="1"/>
          </p:cNvSpPr>
          <p:nvPr>
            <p:ph type="pic" sz="quarter" idx="38" hasCustomPrompt="1"/>
          </p:nvPr>
        </p:nvSpPr>
        <p:spPr>
          <a:xfrm>
            <a:off x="6348490" y="2622550"/>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
        <p:nvSpPr>
          <p:cNvPr id="9" name="Picture Placeholder 5">
            <a:extLst>
              <a:ext uri="{FF2B5EF4-FFF2-40B4-BE49-F238E27FC236}">
                <a16:creationId xmlns:a16="http://schemas.microsoft.com/office/drawing/2014/main" id="{D9618AE1-F81C-FA0C-55EC-F4FC85428CD5}"/>
              </a:ext>
            </a:extLst>
          </p:cNvPr>
          <p:cNvSpPr>
            <a:spLocks noGrp="1"/>
          </p:cNvSpPr>
          <p:nvPr>
            <p:ph type="pic" sz="quarter" idx="37" hasCustomPrompt="1"/>
          </p:nvPr>
        </p:nvSpPr>
        <p:spPr>
          <a:xfrm>
            <a:off x="1682750" y="2622550"/>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
        <p:nvSpPr>
          <p:cNvPr id="12" name="Picture Placeholder 5">
            <a:extLst>
              <a:ext uri="{FF2B5EF4-FFF2-40B4-BE49-F238E27FC236}">
                <a16:creationId xmlns:a16="http://schemas.microsoft.com/office/drawing/2014/main" id="{32745788-1E8B-C465-18BC-D2D243CB0BBE}"/>
              </a:ext>
            </a:extLst>
          </p:cNvPr>
          <p:cNvSpPr>
            <a:spLocks noGrp="1"/>
          </p:cNvSpPr>
          <p:nvPr>
            <p:ph type="pic" sz="quarter" idx="39" hasCustomPrompt="1"/>
          </p:nvPr>
        </p:nvSpPr>
        <p:spPr>
          <a:xfrm>
            <a:off x="6348490" y="3822484"/>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
        <p:nvSpPr>
          <p:cNvPr id="16" name="Picture Placeholder 5">
            <a:extLst>
              <a:ext uri="{FF2B5EF4-FFF2-40B4-BE49-F238E27FC236}">
                <a16:creationId xmlns:a16="http://schemas.microsoft.com/office/drawing/2014/main" id="{39C5869B-B09C-7692-F47D-0B15BF9D68F9}"/>
              </a:ext>
            </a:extLst>
          </p:cNvPr>
          <p:cNvSpPr>
            <a:spLocks noGrp="1"/>
          </p:cNvSpPr>
          <p:nvPr>
            <p:ph type="pic" sz="quarter" idx="40" hasCustomPrompt="1"/>
          </p:nvPr>
        </p:nvSpPr>
        <p:spPr>
          <a:xfrm>
            <a:off x="1682750" y="3822484"/>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
        <p:nvSpPr>
          <p:cNvPr id="22" name="Picture Placeholder 5">
            <a:extLst>
              <a:ext uri="{FF2B5EF4-FFF2-40B4-BE49-F238E27FC236}">
                <a16:creationId xmlns:a16="http://schemas.microsoft.com/office/drawing/2014/main" id="{84812C2C-EE58-4494-63B4-47C700B33634}"/>
              </a:ext>
            </a:extLst>
          </p:cNvPr>
          <p:cNvSpPr>
            <a:spLocks noGrp="1"/>
          </p:cNvSpPr>
          <p:nvPr>
            <p:ph type="pic" sz="quarter" idx="41" hasCustomPrompt="1"/>
          </p:nvPr>
        </p:nvSpPr>
        <p:spPr>
          <a:xfrm>
            <a:off x="6348490" y="5021579"/>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
        <p:nvSpPr>
          <p:cNvPr id="24" name="Picture Placeholder 5">
            <a:extLst>
              <a:ext uri="{FF2B5EF4-FFF2-40B4-BE49-F238E27FC236}">
                <a16:creationId xmlns:a16="http://schemas.microsoft.com/office/drawing/2014/main" id="{4A57B5B7-F4DA-B4A5-7318-F73615F3603E}"/>
              </a:ext>
            </a:extLst>
          </p:cNvPr>
          <p:cNvSpPr>
            <a:spLocks noGrp="1"/>
          </p:cNvSpPr>
          <p:nvPr>
            <p:ph type="pic" sz="quarter" idx="42" hasCustomPrompt="1"/>
          </p:nvPr>
        </p:nvSpPr>
        <p:spPr>
          <a:xfrm>
            <a:off x="1682750" y="5021579"/>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Tree>
    <p:extLst>
      <p:ext uri="{BB962C8B-B14F-4D97-AF65-F5344CB8AC3E}">
        <p14:creationId xmlns:p14="http://schemas.microsoft.com/office/powerpoint/2010/main" val="4144039173"/>
      </p:ext>
    </p:extLst>
  </p:cSld>
  <p:clrMapOvr>
    <a:masterClrMapping/>
  </p:clrMapOvr>
  <p:extLst>
    <p:ext uri="{DCECCB84-F9BA-43D5-87BE-67443E8EF086}">
      <p15:sldGuideLst xmlns:p15="http://schemas.microsoft.com/office/powerpoint/2012/main">
        <p15:guide id="1" pos="3681" userDrawn="1">
          <p15:clr>
            <a:srgbClr val="FBAE40"/>
          </p15:clr>
        </p15:guide>
        <p15:guide id="2" pos="3999" userDrawn="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melin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2800"/>
            </a:lvl1p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10">
            <a:extLst>
              <a:ext uri="{FF2B5EF4-FFF2-40B4-BE49-F238E27FC236}">
                <a16:creationId xmlns:a16="http://schemas.microsoft.com/office/drawing/2014/main" id="{0B390309-A5C0-41CC-CFAA-D4B47CF680B1}"/>
              </a:ext>
            </a:extLst>
          </p:cNvPr>
          <p:cNvSpPr>
            <a:spLocks noGrp="1"/>
          </p:cNvSpPr>
          <p:nvPr>
            <p:ph type="body" sz="quarter" idx="15" hasCustomPrompt="1"/>
          </p:nvPr>
        </p:nvSpPr>
        <p:spPr>
          <a:xfrm>
            <a:off x="550863" y="4381863"/>
            <a:ext cx="2517326" cy="414000"/>
          </a:xfrm>
        </p:spPr>
        <p:txBody>
          <a:bodyPr/>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7" name="Text Placeholder 10">
            <a:extLst>
              <a:ext uri="{FF2B5EF4-FFF2-40B4-BE49-F238E27FC236}">
                <a16:creationId xmlns:a16="http://schemas.microsoft.com/office/drawing/2014/main" id="{238FADE8-4EDC-A0BC-D594-BF33F809F8C7}"/>
              </a:ext>
            </a:extLst>
          </p:cNvPr>
          <p:cNvSpPr>
            <a:spLocks noGrp="1"/>
          </p:cNvSpPr>
          <p:nvPr>
            <p:ph type="body" sz="quarter" idx="23" hasCustomPrompt="1"/>
          </p:nvPr>
        </p:nvSpPr>
        <p:spPr>
          <a:xfrm>
            <a:off x="55086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8" name="Text Placeholder 10">
            <a:extLst>
              <a:ext uri="{FF2B5EF4-FFF2-40B4-BE49-F238E27FC236}">
                <a16:creationId xmlns:a16="http://schemas.microsoft.com/office/drawing/2014/main" id="{E3BC8F78-F546-0E30-BBDD-BBB1852A0BF9}"/>
              </a:ext>
            </a:extLst>
          </p:cNvPr>
          <p:cNvSpPr>
            <a:spLocks noGrp="1"/>
          </p:cNvSpPr>
          <p:nvPr>
            <p:ph type="body" sz="quarter" idx="24" hasCustomPrompt="1"/>
          </p:nvPr>
        </p:nvSpPr>
        <p:spPr>
          <a:xfrm>
            <a:off x="55086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9" name="Text Placeholder 10">
            <a:extLst>
              <a:ext uri="{FF2B5EF4-FFF2-40B4-BE49-F238E27FC236}">
                <a16:creationId xmlns:a16="http://schemas.microsoft.com/office/drawing/2014/main" id="{A9DE6835-684C-F5A9-3D4A-31ED7B0EF93B}"/>
              </a:ext>
            </a:extLst>
          </p:cNvPr>
          <p:cNvSpPr>
            <a:spLocks noGrp="1"/>
          </p:cNvSpPr>
          <p:nvPr>
            <p:ph type="body" sz="quarter" idx="25" hasCustomPrompt="1"/>
          </p:nvPr>
        </p:nvSpPr>
        <p:spPr>
          <a:xfrm>
            <a:off x="55086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Q1</a:t>
            </a:r>
          </a:p>
        </p:txBody>
      </p:sp>
      <p:sp>
        <p:nvSpPr>
          <p:cNvPr id="11" name="Text Placeholder 10">
            <a:extLst>
              <a:ext uri="{FF2B5EF4-FFF2-40B4-BE49-F238E27FC236}">
                <a16:creationId xmlns:a16="http://schemas.microsoft.com/office/drawing/2014/main" id="{21C506D3-ED73-6B8D-C590-231E338E8CB4}"/>
              </a:ext>
            </a:extLst>
          </p:cNvPr>
          <p:cNvSpPr>
            <a:spLocks noGrp="1"/>
          </p:cNvSpPr>
          <p:nvPr>
            <p:ph type="body" sz="quarter" idx="26" hasCustomPrompt="1"/>
          </p:nvPr>
        </p:nvSpPr>
        <p:spPr>
          <a:xfrm>
            <a:off x="9123813" y="4381863"/>
            <a:ext cx="2517326" cy="414000"/>
          </a:xfrm>
        </p:spPr>
        <p:txBody>
          <a:bodyPr/>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2" name="Text Placeholder 10">
            <a:extLst>
              <a:ext uri="{FF2B5EF4-FFF2-40B4-BE49-F238E27FC236}">
                <a16:creationId xmlns:a16="http://schemas.microsoft.com/office/drawing/2014/main" id="{C0E69E79-3F6E-C331-C691-DDE3A6DE0116}"/>
              </a:ext>
            </a:extLst>
          </p:cNvPr>
          <p:cNvSpPr>
            <a:spLocks noGrp="1"/>
          </p:cNvSpPr>
          <p:nvPr>
            <p:ph type="body" sz="quarter" idx="27" hasCustomPrompt="1"/>
          </p:nvPr>
        </p:nvSpPr>
        <p:spPr>
          <a:xfrm>
            <a:off x="912381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13" name="Text Placeholder 10">
            <a:extLst>
              <a:ext uri="{FF2B5EF4-FFF2-40B4-BE49-F238E27FC236}">
                <a16:creationId xmlns:a16="http://schemas.microsoft.com/office/drawing/2014/main" id="{08E20CB6-3A4F-456E-3C92-735EA95AAB4D}"/>
              </a:ext>
            </a:extLst>
          </p:cNvPr>
          <p:cNvSpPr>
            <a:spLocks noGrp="1"/>
          </p:cNvSpPr>
          <p:nvPr>
            <p:ph type="body" sz="quarter" idx="28" hasCustomPrompt="1"/>
          </p:nvPr>
        </p:nvSpPr>
        <p:spPr>
          <a:xfrm>
            <a:off x="912381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14" name="Text Placeholder 10">
            <a:extLst>
              <a:ext uri="{FF2B5EF4-FFF2-40B4-BE49-F238E27FC236}">
                <a16:creationId xmlns:a16="http://schemas.microsoft.com/office/drawing/2014/main" id="{036F96B4-3F9F-BB5F-5B94-0B28B2A36E74}"/>
              </a:ext>
            </a:extLst>
          </p:cNvPr>
          <p:cNvSpPr>
            <a:spLocks noGrp="1"/>
          </p:cNvSpPr>
          <p:nvPr>
            <p:ph type="body" sz="quarter" idx="29" hasCustomPrompt="1"/>
          </p:nvPr>
        </p:nvSpPr>
        <p:spPr>
          <a:xfrm>
            <a:off x="912381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Q4</a:t>
            </a:r>
          </a:p>
        </p:txBody>
      </p:sp>
      <p:sp>
        <p:nvSpPr>
          <p:cNvPr id="23" name="Text Placeholder 10">
            <a:extLst>
              <a:ext uri="{FF2B5EF4-FFF2-40B4-BE49-F238E27FC236}">
                <a16:creationId xmlns:a16="http://schemas.microsoft.com/office/drawing/2014/main" id="{9AFF0CCE-0FF3-696D-8E6B-429A3A8FA7F3}"/>
              </a:ext>
            </a:extLst>
          </p:cNvPr>
          <p:cNvSpPr>
            <a:spLocks noGrp="1"/>
          </p:cNvSpPr>
          <p:nvPr>
            <p:ph type="body" sz="quarter" idx="31" hasCustomPrompt="1"/>
          </p:nvPr>
        </p:nvSpPr>
        <p:spPr>
          <a:xfrm>
            <a:off x="3408513" y="4381863"/>
            <a:ext cx="2517326" cy="414000"/>
          </a:xfrm>
        </p:spPr>
        <p:txBody>
          <a:bodyPr/>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4" name="Text Placeholder 10">
            <a:extLst>
              <a:ext uri="{FF2B5EF4-FFF2-40B4-BE49-F238E27FC236}">
                <a16:creationId xmlns:a16="http://schemas.microsoft.com/office/drawing/2014/main" id="{7A956E49-5DEC-2CAF-C63F-06243AF6D62B}"/>
              </a:ext>
            </a:extLst>
          </p:cNvPr>
          <p:cNvSpPr>
            <a:spLocks noGrp="1"/>
          </p:cNvSpPr>
          <p:nvPr>
            <p:ph type="body" sz="quarter" idx="32" hasCustomPrompt="1"/>
          </p:nvPr>
        </p:nvSpPr>
        <p:spPr>
          <a:xfrm>
            <a:off x="340851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5" name="Text Placeholder 10">
            <a:extLst>
              <a:ext uri="{FF2B5EF4-FFF2-40B4-BE49-F238E27FC236}">
                <a16:creationId xmlns:a16="http://schemas.microsoft.com/office/drawing/2014/main" id="{9F0D9634-5224-482B-54EF-794F0B58EC41}"/>
              </a:ext>
            </a:extLst>
          </p:cNvPr>
          <p:cNvSpPr>
            <a:spLocks noGrp="1"/>
          </p:cNvSpPr>
          <p:nvPr>
            <p:ph type="body" sz="quarter" idx="33" hasCustomPrompt="1"/>
          </p:nvPr>
        </p:nvSpPr>
        <p:spPr>
          <a:xfrm>
            <a:off x="340851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26" name="Text Placeholder 10">
            <a:extLst>
              <a:ext uri="{FF2B5EF4-FFF2-40B4-BE49-F238E27FC236}">
                <a16:creationId xmlns:a16="http://schemas.microsoft.com/office/drawing/2014/main" id="{2EB7148D-C7C6-B5FB-1EEA-0D6431367CCD}"/>
              </a:ext>
            </a:extLst>
          </p:cNvPr>
          <p:cNvSpPr>
            <a:spLocks noGrp="1"/>
          </p:cNvSpPr>
          <p:nvPr>
            <p:ph type="body" sz="quarter" idx="34" hasCustomPrompt="1"/>
          </p:nvPr>
        </p:nvSpPr>
        <p:spPr>
          <a:xfrm>
            <a:off x="340851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Q2</a:t>
            </a:r>
          </a:p>
        </p:txBody>
      </p:sp>
      <p:sp>
        <p:nvSpPr>
          <p:cNvPr id="28" name="Text Placeholder 10">
            <a:extLst>
              <a:ext uri="{FF2B5EF4-FFF2-40B4-BE49-F238E27FC236}">
                <a16:creationId xmlns:a16="http://schemas.microsoft.com/office/drawing/2014/main" id="{D16AE40E-E6A9-3AB1-F0E3-912096FCC602}"/>
              </a:ext>
            </a:extLst>
          </p:cNvPr>
          <p:cNvSpPr>
            <a:spLocks noGrp="1"/>
          </p:cNvSpPr>
          <p:nvPr>
            <p:ph type="body" sz="quarter" idx="35" hasCustomPrompt="1"/>
          </p:nvPr>
        </p:nvSpPr>
        <p:spPr>
          <a:xfrm>
            <a:off x="6266163" y="4381863"/>
            <a:ext cx="2517326" cy="414000"/>
          </a:xfrm>
        </p:spPr>
        <p:txBody>
          <a:bodyPr/>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9" name="Text Placeholder 10">
            <a:extLst>
              <a:ext uri="{FF2B5EF4-FFF2-40B4-BE49-F238E27FC236}">
                <a16:creationId xmlns:a16="http://schemas.microsoft.com/office/drawing/2014/main" id="{75F9A1CF-50AC-C4CC-4910-95567657037E}"/>
              </a:ext>
            </a:extLst>
          </p:cNvPr>
          <p:cNvSpPr>
            <a:spLocks noGrp="1"/>
          </p:cNvSpPr>
          <p:nvPr>
            <p:ph type="body" sz="quarter" idx="36" hasCustomPrompt="1"/>
          </p:nvPr>
        </p:nvSpPr>
        <p:spPr>
          <a:xfrm>
            <a:off x="626616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0" name="Text Placeholder 10">
            <a:extLst>
              <a:ext uri="{FF2B5EF4-FFF2-40B4-BE49-F238E27FC236}">
                <a16:creationId xmlns:a16="http://schemas.microsoft.com/office/drawing/2014/main" id="{2A50B512-B4CD-4C60-2E9D-7D5A2110FFD2}"/>
              </a:ext>
            </a:extLst>
          </p:cNvPr>
          <p:cNvSpPr>
            <a:spLocks noGrp="1"/>
          </p:cNvSpPr>
          <p:nvPr>
            <p:ph type="body" sz="quarter" idx="37" hasCustomPrompt="1"/>
          </p:nvPr>
        </p:nvSpPr>
        <p:spPr>
          <a:xfrm>
            <a:off x="626616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31" name="Text Placeholder 10">
            <a:extLst>
              <a:ext uri="{FF2B5EF4-FFF2-40B4-BE49-F238E27FC236}">
                <a16:creationId xmlns:a16="http://schemas.microsoft.com/office/drawing/2014/main" id="{881CFE94-95E9-0D43-6FB7-F55D87A0A087}"/>
              </a:ext>
            </a:extLst>
          </p:cNvPr>
          <p:cNvSpPr>
            <a:spLocks noGrp="1"/>
          </p:cNvSpPr>
          <p:nvPr>
            <p:ph type="body" sz="quarter" idx="38" hasCustomPrompt="1"/>
          </p:nvPr>
        </p:nvSpPr>
        <p:spPr>
          <a:xfrm>
            <a:off x="626616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Q3</a:t>
            </a:r>
          </a:p>
        </p:txBody>
      </p:sp>
      <p:pic>
        <p:nvPicPr>
          <p:cNvPr id="5" name="GroupM_SingleColor_Logo_Navy_RGB.png">
            <a:extLst>
              <a:ext uri="{FF2B5EF4-FFF2-40B4-BE49-F238E27FC236}">
                <a16:creationId xmlns:a16="http://schemas.microsoft.com/office/drawing/2014/main" id="{059FE95C-C7D7-9CC9-5908-701E22CA34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014125631"/>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meline_2">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D9D103-CFC5-E5C6-B669-0580EA524A01}"/>
              </a:ext>
            </a:extLst>
          </p:cNvPr>
          <p:cNvCxnSpPr>
            <a:cxnSpLocks/>
          </p:cNvCxnSpPr>
          <p:nvPr userDrawn="1"/>
        </p:nvCxnSpPr>
        <p:spPr>
          <a:xfrm>
            <a:off x="7175500" y="0"/>
            <a:ext cx="0" cy="342900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4465637" cy="910996"/>
          </a:xfrm>
        </p:spPr>
        <p:txBody>
          <a:bodyPr/>
          <a:lstStyle>
            <a:lvl1pPr>
              <a:defRPr sz="3600"/>
            </a:lvl1p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9" name="Oval 8">
            <a:extLst>
              <a:ext uri="{FF2B5EF4-FFF2-40B4-BE49-F238E27FC236}">
                <a16:creationId xmlns:a16="http://schemas.microsoft.com/office/drawing/2014/main" id="{B9219031-06AB-CD66-61F9-11C084C5938F}"/>
              </a:ext>
            </a:extLst>
          </p:cNvPr>
          <p:cNvSpPr/>
          <p:nvPr userDrawn="1"/>
        </p:nvSpPr>
        <p:spPr>
          <a:xfrm>
            <a:off x="5608357" y="2972277"/>
            <a:ext cx="3157060" cy="3157060"/>
          </a:xfrm>
          <a:prstGeom prst="ellipse">
            <a:avLst/>
          </a:prstGeom>
          <a:solidFill>
            <a:schemeClr val="accent1">
              <a:alpha val="20000"/>
            </a:schemeClr>
          </a:solidFill>
          <a:ln w="349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14" name="Oval 13">
            <a:extLst>
              <a:ext uri="{FF2B5EF4-FFF2-40B4-BE49-F238E27FC236}">
                <a16:creationId xmlns:a16="http://schemas.microsoft.com/office/drawing/2014/main" id="{69610093-D22F-A6BE-1F71-9DEA7499A3C3}"/>
              </a:ext>
            </a:extLst>
          </p:cNvPr>
          <p:cNvSpPr/>
          <p:nvPr userDrawn="1"/>
        </p:nvSpPr>
        <p:spPr>
          <a:xfrm>
            <a:off x="7021528" y="2012361"/>
            <a:ext cx="307944" cy="315465"/>
          </a:xfrm>
          <a:prstGeom prst="ellipse">
            <a:avLst/>
          </a:prstGeom>
          <a:solidFill>
            <a:schemeClr val="accent1"/>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15" name="Oval 14">
            <a:extLst>
              <a:ext uri="{FF2B5EF4-FFF2-40B4-BE49-F238E27FC236}">
                <a16:creationId xmlns:a16="http://schemas.microsoft.com/office/drawing/2014/main" id="{A8330ECA-93E9-9948-544D-2AA570565D86}"/>
              </a:ext>
            </a:extLst>
          </p:cNvPr>
          <p:cNvSpPr/>
          <p:nvPr userDrawn="1"/>
        </p:nvSpPr>
        <p:spPr>
          <a:xfrm>
            <a:off x="7021528" y="848448"/>
            <a:ext cx="307944" cy="315465"/>
          </a:xfrm>
          <a:prstGeom prst="ellipse">
            <a:avLst/>
          </a:prstGeom>
          <a:solidFill>
            <a:schemeClr val="accent1"/>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16" name="Text Placeholder 10">
            <a:extLst>
              <a:ext uri="{FF2B5EF4-FFF2-40B4-BE49-F238E27FC236}">
                <a16:creationId xmlns:a16="http://schemas.microsoft.com/office/drawing/2014/main" id="{50998C3C-AAB9-095F-1CCC-DC7A0D7CBEC7}"/>
              </a:ext>
            </a:extLst>
          </p:cNvPr>
          <p:cNvSpPr>
            <a:spLocks noGrp="1"/>
          </p:cNvSpPr>
          <p:nvPr>
            <p:ph type="body" sz="quarter" idx="15" hasCustomPrompt="1"/>
          </p:nvPr>
        </p:nvSpPr>
        <p:spPr>
          <a:xfrm>
            <a:off x="7600934" y="799180"/>
            <a:ext cx="1887537" cy="414000"/>
          </a:xfrm>
        </p:spPr>
        <p:txBody>
          <a:bodyPr anchor="ctr" anchorCtr="0"/>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7" name="Text Placeholder 10">
            <a:extLst>
              <a:ext uri="{FF2B5EF4-FFF2-40B4-BE49-F238E27FC236}">
                <a16:creationId xmlns:a16="http://schemas.microsoft.com/office/drawing/2014/main" id="{1F61724D-8F72-7EBF-CAFF-7DA0EC9CD323}"/>
              </a:ext>
            </a:extLst>
          </p:cNvPr>
          <p:cNvSpPr>
            <a:spLocks noGrp="1"/>
          </p:cNvSpPr>
          <p:nvPr>
            <p:ph type="body" sz="quarter" idx="16" hasCustomPrompt="1"/>
          </p:nvPr>
        </p:nvSpPr>
        <p:spPr>
          <a:xfrm>
            <a:off x="7600934" y="1963093"/>
            <a:ext cx="1887537" cy="414000"/>
          </a:xfrm>
        </p:spPr>
        <p:txBody>
          <a:bodyPr anchor="ctr" anchorCtr="0"/>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0" name="Text Placeholder 2">
            <a:extLst>
              <a:ext uri="{FF2B5EF4-FFF2-40B4-BE49-F238E27FC236}">
                <a16:creationId xmlns:a16="http://schemas.microsoft.com/office/drawing/2014/main" id="{EEF74668-0FBC-D26D-ABC7-61156C790E09}"/>
              </a:ext>
            </a:extLst>
          </p:cNvPr>
          <p:cNvSpPr>
            <a:spLocks noGrp="1"/>
          </p:cNvSpPr>
          <p:nvPr>
            <p:ph type="body" idx="1" hasCustomPrompt="1"/>
          </p:nvPr>
        </p:nvSpPr>
        <p:spPr>
          <a:xfrm>
            <a:off x="9092963" y="3594848"/>
            <a:ext cx="2548175" cy="542004"/>
          </a:xfrm>
        </p:spPr>
        <p:txBody>
          <a:bodyPr anchor="b" anchorCtr="0"/>
          <a:lstStyle>
            <a:lvl1pPr marL="0" indent="0">
              <a:lnSpc>
                <a:spcPct val="90000"/>
              </a:lnSpc>
              <a:spcBef>
                <a:spcPts val="0"/>
              </a:spcBef>
              <a:spcAft>
                <a:spcPts val="0"/>
              </a:spcAft>
              <a:buNone/>
              <a:defRPr sz="1600" b="1"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here to add a </a:t>
            </a:r>
            <a:br>
              <a:rPr lang="en-US"/>
            </a:br>
            <a:r>
              <a:rPr lang="en-US"/>
              <a:t>sub-title</a:t>
            </a:r>
          </a:p>
        </p:txBody>
      </p:sp>
      <p:sp>
        <p:nvSpPr>
          <p:cNvPr id="21" name="Text Placeholder 2">
            <a:extLst>
              <a:ext uri="{FF2B5EF4-FFF2-40B4-BE49-F238E27FC236}">
                <a16:creationId xmlns:a16="http://schemas.microsoft.com/office/drawing/2014/main" id="{4C555317-3273-004B-E7A3-AF26CB951ED4}"/>
              </a:ext>
            </a:extLst>
          </p:cNvPr>
          <p:cNvSpPr>
            <a:spLocks noGrp="1"/>
          </p:cNvSpPr>
          <p:nvPr>
            <p:ph type="body" idx="10" hasCustomPrompt="1"/>
          </p:nvPr>
        </p:nvSpPr>
        <p:spPr>
          <a:xfrm>
            <a:off x="9092963" y="4290578"/>
            <a:ext cx="2548175" cy="1214946"/>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24" name="Text Placeholder 10">
            <a:extLst>
              <a:ext uri="{FF2B5EF4-FFF2-40B4-BE49-F238E27FC236}">
                <a16:creationId xmlns:a16="http://schemas.microsoft.com/office/drawing/2014/main" id="{03065BB2-4AD8-F07E-D902-8AAE4EDB621E}"/>
              </a:ext>
            </a:extLst>
          </p:cNvPr>
          <p:cNvSpPr>
            <a:spLocks noGrp="1"/>
          </p:cNvSpPr>
          <p:nvPr>
            <p:ph type="body" sz="quarter" idx="18" hasCustomPrompt="1"/>
          </p:nvPr>
        </p:nvSpPr>
        <p:spPr>
          <a:xfrm>
            <a:off x="550863" y="1963093"/>
            <a:ext cx="4465638" cy="4166245"/>
          </a:xfrm>
        </p:spPr>
        <p:txBody>
          <a:body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Oval 3">
            <a:extLst>
              <a:ext uri="{FF2B5EF4-FFF2-40B4-BE49-F238E27FC236}">
                <a16:creationId xmlns:a16="http://schemas.microsoft.com/office/drawing/2014/main" id="{8085F14B-0BD0-76ED-56CE-67BA136D85A9}"/>
              </a:ext>
            </a:extLst>
          </p:cNvPr>
          <p:cNvSpPr>
            <a:spLocks noChangeAspect="1"/>
          </p:cNvSpPr>
          <p:nvPr userDrawn="1"/>
        </p:nvSpPr>
        <p:spPr>
          <a:xfrm>
            <a:off x="5932303" y="3296223"/>
            <a:ext cx="2505600" cy="25056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0">
            <a:extLst>
              <a:ext uri="{FF2B5EF4-FFF2-40B4-BE49-F238E27FC236}">
                <a16:creationId xmlns:a16="http://schemas.microsoft.com/office/drawing/2014/main" id="{BE5B464A-9D45-C63A-A502-4E82644782BA}"/>
              </a:ext>
            </a:extLst>
          </p:cNvPr>
          <p:cNvSpPr>
            <a:spLocks noGrp="1"/>
          </p:cNvSpPr>
          <p:nvPr>
            <p:ph type="body" sz="quarter" idx="17" hasCustomPrompt="1"/>
          </p:nvPr>
        </p:nvSpPr>
        <p:spPr>
          <a:xfrm>
            <a:off x="5924500" y="4228579"/>
            <a:ext cx="2502000" cy="640887"/>
          </a:xfrm>
          <a:prstGeom prst="rect">
            <a:avLst/>
          </a:prstGeom>
          <a:noFill/>
        </p:spPr>
        <p:txBody>
          <a:bodyPr anchor="ctr" anchorCtr="0"/>
          <a:lstStyle>
            <a:lvl1pPr marL="0" indent="0" algn="ctr">
              <a:buNone/>
              <a:defRPr sz="4800" b="0" i="0">
                <a:solidFill>
                  <a:schemeClr val="bg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pic>
        <p:nvPicPr>
          <p:cNvPr id="5" name="GroupM_SingleColor_Logo_Navy_RGB.png">
            <a:extLst>
              <a:ext uri="{FF2B5EF4-FFF2-40B4-BE49-F238E27FC236}">
                <a16:creationId xmlns:a16="http://schemas.microsoft.com/office/drawing/2014/main" id="{2440E86C-3203-3B5A-6635-7C4DC1C1FA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976351514"/>
      </p:ext>
    </p:extLst>
  </p:cSld>
  <p:clrMapOvr>
    <a:masterClrMapping/>
  </p:clrMapOvr>
  <p:extLst>
    <p:ext uri="{DCECCB84-F9BA-43D5-87BE-67443E8EF086}">
      <p15:sldGuideLst xmlns:p15="http://schemas.microsoft.com/office/powerpoint/2012/main">
        <p15:guide id="2" pos="3160">
          <p15:clr>
            <a:srgbClr val="FBAE40"/>
          </p15:clr>
        </p15:guide>
        <p15:guide id="3" orient="horz" pos="1253">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melin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2800"/>
            </a:lvl1p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10">
            <a:extLst>
              <a:ext uri="{FF2B5EF4-FFF2-40B4-BE49-F238E27FC236}">
                <a16:creationId xmlns:a16="http://schemas.microsoft.com/office/drawing/2014/main" id="{0B390309-A5C0-41CC-CFAA-D4B47CF680B1}"/>
              </a:ext>
            </a:extLst>
          </p:cNvPr>
          <p:cNvSpPr>
            <a:spLocks noGrp="1"/>
          </p:cNvSpPr>
          <p:nvPr>
            <p:ph type="body" sz="quarter" idx="15" hasCustomPrompt="1"/>
          </p:nvPr>
        </p:nvSpPr>
        <p:spPr>
          <a:xfrm>
            <a:off x="550863" y="4381863"/>
            <a:ext cx="2517326" cy="414000"/>
          </a:xfrm>
        </p:spPr>
        <p:txBody>
          <a:bodyPr/>
          <a:lstStyle>
            <a:lvl1pPr marL="0" indent="0" algn="l">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7" name="Text Placeholder 10">
            <a:extLst>
              <a:ext uri="{FF2B5EF4-FFF2-40B4-BE49-F238E27FC236}">
                <a16:creationId xmlns:a16="http://schemas.microsoft.com/office/drawing/2014/main" id="{238FADE8-4EDC-A0BC-D594-BF33F809F8C7}"/>
              </a:ext>
            </a:extLst>
          </p:cNvPr>
          <p:cNvSpPr>
            <a:spLocks noGrp="1"/>
          </p:cNvSpPr>
          <p:nvPr>
            <p:ph type="body" sz="quarter" idx="23" hasCustomPrompt="1"/>
          </p:nvPr>
        </p:nvSpPr>
        <p:spPr>
          <a:xfrm>
            <a:off x="55086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8" name="Text Placeholder 10">
            <a:extLst>
              <a:ext uri="{FF2B5EF4-FFF2-40B4-BE49-F238E27FC236}">
                <a16:creationId xmlns:a16="http://schemas.microsoft.com/office/drawing/2014/main" id="{E3BC8F78-F546-0E30-BBDD-BBB1852A0BF9}"/>
              </a:ext>
            </a:extLst>
          </p:cNvPr>
          <p:cNvSpPr>
            <a:spLocks noGrp="1"/>
          </p:cNvSpPr>
          <p:nvPr>
            <p:ph type="body" sz="quarter" idx="24" hasCustomPrompt="1"/>
          </p:nvPr>
        </p:nvSpPr>
        <p:spPr>
          <a:xfrm>
            <a:off x="55086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9" name="Text Placeholder 10">
            <a:extLst>
              <a:ext uri="{FF2B5EF4-FFF2-40B4-BE49-F238E27FC236}">
                <a16:creationId xmlns:a16="http://schemas.microsoft.com/office/drawing/2014/main" id="{A9DE6835-684C-F5A9-3D4A-31ED7B0EF93B}"/>
              </a:ext>
            </a:extLst>
          </p:cNvPr>
          <p:cNvSpPr>
            <a:spLocks noGrp="1"/>
          </p:cNvSpPr>
          <p:nvPr>
            <p:ph type="body" sz="quarter" idx="25" hasCustomPrompt="1"/>
          </p:nvPr>
        </p:nvSpPr>
        <p:spPr>
          <a:xfrm>
            <a:off x="55086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Q1</a:t>
            </a:r>
          </a:p>
        </p:txBody>
      </p:sp>
      <p:sp>
        <p:nvSpPr>
          <p:cNvPr id="11" name="Text Placeholder 10">
            <a:extLst>
              <a:ext uri="{FF2B5EF4-FFF2-40B4-BE49-F238E27FC236}">
                <a16:creationId xmlns:a16="http://schemas.microsoft.com/office/drawing/2014/main" id="{21C506D3-ED73-6B8D-C590-231E338E8CB4}"/>
              </a:ext>
            </a:extLst>
          </p:cNvPr>
          <p:cNvSpPr>
            <a:spLocks noGrp="1"/>
          </p:cNvSpPr>
          <p:nvPr>
            <p:ph type="body" sz="quarter" idx="26" hasCustomPrompt="1"/>
          </p:nvPr>
        </p:nvSpPr>
        <p:spPr>
          <a:xfrm>
            <a:off x="9123813" y="4381863"/>
            <a:ext cx="2517326" cy="414000"/>
          </a:xfrm>
        </p:spPr>
        <p:txBody>
          <a:bodyPr/>
          <a:lstStyle>
            <a:lvl1pPr marL="0" indent="0" algn="l">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2" name="Text Placeholder 10">
            <a:extLst>
              <a:ext uri="{FF2B5EF4-FFF2-40B4-BE49-F238E27FC236}">
                <a16:creationId xmlns:a16="http://schemas.microsoft.com/office/drawing/2014/main" id="{C0E69E79-3F6E-C331-C691-DDE3A6DE0116}"/>
              </a:ext>
            </a:extLst>
          </p:cNvPr>
          <p:cNvSpPr>
            <a:spLocks noGrp="1"/>
          </p:cNvSpPr>
          <p:nvPr>
            <p:ph type="body" sz="quarter" idx="27" hasCustomPrompt="1"/>
          </p:nvPr>
        </p:nvSpPr>
        <p:spPr>
          <a:xfrm>
            <a:off x="912381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13" name="Text Placeholder 10">
            <a:extLst>
              <a:ext uri="{FF2B5EF4-FFF2-40B4-BE49-F238E27FC236}">
                <a16:creationId xmlns:a16="http://schemas.microsoft.com/office/drawing/2014/main" id="{08E20CB6-3A4F-456E-3C92-735EA95AAB4D}"/>
              </a:ext>
            </a:extLst>
          </p:cNvPr>
          <p:cNvSpPr>
            <a:spLocks noGrp="1"/>
          </p:cNvSpPr>
          <p:nvPr>
            <p:ph type="body" sz="quarter" idx="28" hasCustomPrompt="1"/>
          </p:nvPr>
        </p:nvSpPr>
        <p:spPr>
          <a:xfrm>
            <a:off x="912381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14" name="Text Placeholder 10">
            <a:extLst>
              <a:ext uri="{FF2B5EF4-FFF2-40B4-BE49-F238E27FC236}">
                <a16:creationId xmlns:a16="http://schemas.microsoft.com/office/drawing/2014/main" id="{036F96B4-3F9F-BB5F-5B94-0B28B2A36E74}"/>
              </a:ext>
            </a:extLst>
          </p:cNvPr>
          <p:cNvSpPr>
            <a:spLocks noGrp="1"/>
          </p:cNvSpPr>
          <p:nvPr>
            <p:ph type="body" sz="quarter" idx="29" hasCustomPrompt="1"/>
          </p:nvPr>
        </p:nvSpPr>
        <p:spPr>
          <a:xfrm>
            <a:off x="912381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Q4</a:t>
            </a:r>
          </a:p>
        </p:txBody>
      </p:sp>
      <p:sp>
        <p:nvSpPr>
          <p:cNvPr id="23" name="Text Placeholder 10">
            <a:extLst>
              <a:ext uri="{FF2B5EF4-FFF2-40B4-BE49-F238E27FC236}">
                <a16:creationId xmlns:a16="http://schemas.microsoft.com/office/drawing/2014/main" id="{9AFF0CCE-0FF3-696D-8E6B-429A3A8FA7F3}"/>
              </a:ext>
            </a:extLst>
          </p:cNvPr>
          <p:cNvSpPr>
            <a:spLocks noGrp="1"/>
          </p:cNvSpPr>
          <p:nvPr>
            <p:ph type="body" sz="quarter" idx="31" hasCustomPrompt="1"/>
          </p:nvPr>
        </p:nvSpPr>
        <p:spPr>
          <a:xfrm>
            <a:off x="3408513" y="4381863"/>
            <a:ext cx="2517326" cy="414000"/>
          </a:xfrm>
        </p:spPr>
        <p:txBody>
          <a:bodyPr/>
          <a:lstStyle>
            <a:lvl1pPr marL="0" indent="0" algn="l">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4" name="Text Placeholder 10">
            <a:extLst>
              <a:ext uri="{FF2B5EF4-FFF2-40B4-BE49-F238E27FC236}">
                <a16:creationId xmlns:a16="http://schemas.microsoft.com/office/drawing/2014/main" id="{7A956E49-5DEC-2CAF-C63F-06243AF6D62B}"/>
              </a:ext>
            </a:extLst>
          </p:cNvPr>
          <p:cNvSpPr>
            <a:spLocks noGrp="1"/>
          </p:cNvSpPr>
          <p:nvPr>
            <p:ph type="body" sz="quarter" idx="32" hasCustomPrompt="1"/>
          </p:nvPr>
        </p:nvSpPr>
        <p:spPr>
          <a:xfrm>
            <a:off x="340851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5" name="Text Placeholder 10">
            <a:extLst>
              <a:ext uri="{FF2B5EF4-FFF2-40B4-BE49-F238E27FC236}">
                <a16:creationId xmlns:a16="http://schemas.microsoft.com/office/drawing/2014/main" id="{9F0D9634-5224-482B-54EF-794F0B58EC41}"/>
              </a:ext>
            </a:extLst>
          </p:cNvPr>
          <p:cNvSpPr>
            <a:spLocks noGrp="1"/>
          </p:cNvSpPr>
          <p:nvPr>
            <p:ph type="body" sz="quarter" idx="33" hasCustomPrompt="1"/>
          </p:nvPr>
        </p:nvSpPr>
        <p:spPr>
          <a:xfrm>
            <a:off x="340851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26" name="Text Placeholder 10">
            <a:extLst>
              <a:ext uri="{FF2B5EF4-FFF2-40B4-BE49-F238E27FC236}">
                <a16:creationId xmlns:a16="http://schemas.microsoft.com/office/drawing/2014/main" id="{2EB7148D-C7C6-B5FB-1EEA-0D6431367CCD}"/>
              </a:ext>
            </a:extLst>
          </p:cNvPr>
          <p:cNvSpPr>
            <a:spLocks noGrp="1"/>
          </p:cNvSpPr>
          <p:nvPr>
            <p:ph type="body" sz="quarter" idx="34" hasCustomPrompt="1"/>
          </p:nvPr>
        </p:nvSpPr>
        <p:spPr>
          <a:xfrm>
            <a:off x="340851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Q2</a:t>
            </a:r>
          </a:p>
        </p:txBody>
      </p:sp>
      <p:sp>
        <p:nvSpPr>
          <p:cNvPr id="28" name="Text Placeholder 10">
            <a:extLst>
              <a:ext uri="{FF2B5EF4-FFF2-40B4-BE49-F238E27FC236}">
                <a16:creationId xmlns:a16="http://schemas.microsoft.com/office/drawing/2014/main" id="{D16AE40E-E6A9-3AB1-F0E3-912096FCC602}"/>
              </a:ext>
            </a:extLst>
          </p:cNvPr>
          <p:cNvSpPr>
            <a:spLocks noGrp="1"/>
          </p:cNvSpPr>
          <p:nvPr>
            <p:ph type="body" sz="quarter" idx="35" hasCustomPrompt="1"/>
          </p:nvPr>
        </p:nvSpPr>
        <p:spPr>
          <a:xfrm>
            <a:off x="6266163" y="4381863"/>
            <a:ext cx="2517326" cy="414000"/>
          </a:xfrm>
        </p:spPr>
        <p:txBody>
          <a:bodyPr/>
          <a:lstStyle>
            <a:lvl1pPr marL="0" indent="0" algn="l">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9" name="Text Placeholder 10">
            <a:extLst>
              <a:ext uri="{FF2B5EF4-FFF2-40B4-BE49-F238E27FC236}">
                <a16:creationId xmlns:a16="http://schemas.microsoft.com/office/drawing/2014/main" id="{75F9A1CF-50AC-C4CC-4910-95567657037E}"/>
              </a:ext>
            </a:extLst>
          </p:cNvPr>
          <p:cNvSpPr>
            <a:spLocks noGrp="1"/>
          </p:cNvSpPr>
          <p:nvPr>
            <p:ph type="body" sz="quarter" idx="36" hasCustomPrompt="1"/>
          </p:nvPr>
        </p:nvSpPr>
        <p:spPr>
          <a:xfrm>
            <a:off x="626616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0" name="Text Placeholder 10">
            <a:extLst>
              <a:ext uri="{FF2B5EF4-FFF2-40B4-BE49-F238E27FC236}">
                <a16:creationId xmlns:a16="http://schemas.microsoft.com/office/drawing/2014/main" id="{2A50B512-B4CD-4C60-2E9D-7D5A2110FFD2}"/>
              </a:ext>
            </a:extLst>
          </p:cNvPr>
          <p:cNvSpPr>
            <a:spLocks noGrp="1"/>
          </p:cNvSpPr>
          <p:nvPr>
            <p:ph type="body" sz="quarter" idx="37" hasCustomPrompt="1"/>
          </p:nvPr>
        </p:nvSpPr>
        <p:spPr>
          <a:xfrm>
            <a:off x="626616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31" name="Text Placeholder 10">
            <a:extLst>
              <a:ext uri="{FF2B5EF4-FFF2-40B4-BE49-F238E27FC236}">
                <a16:creationId xmlns:a16="http://schemas.microsoft.com/office/drawing/2014/main" id="{881CFE94-95E9-0D43-6FB7-F55D87A0A087}"/>
              </a:ext>
            </a:extLst>
          </p:cNvPr>
          <p:cNvSpPr>
            <a:spLocks noGrp="1"/>
          </p:cNvSpPr>
          <p:nvPr>
            <p:ph type="body" sz="quarter" idx="38" hasCustomPrompt="1"/>
          </p:nvPr>
        </p:nvSpPr>
        <p:spPr>
          <a:xfrm>
            <a:off x="626616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Q3</a:t>
            </a:r>
          </a:p>
        </p:txBody>
      </p:sp>
      <p:pic>
        <p:nvPicPr>
          <p:cNvPr id="5" name="GroupM_SingleColor_Logo_Navy_RGB.png">
            <a:extLst>
              <a:ext uri="{FF2B5EF4-FFF2-40B4-BE49-F238E27FC236}">
                <a16:creationId xmlns:a16="http://schemas.microsoft.com/office/drawing/2014/main" id="{059FE95C-C7D7-9CC9-5908-701E22CA34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032554386"/>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hort callout_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3669389" y="1128096"/>
            <a:ext cx="4860000" cy="4860000"/>
          </a:xfrm>
          <a:prstGeom prst="ellipse">
            <a:avLst/>
          </a:prstGeom>
          <a:solidFill>
            <a:schemeClr val="tx1"/>
          </a:solidFill>
        </p:spPr>
        <p:txBody>
          <a:bodyPr anchor="ctr" anchorCtr="0"/>
          <a:lstStyle>
            <a:lvl1pPr algn="ctr">
              <a:defRPr sz="6000">
                <a:solidFill>
                  <a:schemeClr val="bg1"/>
                </a:solidFill>
              </a:defRPr>
            </a:lvl1pPr>
          </a:lstStyle>
          <a:p>
            <a:r>
              <a:rPr lang="en-US"/>
              <a:t>Title</a:t>
            </a:r>
          </a:p>
        </p:txBody>
      </p:sp>
      <p:sp>
        <p:nvSpPr>
          <p:cNvPr id="6" name="Arc 5">
            <a:extLst>
              <a:ext uri="{FF2B5EF4-FFF2-40B4-BE49-F238E27FC236}">
                <a16:creationId xmlns:a16="http://schemas.microsoft.com/office/drawing/2014/main" id="{8FAD7950-CFBF-3D2F-4C1B-7FC03A4073B3}"/>
              </a:ext>
            </a:extLst>
          </p:cNvPr>
          <p:cNvSpPr/>
          <p:nvPr userDrawn="1"/>
        </p:nvSpPr>
        <p:spPr>
          <a:xfrm>
            <a:off x="-1212506" y="1125038"/>
            <a:ext cx="4866117" cy="4866117"/>
          </a:xfrm>
          <a:prstGeom prst="arc">
            <a:avLst>
              <a:gd name="adj1" fmla="val 14367559"/>
              <a:gd name="adj2" fmla="val 7222461"/>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48E86802-E92B-2D81-69D7-2283FE7D9476}"/>
              </a:ext>
            </a:extLst>
          </p:cNvPr>
          <p:cNvSpPr/>
          <p:nvPr userDrawn="1"/>
        </p:nvSpPr>
        <p:spPr>
          <a:xfrm flipH="1">
            <a:off x="8545166" y="1125038"/>
            <a:ext cx="4866117" cy="4866117"/>
          </a:xfrm>
          <a:prstGeom prst="arc">
            <a:avLst>
              <a:gd name="adj1" fmla="val 14367559"/>
              <a:gd name="adj2" fmla="val 7222461"/>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oupM_SingleColor_Logo_Navy_RGB.png">
            <a:extLst>
              <a:ext uri="{FF2B5EF4-FFF2-40B4-BE49-F238E27FC236}">
                <a16:creationId xmlns:a16="http://schemas.microsoft.com/office/drawing/2014/main" id="{DFC6BA16-C0FF-4F21-8376-F29F212019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4895702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meline_2">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D9D103-CFC5-E5C6-B669-0580EA524A01}"/>
              </a:ext>
            </a:extLst>
          </p:cNvPr>
          <p:cNvCxnSpPr>
            <a:cxnSpLocks/>
          </p:cNvCxnSpPr>
          <p:nvPr userDrawn="1"/>
        </p:nvCxnSpPr>
        <p:spPr>
          <a:xfrm>
            <a:off x="7175500" y="0"/>
            <a:ext cx="0" cy="342900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4465637" cy="910996"/>
          </a:xfrm>
        </p:spPr>
        <p:txBody>
          <a:bodyPr/>
          <a:lstStyle>
            <a:lvl1pPr>
              <a:defRPr sz="3600"/>
            </a:lvl1p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9" name="Oval 8">
            <a:extLst>
              <a:ext uri="{FF2B5EF4-FFF2-40B4-BE49-F238E27FC236}">
                <a16:creationId xmlns:a16="http://schemas.microsoft.com/office/drawing/2014/main" id="{B9219031-06AB-CD66-61F9-11C084C5938F}"/>
              </a:ext>
            </a:extLst>
          </p:cNvPr>
          <p:cNvSpPr/>
          <p:nvPr userDrawn="1"/>
        </p:nvSpPr>
        <p:spPr>
          <a:xfrm>
            <a:off x="5608357" y="2972277"/>
            <a:ext cx="3157060" cy="3157060"/>
          </a:xfrm>
          <a:prstGeom prst="ellipse">
            <a:avLst/>
          </a:prstGeom>
          <a:solidFill>
            <a:schemeClr val="accent1">
              <a:alpha val="20000"/>
            </a:schemeClr>
          </a:solidFill>
          <a:ln w="349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14" name="Oval 13">
            <a:extLst>
              <a:ext uri="{FF2B5EF4-FFF2-40B4-BE49-F238E27FC236}">
                <a16:creationId xmlns:a16="http://schemas.microsoft.com/office/drawing/2014/main" id="{69610093-D22F-A6BE-1F71-9DEA7499A3C3}"/>
              </a:ext>
            </a:extLst>
          </p:cNvPr>
          <p:cNvSpPr/>
          <p:nvPr userDrawn="1"/>
        </p:nvSpPr>
        <p:spPr>
          <a:xfrm>
            <a:off x="7021528" y="2012361"/>
            <a:ext cx="307944" cy="315465"/>
          </a:xfrm>
          <a:prstGeom prst="ellipse">
            <a:avLst/>
          </a:prstGeom>
          <a:solidFill>
            <a:schemeClr val="accent1"/>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15" name="Oval 14">
            <a:extLst>
              <a:ext uri="{FF2B5EF4-FFF2-40B4-BE49-F238E27FC236}">
                <a16:creationId xmlns:a16="http://schemas.microsoft.com/office/drawing/2014/main" id="{A8330ECA-93E9-9948-544D-2AA570565D86}"/>
              </a:ext>
            </a:extLst>
          </p:cNvPr>
          <p:cNvSpPr/>
          <p:nvPr userDrawn="1"/>
        </p:nvSpPr>
        <p:spPr>
          <a:xfrm>
            <a:off x="7021528" y="848448"/>
            <a:ext cx="307944" cy="315465"/>
          </a:xfrm>
          <a:prstGeom prst="ellipse">
            <a:avLst/>
          </a:prstGeom>
          <a:solidFill>
            <a:schemeClr val="accent1"/>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16" name="Text Placeholder 10">
            <a:extLst>
              <a:ext uri="{FF2B5EF4-FFF2-40B4-BE49-F238E27FC236}">
                <a16:creationId xmlns:a16="http://schemas.microsoft.com/office/drawing/2014/main" id="{50998C3C-AAB9-095F-1CCC-DC7A0D7CBEC7}"/>
              </a:ext>
            </a:extLst>
          </p:cNvPr>
          <p:cNvSpPr>
            <a:spLocks noGrp="1"/>
          </p:cNvSpPr>
          <p:nvPr>
            <p:ph type="body" sz="quarter" idx="15" hasCustomPrompt="1"/>
          </p:nvPr>
        </p:nvSpPr>
        <p:spPr>
          <a:xfrm>
            <a:off x="7600934" y="799180"/>
            <a:ext cx="1887537" cy="414000"/>
          </a:xfrm>
        </p:spPr>
        <p:txBody>
          <a:bodyPr anchor="ctr" anchorCtr="0"/>
          <a:lstStyle>
            <a:lvl1pPr marL="0" indent="0" algn="l">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7" name="Text Placeholder 10">
            <a:extLst>
              <a:ext uri="{FF2B5EF4-FFF2-40B4-BE49-F238E27FC236}">
                <a16:creationId xmlns:a16="http://schemas.microsoft.com/office/drawing/2014/main" id="{1F61724D-8F72-7EBF-CAFF-7DA0EC9CD323}"/>
              </a:ext>
            </a:extLst>
          </p:cNvPr>
          <p:cNvSpPr>
            <a:spLocks noGrp="1"/>
          </p:cNvSpPr>
          <p:nvPr>
            <p:ph type="body" sz="quarter" idx="16" hasCustomPrompt="1"/>
          </p:nvPr>
        </p:nvSpPr>
        <p:spPr>
          <a:xfrm>
            <a:off x="7600934" y="1963093"/>
            <a:ext cx="1887537" cy="414000"/>
          </a:xfrm>
        </p:spPr>
        <p:txBody>
          <a:bodyPr anchor="ctr" anchorCtr="0"/>
          <a:lstStyle>
            <a:lvl1pPr marL="0" indent="0" algn="l">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0" name="Text Placeholder 2">
            <a:extLst>
              <a:ext uri="{FF2B5EF4-FFF2-40B4-BE49-F238E27FC236}">
                <a16:creationId xmlns:a16="http://schemas.microsoft.com/office/drawing/2014/main" id="{EEF74668-0FBC-D26D-ABC7-61156C790E09}"/>
              </a:ext>
            </a:extLst>
          </p:cNvPr>
          <p:cNvSpPr>
            <a:spLocks noGrp="1"/>
          </p:cNvSpPr>
          <p:nvPr>
            <p:ph type="body" idx="1" hasCustomPrompt="1"/>
          </p:nvPr>
        </p:nvSpPr>
        <p:spPr>
          <a:xfrm>
            <a:off x="9092963" y="3594848"/>
            <a:ext cx="2548175" cy="542004"/>
          </a:xfrm>
        </p:spPr>
        <p:txBody>
          <a:bodyPr anchor="b" anchorCtr="0"/>
          <a:lstStyle>
            <a:lvl1pPr marL="0" indent="0">
              <a:lnSpc>
                <a:spcPct val="100000"/>
              </a:lnSpc>
              <a:spcBef>
                <a:spcPts val="0"/>
              </a:spcBef>
              <a:spcAft>
                <a:spcPts val="0"/>
              </a:spcAft>
              <a:buNone/>
              <a:defRPr sz="1600" b="1"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here to add a </a:t>
            </a:r>
            <a:br>
              <a:rPr lang="en-US"/>
            </a:br>
            <a:r>
              <a:rPr lang="en-US"/>
              <a:t>sub-title</a:t>
            </a:r>
          </a:p>
        </p:txBody>
      </p:sp>
      <p:sp>
        <p:nvSpPr>
          <p:cNvPr id="21" name="Text Placeholder 2">
            <a:extLst>
              <a:ext uri="{FF2B5EF4-FFF2-40B4-BE49-F238E27FC236}">
                <a16:creationId xmlns:a16="http://schemas.microsoft.com/office/drawing/2014/main" id="{4C555317-3273-004B-E7A3-AF26CB951ED4}"/>
              </a:ext>
            </a:extLst>
          </p:cNvPr>
          <p:cNvSpPr>
            <a:spLocks noGrp="1"/>
          </p:cNvSpPr>
          <p:nvPr>
            <p:ph type="body" idx="10" hasCustomPrompt="1"/>
          </p:nvPr>
        </p:nvSpPr>
        <p:spPr>
          <a:xfrm>
            <a:off x="9092963" y="4290578"/>
            <a:ext cx="2548175" cy="1214946"/>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24" name="Text Placeholder 10">
            <a:extLst>
              <a:ext uri="{FF2B5EF4-FFF2-40B4-BE49-F238E27FC236}">
                <a16:creationId xmlns:a16="http://schemas.microsoft.com/office/drawing/2014/main" id="{03065BB2-4AD8-F07E-D902-8AAE4EDB621E}"/>
              </a:ext>
            </a:extLst>
          </p:cNvPr>
          <p:cNvSpPr>
            <a:spLocks noGrp="1"/>
          </p:cNvSpPr>
          <p:nvPr>
            <p:ph type="body" sz="quarter" idx="18" hasCustomPrompt="1"/>
          </p:nvPr>
        </p:nvSpPr>
        <p:spPr>
          <a:xfrm>
            <a:off x="550863" y="1963093"/>
            <a:ext cx="4465638" cy="4166245"/>
          </a:xfrm>
        </p:spPr>
        <p:txBody>
          <a:body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Oval 3">
            <a:extLst>
              <a:ext uri="{FF2B5EF4-FFF2-40B4-BE49-F238E27FC236}">
                <a16:creationId xmlns:a16="http://schemas.microsoft.com/office/drawing/2014/main" id="{8085F14B-0BD0-76ED-56CE-67BA136D85A9}"/>
              </a:ext>
            </a:extLst>
          </p:cNvPr>
          <p:cNvSpPr>
            <a:spLocks noChangeAspect="1"/>
          </p:cNvSpPr>
          <p:nvPr userDrawn="1"/>
        </p:nvSpPr>
        <p:spPr>
          <a:xfrm>
            <a:off x="5932303" y="3296223"/>
            <a:ext cx="2505600" cy="25056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0">
            <a:extLst>
              <a:ext uri="{FF2B5EF4-FFF2-40B4-BE49-F238E27FC236}">
                <a16:creationId xmlns:a16="http://schemas.microsoft.com/office/drawing/2014/main" id="{BE5B464A-9D45-C63A-A502-4E82644782BA}"/>
              </a:ext>
            </a:extLst>
          </p:cNvPr>
          <p:cNvSpPr>
            <a:spLocks noGrp="1"/>
          </p:cNvSpPr>
          <p:nvPr>
            <p:ph type="body" sz="quarter" idx="17" hasCustomPrompt="1"/>
          </p:nvPr>
        </p:nvSpPr>
        <p:spPr>
          <a:xfrm>
            <a:off x="5924500" y="4228579"/>
            <a:ext cx="2502000" cy="640887"/>
          </a:xfrm>
          <a:prstGeom prst="rect">
            <a:avLst/>
          </a:prstGeom>
          <a:noFill/>
        </p:spPr>
        <p:txBody>
          <a:bodyPr anchor="ctr" anchorCtr="0"/>
          <a:lstStyle>
            <a:lvl1pPr marL="0" indent="0" algn="ctr">
              <a:buNone/>
              <a:defRPr sz="4800" b="0" i="0">
                <a:solidFill>
                  <a:schemeClr val="bg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pic>
        <p:nvPicPr>
          <p:cNvPr id="5" name="GroupM_SingleColor_Logo_Navy_RGB.png">
            <a:extLst>
              <a:ext uri="{FF2B5EF4-FFF2-40B4-BE49-F238E27FC236}">
                <a16:creationId xmlns:a16="http://schemas.microsoft.com/office/drawing/2014/main" id="{2440E86C-3203-3B5A-6635-7C4DC1C1FA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668624456"/>
      </p:ext>
    </p:extLst>
  </p:cSld>
  <p:clrMapOvr>
    <a:masterClrMapping/>
  </p:clrMapOvr>
  <p:extLst>
    <p:ext uri="{DCECCB84-F9BA-43D5-87BE-67443E8EF086}">
      <p15:sldGuideLst xmlns:p15="http://schemas.microsoft.com/office/powerpoint/2012/main">
        <p15:guide id="2" pos="3160">
          <p15:clr>
            <a:srgbClr val="FBAE40"/>
          </p15:clr>
        </p15:guide>
        <p15:guide id="3" orient="horz" pos="1253">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meline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10" name="TextBox 9">
            <a:extLst>
              <a:ext uri="{FF2B5EF4-FFF2-40B4-BE49-F238E27FC236}">
                <a16:creationId xmlns:a16="http://schemas.microsoft.com/office/drawing/2014/main" id="{8B2F2F81-9619-54D2-AA1B-314DF37216F6}"/>
              </a:ext>
            </a:extLst>
          </p:cNvPr>
          <p:cNvSpPr txBox="1"/>
          <p:nvPr userDrawn="1"/>
        </p:nvSpPr>
        <p:spPr>
          <a:xfrm>
            <a:off x="546296" y="4285094"/>
            <a:ext cx="322204" cy="184666"/>
          </a:xfrm>
          <a:prstGeom prst="rect">
            <a:avLst/>
          </a:prstGeom>
          <a:noFill/>
        </p:spPr>
        <p:txBody>
          <a:bodyPr wrap="none" lIns="0" tIns="0" rIns="0" bIns="0" rtlCol="0">
            <a:spAutoFit/>
          </a:bodyPr>
          <a:lstStyle/>
          <a:p>
            <a:pPr algn="ctr"/>
            <a:r>
              <a:rPr lang="en-US" sz="1200" b="1" i="0">
                <a:solidFill>
                  <a:schemeClr val="bg2"/>
                </a:solidFill>
                <a:latin typeface="Poppins" pitchFamily="2" charset="77"/>
                <a:cs typeface="Poppins" pitchFamily="2" charset="77"/>
              </a:rPr>
              <a:t>JAN</a:t>
            </a:r>
          </a:p>
        </p:txBody>
      </p:sp>
      <p:sp>
        <p:nvSpPr>
          <p:cNvPr id="11" name="TextBox 10">
            <a:extLst>
              <a:ext uri="{FF2B5EF4-FFF2-40B4-BE49-F238E27FC236}">
                <a16:creationId xmlns:a16="http://schemas.microsoft.com/office/drawing/2014/main" id="{5E1F1754-C80A-8AC1-3186-48722B0DD937}"/>
              </a:ext>
            </a:extLst>
          </p:cNvPr>
          <p:cNvSpPr txBox="1"/>
          <p:nvPr userDrawn="1"/>
        </p:nvSpPr>
        <p:spPr>
          <a:xfrm>
            <a:off x="1344270" y="4285094"/>
            <a:ext cx="274113" cy="184666"/>
          </a:xfrm>
          <a:prstGeom prst="rect">
            <a:avLst/>
          </a:prstGeom>
          <a:noFill/>
        </p:spPr>
        <p:txBody>
          <a:bodyPr wrap="none" lIns="0" tIns="0" rIns="0" bIns="0" rtlCol="0">
            <a:spAutoFit/>
          </a:bodyPr>
          <a:lstStyle/>
          <a:p>
            <a:pPr algn="ctr"/>
            <a:r>
              <a:rPr lang="en-US" sz="1200" b="1" i="0">
                <a:solidFill>
                  <a:schemeClr val="bg2"/>
                </a:solidFill>
                <a:latin typeface="Poppins" pitchFamily="2" charset="77"/>
                <a:cs typeface="Poppins" pitchFamily="2" charset="77"/>
              </a:rPr>
              <a:t>FEB</a:t>
            </a:r>
          </a:p>
        </p:txBody>
      </p:sp>
      <p:sp>
        <p:nvSpPr>
          <p:cNvPr id="12" name="TextBox 11">
            <a:extLst>
              <a:ext uri="{FF2B5EF4-FFF2-40B4-BE49-F238E27FC236}">
                <a16:creationId xmlns:a16="http://schemas.microsoft.com/office/drawing/2014/main" id="{6CAF47A0-F9F8-0423-B3BF-2D0943C412DC}"/>
              </a:ext>
            </a:extLst>
          </p:cNvPr>
          <p:cNvSpPr txBox="1"/>
          <p:nvPr userDrawn="1"/>
        </p:nvSpPr>
        <p:spPr>
          <a:xfrm>
            <a:off x="209415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MAR</a:t>
            </a:r>
          </a:p>
        </p:txBody>
      </p:sp>
      <p:sp>
        <p:nvSpPr>
          <p:cNvPr id="13" name="TextBox 12">
            <a:extLst>
              <a:ext uri="{FF2B5EF4-FFF2-40B4-BE49-F238E27FC236}">
                <a16:creationId xmlns:a16="http://schemas.microsoft.com/office/drawing/2014/main" id="{40FD2D43-BF6D-F3E1-0CF3-D48967E8860B}"/>
              </a:ext>
            </a:extLst>
          </p:cNvPr>
          <p:cNvSpPr txBox="1"/>
          <p:nvPr userDrawn="1"/>
        </p:nvSpPr>
        <p:spPr>
          <a:xfrm>
            <a:off x="305592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APR</a:t>
            </a:r>
          </a:p>
        </p:txBody>
      </p:sp>
      <p:sp>
        <p:nvSpPr>
          <p:cNvPr id="14" name="TextBox 13">
            <a:extLst>
              <a:ext uri="{FF2B5EF4-FFF2-40B4-BE49-F238E27FC236}">
                <a16:creationId xmlns:a16="http://schemas.microsoft.com/office/drawing/2014/main" id="{C383C8FF-55F3-A95F-CD6B-603F9A200AB6}"/>
              </a:ext>
            </a:extLst>
          </p:cNvPr>
          <p:cNvSpPr txBox="1"/>
          <p:nvPr userDrawn="1"/>
        </p:nvSpPr>
        <p:spPr>
          <a:xfrm>
            <a:off x="401769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MAY</a:t>
            </a:r>
          </a:p>
        </p:txBody>
      </p:sp>
      <p:sp>
        <p:nvSpPr>
          <p:cNvPr id="15" name="TextBox 14">
            <a:extLst>
              <a:ext uri="{FF2B5EF4-FFF2-40B4-BE49-F238E27FC236}">
                <a16:creationId xmlns:a16="http://schemas.microsoft.com/office/drawing/2014/main" id="{B7C0436C-28FD-4C74-52B3-F319AD4564CD}"/>
              </a:ext>
            </a:extLst>
          </p:cNvPr>
          <p:cNvSpPr txBox="1"/>
          <p:nvPr userDrawn="1"/>
        </p:nvSpPr>
        <p:spPr>
          <a:xfrm>
            <a:off x="497946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JUN</a:t>
            </a:r>
          </a:p>
        </p:txBody>
      </p:sp>
      <p:sp>
        <p:nvSpPr>
          <p:cNvPr id="16" name="TextBox 15">
            <a:extLst>
              <a:ext uri="{FF2B5EF4-FFF2-40B4-BE49-F238E27FC236}">
                <a16:creationId xmlns:a16="http://schemas.microsoft.com/office/drawing/2014/main" id="{D5E3B375-E60E-B050-DDE1-90375D79BE0C}"/>
              </a:ext>
            </a:extLst>
          </p:cNvPr>
          <p:cNvSpPr txBox="1"/>
          <p:nvPr userDrawn="1"/>
        </p:nvSpPr>
        <p:spPr>
          <a:xfrm>
            <a:off x="594123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JUL</a:t>
            </a:r>
          </a:p>
        </p:txBody>
      </p:sp>
      <p:sp>
        <p:nvSpPr>
          <p:cNvPr id="17" name="TextBox 16">
            <a:extLst>
              <a:ext uri="{FF2B5EF4-FFF2-40B4-BE49-F238E27FC236}">
                <a16:creationId xmlns:a16="http://schemas.microsoft.com/office/drawing/2014/main" id="{A64D2966-6558-BA2F-DB0E-0D6DEEF9279B}"/>
              </a:ext>
            </a:extLst>
          </p:cNvPr>
          <p:cNvSpPr txBox="1"/>
          <p:nvPr userDrawn="1"/>
        </p:nvSpPr>
        <p:spPr>
          <a:xfrm>
            <a:off x="6903003" y="4285094"/>
            <a:ext cx="481718"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AUG</a:t>
            </a:r>
          </a:p>
        </p:txBody>
      </p:sp>
      <p:sp>
        <p:nvSpPr>
          <p:cNvPr id="18" name="TextBox 17">
            <a:extLst>
              <a:ext uri="{FF2B5EF4-FFF2-40B4-BE49-F238E27FC236}">
                <a16:creationId xmlns:a16="http://schemas.microsoft.com/office/drawing/2014/main" id="{A06CFBFE-F0F7-90C5-024E-A78D50A45C1A}"/>
              </a:ext>
            </a:extLst>
          </p:cNvPr>
          <p:cNvSpPr txBox="1"/>
          <p:nvPr userDrawn="1"/>
        </p:nvSpPr>
        <p:spPr>
          <a:xfrm>
            <a:off x="7860491"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SEP</a:t>
            </a:r>
          </a:p>
        </p:txBody>
      </p:sp>
      <p:sp>
        <p:nvSpPr>
          <p:cNvPr id="19" name="TextBox 18">
            <a:extLst>
              <a:ext uri="{FF2B5EF4-FFF2-40B4-BE49-F238E27FC236}">
                <a16:creationId xmlns:a16="http://schemas.microsoft.com/office/drawing/2014/main" id="{F0558AA5-4B42-3584-23BC-3FA68D8E8941}"/>
              </a:ext>
            </a:extLst>
          </p:cNvPr>
          <p:cNvSpPr txBox="1"/>
          <p:nvPr userDrawn="1"/>
        </p:nvSpPr>
        <p:spPr>
          <a:xfrm>
            <a:off x="8822261"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OCT</a:t>
            </a:r>
          </a:p>
        </p:txBody>
      </p:sp>
      <p:sp>
        <p:nvSpPr>
          <p:cNvPr id="20" name="TextBox 19">
            <a:extLst>
              <a:ext uri="{FF2B5EF4-FFF2-40B4-BE49-F238E27FC236}">
                <a16:creationId xmlns:a16="http://schemas.microsoft.com/office/drawing/2014/main" id="{2E863C91-5135-F33F-7899-FCC20AC8D5A9}"/>
              </a:ext>
            </a:extLst>
          </p:cNvPr>
          <p:cNvSpPr txBox="1"/>
          <p:nvPr userDrawn="1"/>
        </p:nvSpPr>
        <p:spPr>
          <a:xfrm>
            <a:off x="9784031" y="4285094"/>
            <a:ext cx="481718"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NOV</a:t>
            </a:r>
          </a:p>
        </p:txBody>
      </p:sp>
      <p:sp>
        <p:nvSpPr>
          <p:cNvPr id="21" name="TextBox 20">
            <a:extLst>
              <a:ext uri="{FF2B5EF4-FFF2-40B4-BE49-F238E27FC236}">
                <a16:creationId xmlns:a16="http://schemas.microsoft.com/office/drawing/2014/main" id="{17BA93EA-908D-EFA8-39BF-3E47587A44EC}"/>
              </a:ext>
            </a:extLst>
          </p:cNvPr>
          <p:cNvSpPr txBox="1"/>
          <p:nvPr userDrawn="1"/>
        </p:nvSpPr>
        <p:spPr>
          <a:xfrm>
            <a:off x="10741514"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DEC</a:t>
            </a:r>
          </a:p>
        </p:txBody>
      </p:sp>
      <p:cxnSp>
        <p:nvCxnSpPr>
          <p:cNvPr id="23" name="Straight Connector 22">
            <a:extLst>
              <a:ext uri="{FF2B5EF4-FFF2-40B4-BE49-F238E27FC236}">
                <a16:creationId xmlns:a16="http://schemas.microsoft.com/office/drawing/2014/main" id="{12C1E5E4-E776-2F85-C724-0E71B9E5551F}"/>
              </a:ext>
            </a:extLst>
          </p:cNvPr>
          <p:cNvCxnSpPr>
            <a:cxnSpLocks/>
          </p:cNvCxnSpPr>
          <p:nvPr userDrawn="1"/>
        </p:nvCxnSpPr>
        <p:spPr>
          <a:xfrm>
            <a:off x="550863" y="4162012"/>
            <a:ext cx="11090275" cy="0"/>
          </a:xfrm>
          <a:prstGeom prst="line">
            <a:avLst/>
          </a:prstGeom>
          <a:ln w="22225">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7A1FFBE3-80C6-B64A-9540-FC7AB4F81714}"/>
              </a:ext>
            </a:extLst>
          </p:cNvPr>
          <p:cNvSpPr>
            <a:spLocks noGrp="1"/>
          </p:cNvSpPr>
          <p:nvPr>
            <p:ph type="body" sz="quarter" idx="23" hasCustomPrompt="1"/>
          </p:nvPr>
        </p:nvSpPr>
        <p:spPr>
          <a:xfrm>
            <a:off x="1094538" y="2707564"/>
            <a:ext cx="2102157" cy="634526"/>
          </a:xfrm>
        </p:spPr>
        <p:txBody>
          <a:bodyPr anchor="b" anchorCtr="0"/>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30" name="Text Placeholder 10">
            <a:extLst>
              <a:ext uri="{FF2B5EF4-FFF2-40B4-BE49-F238E27FC236}">
                <a16:creationId xmlns:a16="http://schemas.microsoft.com/office/drawing/2014/main" id="{AFEDE4A1-36E0-884C-6B4A-CD219EDCC07B}"/>
              </a:ext>
            </a:extLst>
          </p:cNvPr>
          <p:cNvSpPr>
            <a:spLocks noGrp="1"/>
          </p:cNvSpPr>
          <p:nvPr>
            <p:ph type="body" sz="quarter" idx="41" hasCustomPrompt="1"/>
          </p:nvPr>
        </p:nvSpPr>
        <p:spPr>
          <a:xfrm>
            <a:off x="5205220" y="2707564"/>
            <a:ext cx="2102157" cy="634526"/>
          </a:xfrm>
        </p:spPr>
        <p:txBody>
          <a:bodyPr anchor="b" anchorCtr="0"/>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33" name="Text Placeholder 10">
            <a:extLst>
              <a:ext uri="{FF2B5EF4-FFF2-40B4-BE49-F238E27FC236}">
                <a16:creationId xmlns:a16="http://schemas.microsoft.com/office/drawing/2014/main" id="{3026E631-D87E-126D-CA4F-C12D876641DE}"/>
              </a:ext>
            </a:extLst>
          </p:cNvPr>
          <p:cNvSpPr>
            <a:spLocks noGrp="1"/>
          </p:cNvSpPr>
          <p:nvPr>
            <p:ph type="body" sz="quarter" idx="44" hasCustomPrompt="1"/>
          </p:nvPr>
        </p:nvSpPr>
        <p:spPr>
          <a:xfrm>
            <a:off x="3780217" y="4982934"/>
            <a:ext cx="2102157" cy="634526"/>
          </a:xfrm>
        </p:spPr>
        <p:txBody>
          <a:bodyPr anchor="t" anchorCtr="0"/>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36" name="Text Placeholder 10">
            <a:extLst>
              <a:ext uri="{FF2B5EF4-FFF2-40B4-BE49-F238E27FC236}">
                <a16:creationId xmlns:a16="http://schemas.microsoft.com/office/drawing/2014/main" id="{AE8B289C-54CD-05C6-E78B-698B85DF85B8}"/>
              </a:ext>
            </a:extLst>
          </p:cNvPr>
          <p:cNvSpPr>
            <a:spLocks noGrp="1"/>
          </p:cNvSpPr>
          <p:nvPr>
            <p:ph type="body" sz="quarter" idx="47" hasCustomPrompt="1"/>
          </p:nvPr>
        </p:nvSpPr>
        <p:spPr>
          <a:xfrm>
            <a:off x="9527423" y="4982934"/>
            <a:ext cx="2102157" cy="634526"/>
          </a:xfrm>
        </p:spPr>
        <p:txBody>
          <a:bodyPr anchor="t" anchorCtr="0"/>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40" name="TextBox 39">
            <a:extLst>
              <a:ext uri="{FF2B5EF4-FFF2-40B4-BE49-F238E27FC236}">
                <a16:creationId xmlns:a16="http://schemas.microsoft.com/office/drawing/2014/main" id="{FDBA6070-4630-9400-0292-39E9BFFE004B}"/>
              </a:ext>
            </a:extLst>
          </p:cNvPr>
          <p:cNvSpPr txBox="1"/>
          <p:nvPr userDrawn="1"/>
        </p:nvSpPr>
        <p:spPr>
          <a:xfrm>
            <a:off x="524212" y="1707579"/>
            <a:ext cx="610745" cy="677108"/>
          </a:xfrm>
          <a:prstGeom prst="rect">
            <a:avLst/>
          </a:prstGeom>
          <a:noFill/>
        </p:spPr>
        <p:txBody>
          <a:bodyPr wrap="none" lIns="0" tIns="0" rIns="0" bIns="0" rtlCol="0">
            <a:spAutoFit/>
          </a:bodyPr>
          <a:lstStyle/>
          <a:p>
            <a:pPr algn="l"/>
            <a:r>
              <a:rPr lang="en-US" sz="4400" b="0" i="0">
                <a:solidFill>
                  <a:schemeClr val="tx1"/>
                </a:solidFill>
                <a:latin typeface="Poppins Light" pitchFamily="2" charset="77"/>
                <a:cs typeface="Poppins Light" pitchFamily="2" charset="77"/>
              </a:rPr>
              <a:t>Q1</a:t>
            </a:r>
          </a:p>
        </p:txBody>
      </p:sp>
      <p:sp>
        <p:nvSpPr>
          <p:cNvPr id="41" name="TextBox 40">
            <a:extLst>
              <a:ext uri="{FF2B5EF4-FFF2-40B4-BE49-F238E27FC236}">
                <a16:creationId xmlns:a16="http://schemas.microsoft.com/office/drawing/2014/main" id="{D6F179F1-B612-24E9-3B83-C535BBDA75A6}"/>
              </a:ext>
            </a:extLst>
          </p:cNvPr>
          <p:cNvSpPr txBox="1"/>
          <p:nvPr userDrawn="1"/>
        </p:nvSpPr>
        <p:spPr>
          <a:xfrm>
            <a:off x="3128832" y="1707579"/>
            <a:ext cx="767839" cy="677108"/>
          </a:xfrm>
          <a:prstGeom prst="rect">
            <a:avLst/>
          </a:prstGeom>
          <a:noFill/>
        </p:spPr>
        <p:txBody>
          <a:bodyPr wrap="none" lIns="0" tIns="0" rIns="0" bIns="0" rtlCol="0">
            <a:spAutoFit/>
          </a:bodyPr>
          <a:lstStyle/>
          <a:p>
            <a:pPr algn="l"/>
            <a:r>
              <a:rPr lang="en-US" sz="4400" b="0" i="0">
                <a:solidFill>
                  <a:schemeClr val="tx1"/>
                </a:solidFill>
                <a:latin typeface="Poppins Light" pitchFamily="2" charset="77"/>
                <a:cs typeface="Poppins Light" pitchFamily="2" charset="77"/>
              </a:rPr>
              <a:t>Q2</a:t>
            </a:r>
          </a:p>
        </p:txBody>
      </p:sp>
      <p:sp>
        <p:nvSpPr>
          <p:cNvPr id="42" name="TextBox 41">
            <a:extLst>
              <a:ext uri="{FF2B5EF4-FFF2-40B4-BE49-F238E27FC236}">
                <a16:creationId xmlns:a16="http://schemas.microsoft.com/office/drawing/2014/main" id="{5DCBA275-3794-8611-7F2D-CD6ECE2D5A21}"/>
              </a:ext>
            </a:extLst>
          </p:cNvPr>
          <p:cNvSpPr txBox="1"/>
          <p:nvPr userDrawn="1"/>
        </p:nvSpPr>
        <p:spPr>
          <a:xfrm>
            <a:off x="6035040" y="1707579"/>
            <a:ext cx="775853" cy="677108"/>
          </a:xfrm>
          <a:prstGeom prst="rect">
            <a:avLst/>
          </a:prstGeom>
          <a:noFill/>
        </p:spPr>
        <p:txBody>
          <a:bodyPr wrap="none" lIns="0" tIns="0" rIns="0" bIns="0" rtlCol="0">
            <a:spAutoFit/>
          </a:bodyPr>
          <a:lstStyle/>
          <a:p>
            <a:pPr algn="l"/>
            <a:r>
              <a:rPr lang="en-US" sz="4400" b="0" i="0">
                <a:solidFill>
                  <a:schemeClr val="tx1"/>
                </a:solidFill>
                <a:latin typeface="Poppins Light" pitchFamily="2" charset="77"/>
                <a:cs typeface="Poppins Light" pitchFamily="2" charset="77"/>
              </a:rPr>
              <a:t>Q3</a:t>
            </a:r>
          </a:p>
        </p:txBody>
      </p:sp>
      <p:sp>
        <p:nvSpPr>
          <p:cNvPr id="44" name="TextBox 43">
            <a:extLst>
              <a:ext uri="{FF2B5EF4-FFF2-40B4-BE49-F238E27FC236}">
                <a16:creationId xmlns:a16="http://schemas.microsoft.com/office/drawing/2014/main" id="{AD00E468-C04B-A138-6E42-58FAD6E46F7C}"/>
              </a:ext>
            </a:extLst>
          </p:cNvPr>
          <p:cNvSpPr txBox="1"/>
          <p:nvPr userDrawn="1"/>
        </p:nvSpPr>
        <p:spPr>
          <a:xfrm>
            <a:off x="8872924" y="1707579"/>
            <a:ext cx="791883" cy="677108"/>
          </a:xfrm>
          <a:prstGeom prst="rect">
            <a:avLst/>
          </a:prstGeom>
          <a:noFill/>
        </p:spPr>
        <p:txBody>
          <a:bodyPr wrap="none" lIns="0" tIns="0" rIns="0" bIns="0" rtlCol="0">
            <a:spAutoFit/>
          </a:bodyPr>
          <a:lstStyle/>
          <a:p>
            <a:pPr algn="l"/>
            <a:r>
              <a:rPr lang="en-US" sz="4400" b="0" i="0">
                <a:solidFill>
                  <a:schemeClr val="tx1"/>
                </a:solidFill>
                <a:latin typeface="Poppins Light" pitchFamily="2" charset="77"/>
                <a:cs typeface="Poppins Light" pitchFamily="2" charset="77"/>
              </a:rPr>
              <a:t>Q4</a:t>
            </a:r>
          </a:p>
        </p:txBody>
      </p:sp>
      <p:pic>
        <p:nvPicPr>
          <p:cNvPr id="4" name="GroupM_SingleColor_Logo_Navy_RGB.png">
            <a:extLst>
              <a:ext uri="{FF2B5EF4-FFF2-40B4-BE49-F238E27FC236}">
                <a16:creationId xmlns:a16="http://schemas.microsoft.com/office/drawing/2014/main" id="{B7251ADF-5CFD-3D65-0CCD-40B46988B6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379813832"/>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meline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23" name="Straight Connector 22">
            <a:extLst>
              <a:ext uri="{FF2B5EF4-FFF2-40B4-BE49-F238E27FC236}">
                <a16:creationId xmlns:a16="http://schemas.microsoft.com/office/drawing/2014/main" id="{12C1E5E4-E776-2F85-C724-0E71B9E5551F}"/>
              </a:ext>
            </a:extLst>
          </p:cNvPr>
          <p:cNvCxnSpPr>
            <a:cxnSpLocks/>
          </p:cNvCxnSpPr>
          <p:nvPr userDrawn="1"/>
        </p:nvCxnSpPr>
        <p:spPr>
          <a:xfrm>
            <a:off x="530087" y="4162012"/>
            <a:ext cx="11111051" cy="0"/>
          </a:xfrm>
          <a:prstGeom prst="line">
            <a:avLst/>
          </a:prstGeom>
          <a:ln w="22225">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7A1FFBE3-80C6-B64A-9540-FC7AB4F81714}"/>
              </a:ext>
            </a:extLst>
          </p:cNvPr>
          <p:cNvSpPr>
            <a:spLocks noGrp="1"/>
          </p:cNvSpPr>
          <p:nvPr>
            <p:ph type="body" sz="quarter" idx="23" hasCustomPrompt="1"/>
          </p:nvPr>
        </p:nvSpPr>
        <p:spPr>
          <a:xfrm>
            <a:off x="427027" y="3019135"/>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30" name="Text Placeholder 10">
            <a:extLst>
              <a:ext uri="{FF2B5EF4-FFF2-40B4-BE49-F238E27FC236}">
                <a16:creationId xmlns:a16="http://schemas.microsoft.com/office/drawing/2014/main" id="{AFEDE4A1-36E0-884C-6B4A-CD219EDCC07B}"/>
              </a:ext>
            </a:extLst>
          </p:cNvPr>
          <p:cNvSpPr>
            <a:spLocks noGrp="1"/>
          </p:cNvSpPr>
          <p:nvPr>
            <p:ph type="body" sz="quarter" idx="41" hasCustomPrompt="1"/>
          </p:nvPr>
        </p:nvSpPr>
        <p:spPr>
          <a:xfrm>
            <a:off x="1961631" y="2473035"/>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33" name="Text Placeholder 10">
            <a:extLst>
              <a:ext uri="{FF2B5EF4-FFF2-40B4-BE49-F238E27FC236}">
                <a16:creationId xmlns:a16="http://schemas.microsoft.com/office/drawing/2014/main" id="{3026E631-D87E-126D-CA4F-C12D876641DE}"/>
              </a:ext>
            </a:extLst>
          </p:cNvPr>
          <p:cNvSpPr>
            <a:spLocks noGrp="1"/>
          </p:cNvSpPr>
          <p:nvPr>
            <p:ph type="body" sz="quarter" idx="44" hasCustomPrompt="1"/>
          </p:nvPr>
        </p:nvSpPr>
        <p:spPr>
          <a:xfrm>
            <a:off x="1199357" y="5445346"/>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36" name="Text Placeholder 10">
            <a:extLst>
              <a:ext uri="{FF2B5EF4-FFF2-40B4-BE49-F238E27FC236}">
                <a16:creationId xmlns:a16="http://schemas.microsoft.com/office/drawing/2014/main" id="{AE8B289C-54CD-05C6-E78B-698B85DF85B8}"/>
              </a:ext>
            </a:extLst>
          </p:cNvPr>
          <p:cNvSpPr>
            <a:spLocks noGrp="1"/>
          </p:cNvSpPr>
          <p:nvPr>
            <p:ph type="body" sz="quarter" idx="47" hasCustomPrompt="1"/>
          </p:nvPr>
        </p:nvSpPr>
        <p:spPr>
          <a:xfrm>
            <a:off x="2740560" y="5953346"/>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pic>
        <p:nvPicPr>
          <p:cNvPr id="4" name="GroupM_SingleColor_Logo_Navy_RGB.png">
            <a:extLst>
              <a:ext uri="{FF2B5EF4-FFF2-40B4-BE49-F238E27FC236}">
                <a16:creationId xmlns:a16="http://schemas.microsoft.com/office/drawing/2014/main" id="{B7251ADF-5CFD-3D65-0CCD-40B46988B6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3" name="Text Placeholder 10">
            <a:extLst>
              <a:ext uri="{FF2B5EF4-FFF2-40B4-BE49-F238E27FC236}">
                <a16:creationId xmlns:a16="http://schemas.microsoft.com/office/drawing/2014/main" id="{738924D0-8C7A-396D-49BF-C2B2EE1F1778}"/>
              </a:ext>
            </a:extLst>
          </p:cNvPr>
          <p:cNvSpPr>
            <a:spLocks noGrp="1"/>
          </p:cNvSpPr>
          <p:nvPr>
            <p:ph type="body" sz="quarter" idx="48" hasCustomPrompt="1"/>
          </p:nvPr>
        </p:nvSpPr>
        <p:spPr>
          <a:xfrm>
            <a:off x="3505827" y="3019135"/>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5" name="Text Placeholder 10">
            <a:extLst>
              <a:ext uri="{FF2B5EF4-FFF2-40B4-BE49-F238E27FC236}">
                <a16:creationId xmlns:a16="http://schemas.microsoft.com/office/drawing/2014/main" id="{9D2668E4-9CFF-8BB4-31AC-9CF4F0371E22}"/>
              </a:ext>
            </a:extLst>
          </p:cNvPr>
          <p:cNvSpPr>
            <a:spLocks noGrp="1"/>
          </p:cNvSpPr>
          <p:nvPr>
            <p:ph type="body" sz="quarter" idx="49" hasCustomPrompt="1"/>
          </p:nvPr>
        </p:nvSpPr>
        <p:spPr>
          <a:xfrm>
            <a:off x="5067968" y="2473035"/>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7" name="Text Placeholder 10">
            <a:extLst>
              <a:ext uri="{FF2B5EF4-FFF2-40B4-BE49-F238E27FC236}">
                <a16:creationId xmlns:a16="http://schemas.microsoft.com/office/drawing/2014/main" id="{478ABC64-FAB9-8950-9E93-69FC98F4EEB9}"/>
              </a:ext>
            </a:extLst>
          </p:cNvPr>
          <p:cNvSpPr>
            <a:spLocks noGrp="1"/>
          </p:cNvSpPr>
          <p:nvPr>
            <p:ph type="body" sz="quarter" idx="50" hasCustomPrompt="1"/>
          </p:nvPr>
        </p:nvSpPr>
        <p:spPr>
          <a:xfrm>
            <a:off x="4293911" y="5445346"/>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8" name="Text Placeholder 10">
            <a:extLst>
              <a:ext uri="{FF2B5EF4-FFF2-40B4-BE49-F238E27FC236}">
                <a16:creationId xmlns:a16="http://schemas.microsoft.com/office/drawing/2014/main" id="{2991B378-96BA-FC61-3ADA-AE7652686136}"/>
              </a:ext>
            </a:extLst>
          </p:cNvPr>
          <p:cNvSpPr>
            <a:spLocks noGrp="1"/>
          </p:cNvSpPr>
          <p:nvPr>
            <p:ph type="body" sz="quarter" idx="51" hasCustomPrompt="1"/>
          </p:nvPr>
        </p:nvSpPr>
        <p:spPr>
          <a:xfrm>
            <a:off x="5831802" y="5953346"/>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9" name="Text Placeholder 10">
            <a:extLst>
              <a:ext uri="{FF2B5EF4-FFF2-40B4-BE49-F238E27FC236}">
                <a16:creationId xmlns:a16="http://schemas.microsoft.com/office/drawing/2014/main" id="{6FF7E682-5105-530F-9E16-31F68A3AE9E1}"/>
              </a:ext>
            </a:extLst>
          </p:cNvPr>
          <p:cNvSpPr>
            <a:spLocks noGrp="1"/>
          </p:cNvSpPr>
          <p:nvPr>
            <p:ph type="body" sz="quarter" idx="52" hasCustomPrompt="1"/>
          </p:nvPr>
        </p:nvSpPr>
        <p:spPr>
          <a:xfrm>
            <a:off x="6612025" y="3019135"/>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22" name="Text Placeholder 10">
            <a:extLst>
              <a:ext uri="{FF2B5EF4-FFF2-40B4-BE49-F238E27FC236}">
                <a16:creationId xmlns:a16="http://schemas.microsoft.com/office/drawing/2014/main" id="{ECDC527D-0433-2596-052F-89866A02779C}"/>
              </a:ext>
            </a:extLst>
          </p:cNvPr>
          <p:cNvSpPr>
            <a:spLocks noGrp="1"/>
          </p:cNvSpPr>
          <p:nvPr>
            <p:ph type="body" sz="quarter" idx="53" hasCustomPrompt="1"/>
          </p:nvPr>
        </p:nvSpPr>
        <p:spPr>
          <a:xfrm>
            <a:off x="7396749" y="5445346"/>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24" name="Text Placeholder 10">
            <a:extLst>
              <a:ext uri="{FF2B5EF4-FFF2-40B4-BE49-F238E27FC236}">
                <a16:creationId xmlns:a16="http://schemas.microsoft.com/office/drawing/2014/main" id="{CF508790-04C5-12BC-6A70-F49E40A8A63B}"/>
              </a:ext>
            </a:extLst>
          </p:cNvPr>
          <p:cNvSpPr>
            <a:spLocks noGrp="1"/>
          </p:cNvSpPr>
          <p:nvPr>
            <p:ph type="body" sz="quarter" idx="54" hasCustomPrompt="1"/>
          </p:nvPr>
        </p:nvSpPr>
        <p:spPr>
          <a:xfrm>
            <a:off x="8174934" y="2473035"/>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25" name="Text Placeholder 10">
            <a:extLst>
              <a:ext uri="{FF2B5EF4-FFF2-40B4-BE49-F238E27FC236}">
                <a16:creationId xmlns:a16="http://schemas.microsoft.com/office/drawing/2014/main" id="{57FB69F5-CBF7-D92C-9B05-06967E2D6C9E}"/>
              </a:ext>
            </a:extLst>
          </p:cNvPr>
          <p:cNvSpPr>
            <a:spLocks noGrp="1"/>
          </p:cNvSpPr>
          <p:nvPr>
            <p:ph type="body" sz="quarter" idx="55" hasCustomPrompt="1"/>
          </p:nvPr>
        </p:nvSpPr>
        <p:spPr>
          <a:xfrm>
            <a:off x="8936848" y="5953346"/>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26" name="TextBox 25">
            <a:extLst>
              <a:ext uri="{FF2B5EF4-FFF2-40B4-BE49-F238E27FC236}">
                <a16:creationId xmlns:a16="http://schemas.microsoft.com/office/drawing/2014/main" id="{33ADC213-F42A-DA23-6C88-4F438AD6438E}"/>
              </a:ext>
            </a:extLst>
          </p:cNvPr>
          <p:cNvSpPr txBox="1"/>
          <p:nvPr userDrawn="1"/>
        </p:nvSpPr>
        <p:spPr>
          <a:xfrm>
            <a:off x="11734800" y="3746500"/>
            <a:ext cx="184731" cy="369332"/>
          </a:xfrm>
          <a:prstGeom prst="rect">
            <a:avLst/>
          </a:prstGeom>
          <a:noFill/>
        </p:spPr>
        <p:txBody>
          <a:bodyPr wrap="none" rtlCol="0">
            <a:spAutoFit/>
          </a:bodyPr>
          <a:lstStyle/>
          <a:p>
            <a:endParaRPr lang="en-US"/>
          </a:p>
        </p:txBody>
      </p:sp>
      <p:sp>
        <p:nvSpPr>
          <p:cNvPr id="28" name="Text Placeholder 10">
            <a:extLst>
              <a:ext uri="{FF2B5EF4-FFF2-40B4-BE49-F238E27FC236}">
                <a16:creationId xmlns:a16="http://schemas.microsoft.com/office/drawing/2014/main" id="{CF239CD5-B71B-6088-87CA-E94DD6D9A409}"/>
              </a:ext>
            </a:extLst>
          </p:cNvPr>
          <p:cNvSpPr>
            <a:spLocks noGrp="1"/>
          </p:cNvSpPr>
          <p:nvPr>
            <p:ph type="body" sz="quarter" idx="56" hasCustomPrompt="1"/>
          </p:nvPr>
        </p:nvSpPr>
        <p:spPr>
          <a:xfrm>
            <a:off x="9712186" y="3019135"/>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43" name="Text Placeholder 10">
            <a:extLst>
              <a:ext uri="{FF2B5EF4-FFF2-40B4-BE49-F238E27FC236}">
                <a16:creationId xmlns:a16="http://schemas.microsoft.com/office/drawing/2014/main" id="{85586BA1-2635-D797-9C8A-A7527DB9F0B2}"/>
              </a:ext>
            </a:extLst>
          </p:cNvPr>
          <p:cNvSpPr>
            <a:spLocks noGrp="1"/>
          </p:cNvSpPr>
          <p:nvPr>
            <p:ph type="body" sz="quarter" idx="57" hasCustomPrompt="1"/>
          </p:nvPr>
        </p:nvSpPr>
        <p:spPr>
          <a:xfrm>
            <a:off x="10541000" y="5445346"/>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45" name="Text Placeholder 10">
            <a:extLst>
              <a:ext uri="{FF2B5EF4-FFF2-40B4-BE49-F238E27FC236}">
                <a16:creationId xmlns:a16="http://schemas.microsoft.com/office/drawing/2014/main" id="{1ABFD1D2-751A-E7D1-07FD-5D3498F1F383}"/>
              </a:ext>
            </a:extLst>
          </p:cNvPr>
          <p:cNvSpPr>
            <a:spLocks noGrp="1"/>
          </p:cNvSpPr>
          <p:nvPr>
            <p:ph type="body" sz="quarter" idx="58" hasCustomPrompt="1"/>
          </p:nvPr>
        </p:nvSpPr>
        <p:spPr>
          <a:xfrm>
            <a:off x="427027" y="2527300"/>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46" name="Text Placeholder 10">
            <a:extLst>
              <a:ext uri="{FF2B5EF4-FFF2-40B4-BE49-F238E27FC236}">
                <a16:creationId xmlns:a16="http://schemas.microsoft.com/office/drawing/2014/main" id="{37AAF075-02D4-64D1-13CC-7F4E4D147C18}"/>
              </a:ext>
            </a:extLst>
          </p:cNvPr>
          <p:cNvSpPr>
            <a:spLocks noGrp="1"/>
          </p:cNvSpPr>
          <p:nvPr>
            <p:ph type="body" sz="quarter" idx="59" hasCustomPrompt="1"/>
          </p:nvPr>
        </p:nvSpPr>
        <p:spPr>
          <a:xfrm>
            <a:off x="1961631" y="1981200"/>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47" name="Text Placeholder 10">
            <a:extLst>
              <a:ext uri="{FF2B5EF4-FFF2-40B4-BE49-F238E27FC236}">
                <a16:creationId xmlns:a16="http://schemas.microsoft.com/office/drawing/2014/main" id="{A9DCF6AD-8692-7562-115E-28F912642830}"/>
              </a:ext>
            </a:extLst>
          </p:cNvPr>
          <p:cNvSpPr>
            <a:spLocks noGrp="1"/>
          </p:cNvSpPr>
          <p:nvPr>
            <p:ph type="body" sz="quarter" idx="60" hasCustomPrompt="1"/>
          </p:nvPr>
        </p:nvSpPr>
        <p:spPr>
          <a:xfrm>
            <a:off x="3505827" y="2527300"/>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48" name="Text Placeholder 10">
            <a:extLst>
              <a:ext uri="{FF2B5EF4-FFF2-40B4-BE49-F238E27FC236}">
                <a16:creationId xmlns:a16="http://schemas.microsoft.com/office/drawing/2014/main" id="{B49AFEE1-18D3-5737-69E3-C4E110B097A7}"/>
              </a:ext>
            </a:extLst>
          </p:cNvPr>
          <p:cNvSpPr>
            <a:spLocks noGrp="1"/>
          </p:cNvSpPr>
          <p:nvPr>
            <p:ph type="body" sz="quarter" idx="61" hasCustomPrompt="1"/>
          </p:nvPr>
        </p:nvSpPr>
        <p:spPr>
          <a:xfrm>
            <a:off x="5067968" y="1981200"/>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49" name="Text Placeholder 10">
            <a:extLst>
              <a:ext uri="{FF2B5EF4-FFF2-40B4-BE49-F238E27FC236}">
                <a16:creationId xmlns:a16="http://schemas.microsoft.com/office/drawing/2014/main" id="{37330690-FF28-F374-1476-3A6B126627BE}"/>
              </a:ext>
            </a:extLst>
          </p:cNvPr>
          <p:cNvSpPr>
            <a:spLocks noGrp="1"/>
          </p:cNvSpPr>
          <p:nvPr>
            <p:ph type="body" sz="quarter" idx="62" hasCustomPrompt="1"/>
          </p:nvPr>
        </p:nvSpPr>
        <p:spPr>
          <a:xfrm>
            <a:off x="6612025" y="2527300"/>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0" name="Text Placeholder 10">
            <a:extLst>
              <a:ext uri="{FF2B5EF4-FFF2-40B4-BE49-F238E27FC236}">
                <a16:creationId xmlns:a16="http://schemas.microsoft.com/office/drawing/2014/main" id="{6023DF2D-1EC2-FF03-7CA9-A76F367950D9}"/>
              </a:ext>
            </a:extLst>
          </p:cNvPr>
          <p:cNvSpPr>
            <a:spLocks noGrp="1"/>
          </p:cNvSpPr>
          <p:nvPr>
            <p:ph type="body" sz="quarter" idx="63" hasCustomPrompt="1"/>
          </p:nvPr>
        </p:nvSpPr>
        <p:spPr>
          <a:xfrm>
            <a:off x="8174934" y="1981200"/>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1" name="Text Placeholder 10">
            <a:extLst>
              <a:ext uri="{FF2B5EF4-FFF2-40B4-BE49-F238E27FC236}">
                <a16:creationId xmlns:a16="http://schemas.microsoft.com/office/drawing/2014/main" id="{524DA423-CD69-FE55-22A9-B48BC31DEDD7}"/>
              </a:ext>
            </a:extLst>
          </p:cNvPr>
          <p:cNvSpPr>
            <a:spLocks noGrp="1"/>
          </p:cNvSpPr>
          <p:nvPr>
            <p:ph type="body" sz="quarter" idx="64" hasCustomPrompt="1"/>
          </p:nvPr>
        </p:nvSpPr>
        <p:spPr>
          <a:xfrm>
            <a:off x="9712186" y="2527300"/>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3" name="Text Placeholder 10">
            <a:extLst>
              <a:ext uri="{FF2B5EF4-FFF2-40B4-BE49-F238E27FC236}">
                <a16:creationId xmlns:a16="http://schemas.microsoft.com/office/drawing/2014/main" id="{5B9BA9FF-A944-6E36-6203-F7CFE7394C72}"/>
              </a:ext>
            </a:extLst>
          </p:cNvPr>
          <p:cNvSpPr>
            <a:spLocks noGrp="1"/>
          </p:cNvSpPr>
          <p:nvPr>
            <p:ph type="body" sz="quarter" idx="66" hasCustomPrompt="1"/>
          </p:nvPr>
        </p:nvSpPr>
        <p:spPr>
          <a:xfrm>
            <a:off x="1202392" y="4964141"/>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4" name="Text Placeholder 10">
            <a:extLst>
              <a:ext uri="{FF2B5EF4-FFF2-40B4-BE49-F238E27FC236}">
                <a16:creationId xmlns:a16="http://schemas.microsoft.com/office/drawing/2014/main" id="{A5D81EE9-8502-4EB8-EB26-4FAEAF66ECF4}"/>
              </a:ext>
            </a:extLst>
          </p:cNvPr>
          <p:cNvSpPr>
            <a:spLocks noGrp="1"/>
          </p:cNvSpPr>
          <p:nvPr>
            <p:ph type="body" sz="quarter" idx="67" hasCustomPrompt="1"/>
          </p:nvPr>
        </p:nvSpPr>
        <p:spPr>
          <a:xfrm>
            <a:off x="2746588" y="5459441"/>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5" name="Text Placeholder 10">
            <a:extLst>
              <a:ext uri="{FF2B5EF4-FFF2-40B4-BE49-F238E27FC236}">
                <a16:creationId xmlns:a16="http://schemas.microsoft.com/office/drawing/2014/main" id="{EE694915-057C-1899-D558-E8C33A66E199}"/>
              </a:ext>
            </a:extLst>
          </p:cNvPr>
          <p:cNvSpPr>
            <a:spLocks noGrp="1"/>
          </p:cNvSpPr>
          <p:nvPr>
            <p:ph type="body" sz="quarter" idx="68" hasCustomPrompt="1"/>
          </p:nvPr>
        </p:nvSpPr>
        <p:spPr>
          <a:xfrm>
            <a:off x="4308729" y="4964141"/>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6" name="Text Placeholder 10">
            <a:extLst>
              <a:ext uri="{FF2B5EF4-FFF2-40B4-BE49-F238E27FC236}">
                <a16:creationId xmlns:a16="http://schemas.microsoft.com/office/drawing/2014/main" id="{A4E68A9B-5C02-323C-1153-069E14F8B911}"/>
              </a:ext>
            </a:extLst>
          </p:cNvPr>
          <p:cNvSpPr>
            <a:spLocks noGrp="1"/>
          </p:cNvSpPr>
          <p:nvPr>
            <p:ph type="body" sz="quarter" idx="69" hasCustomPrompt="1"/>
          </p:nvPr>
        </p:nvSpPr>
        <p:spPr>
          <a:xfrm>
            <a:off x="5839534" y="5459441"/>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7" name="Text Placeholder 10">
            <a:extLst>
              <a:ext uri="{FF2B5EF4-FFF2-40B4-BE49-F238E27FC236}">
                <a16:creationId xmlns:a16="http://schemas.microsoft.com/office/drawing/2014/main" id="{A0FB291D-29D0-9628-26A7-ED6A8A067B98}"/>
              </a:ext>
            </a:extLst>
          </p:cNvPr>
          <p:cNvSpPr>
            <a:spLocks noGrp="1"/>
          </p:cNvSpPr>
          <p:nvPr>
            <p:ph type="body" sz="quarter" idx="70" hasCustomPrompt="1"/>
          </p:nvPr>
        </p:nvSpPr>
        <p:spPr>
          <a:xfrm>
            <a:off x="7402443" y="4964141"/>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8" name="Text Placeholder 10">
            <a:extLst>
              <a:ext uri="{FF2B5EF4-FFF2-40B4-BE49-F238E27FC236}">
                <a16:creationId xmlns:a16="http://schemas.microsoft.com/office/drawing/2014/main" id="{420D2461-1442-7B48-F06B-0A77CFE4207C}"/>
              </a:ext>
            </a:extLst>
          </p:cNvPr>
          <p:cNvSpPr>
            <a:spLocks noGrp="1"/>
          </p:cNvSpPr>
          <p:nvPr>
            <p:ph type="body" sz="quarter" idx="71" hasCustomPrompt="1"/>
          </p:nvPr>
        </p:nvSpPr>
        <p:spPr>
          <a:xfrm>
            <a:off x="8939695" y="5459441"/>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9" name="Text Placeholder 10">
            <a:extLst>
              <a:ext uri="{FF2B5EF4-FFF2-40B4-BE49-F238E27FC236}">
                <a16:creationId xmlns:a16="http://schemas.microsoft.com/office/drawing/2014/main" id="{FBAD8D6E-E76D-2B8D-05C1-A4CB9704570E}"/>
              </a:ext>
            </a:extLst>
          </p:cNvPr>
          <p:cNvSpPr>
            <a:spLocks noGrp="1"/>
          </p:cNvSpPr>
          <p:nvPr>
            <p:ph type="body" sz="quarter" idx="72" hasCustomPrompt="1"/>
          </p:nvPr>
        </p:nvSpPr>
        <p:spPr>
          <a:xfrm>
            <a:off x="10528300" y="4964141"/>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60" name="Text Placeholder 10">
            <a:extLst>
              <a:ext uri="{FF2B5EF4-FFF2-40B4-BE49-F238E27FC236}">
                <a16:creationId xmlns:a16="http://schemas.microsoft.com/office/drawing/2014/main" id="{87E5993A-23E8-556B-26F0-547FB34805B5}"/>
              </a:ext>
            </a:extLst>
          </p:cNvPr>
          <p:cNvSpPr>
            <a:spLocks noGrp="1"/>
          </p:cNvSpPr>
          <p:nvPr>
            <p:ph type="body" sz="quarter" idx="73" hasCustomPrompt="1"/>
          </p:nvPr>
        </p:nvSpPr>
        <p:spPr>
          <a:xfrm>
            <a:off x="427027" y="2057400"/>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01</a:t>
            </a:r>
          </a:p>
        </p:txBody>
      </p:sp>
      <p:sp>
        <p:nvSpPr>
          <p:cNvPr id="61" name="Text Placeholder 10">
            <a:extLst>
              <a:ext uri="{FF2B5EF4-FFF2-40B4-BE49-F238E27FC236}">
                <a16:creationId xmlns:a16="http://schemas.microsoft.com/office/drawing/2014/main" id="{0AC30977-BED5-B3E1-2123-4D8229D89AE2}"/>
              </a:ext>
            </a:extLst>
          </p:cNvPr>
          <p:cNvSpPr>
            <a:spLocks noGrp="1"/>
          </p:cNvSpPr>
          <p:nvPr>
            <p:ph type="body" sz="quarter" idx="74" hasCustomPrompt="1"/>
          </p:nvPr>
        </p:nvSpPr>
        <p:spPr>
          <a:xfrm>
            <a:off x="1961631" y="1511300"/>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03</a:t>
            </a:r>
          </a:p>
        </p:txBody>
      </p:sp>
      <p:sp>
        <p:nvSpPr>
          <p:cNvPr id="62" name="Text Placeholder 10">
            <a:extLst>
              <a:ext uri="{FF2B5EF4-FFF2-40B4-BE49-F238E27FC236}">
                <a16:creationId xmlns:a16="http://schemas.microsoft.com/office/drawing/2014/main" id="{71C3DD82-270A-A5D5-496F-67E4C2490E9E}"/>
              </a:ext>
            </a:extLst>
          </p:cNvPr>
          <p:cNvSpPr>
            <a:spLocks noGrp="1"/>
          </p:cNvSpPr>
          <p:nvPr>
            <p:ph type="body" sz="quarter" idx="75" hasCustomPrompt="1"/>
          </p:nvPr>
        </p:nvSpPr>
        <p:spPr>
          <a:xfrm>
            <a:off x="3505827" y="2057400"/>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05</a:t>
            </a:r>
          </a:p>
        </p:txBody>
      </p:sp>
      <p:sp>
        <p:nvSpPr>
          <p:cNvPr id="63" name="Text Placeholder 10">
            <a:extLst>
              <a:ext uri="{FF2B5EF4-FFF2-40B4-BE49-F238E27FC236}">
                <a16:creationId xmlns:a16="http://schemas.microsoft.com/office/drawing/2014/main" id="{22479FCD-2E55-F304-0480-F88E74F7CDAC}"/>
              </a:ext>
            </a:extLst>
          </p:cNvPr>
          <p:cNvSpPr>
            <a:spLocks noGrp="1"/>
          </p:cNvSpPr>
          <p:nvPr>
            <p:ph type="body" sz="quarter" idx="76" hasCustomPrompt="1"/>
          </p:nvPr>
        </p:nvSpPr>
        <p:spPr>
          <a:xfrm>
            <a:off x="5067968" y="1511300"/>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07</a:t>
            </a:r>
          </a:p>
        </p:txBody>
      </p:sp>
      <p:sp>
        <p:nvSpPr>
          <p:cNvPr id="64" name="Text Placeholder 10">
            <a:extLst>
              <a:ext uri="{FF2B5EF4-FFF2-40B4-BE49-F238E27FC236}">
                <a16:creationId xmlns:a16="http://schemas.microsoft.com/office/drawing/2014/main" id="{95CB869F-61F4-95A1-698F-1F45CD6F31AA}"/>
              </a:ext>
            </a:extLst>
          </p:cNvPr>
          <p:cNvSpPr>
            <a:spLocks noGrp="1"/>
          </p:cNvSpPr>
          <p:nvPr>
            <p:ph type="body" sz="quarter" idx="77" hasCustomPrompt="1"/>
          </p:nvPr>
        </p:nvSpPr>
        <p:spPr>
          <a:xfrm>
            <a:off x="6612025" y="2057400"/>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09</a:t>
            </a:r>
          </a:p>
        </p:txBody>
      </p:sp>
      <p:sp>
        <p:nvSpPr>
          <p:cNvPr id="65" name="Text Placeholder 10">
            <a:extLst>
              <a:ext uri="{FF2B5EF4-FFF2-40B4-BE49-F238E27FC236}">
                <a16:creationId xmlns:a16="http://schemas.microsoft.com/office/drawing/2014/main" id="{0169C746-0BA5-7080-B0B5-1D991D052F1D}"/>
              </a:ext>
            </a:extLst>
          </p:cNvPr>
          <p:cNvSpPr>
            <a:spLocks noGrp="1"/>
          </p:cNvSpPr>
          <p:nvPr>
            <p:ph type="body" sz="quarter" idx="78" hasCustomPrompt="1"/>
          </p:nvPr>
        </p:nvSpPr>
        <p:spPr>
          <a:xfrm>
            <a:off x="8174934" y="1511300"/>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11</a:t>
            </a:r>
          </a:p>
        </p:txBody>
      </p:sp>
      <p:sp>
        <p:nvSpPr>
          <p:cNvPr id="66" name="Text Placeholder 10">
            <a:extLst>
              <a:ext uri="{FF2B5EF4-FFF2-40B4-BE49-F238E27FC236}">
                <a16:creationId xmlns:a16="http://schemas.microsoft.com/office/drawing/2014/main" id="{8EAED34F-2FD3-F3B9-72D0-281DB14B2DD3}"/>
              </a:ext>
            </a:extLst>
          </p:cNvPr>
          <p:cNvSpPr>
            <a:spLocks noGrp="1"/>
          </p:cNvSpPr>
          <p:nvPr>
            <p:ph type="body" sz="quarter" idx="79" hasCustomPrompt="1"/>
          </p:nvPr>
        </p:nvSpPr>
        <p:spPr>
          <a:xfrm>
            <a:off x="9712186" y="2057400"/>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13</a:t>
            </a:r>
          </a:p>
        </p:txBody>
      </p:sp>
      <p:sp>
        <p:nvSpPr>
          <p:cNvPr id="68" name="Text Placeholder 10">
            <a:extLst>
              <a:ext uri="{FF2B5EF4-FFF2-40B4-BE49-F238E27FC236}">
                <a16:creationId xmlns:a16="http://schemas.microsoft.com/office/drawing/2014/main" id="{4B1C4F54-BCAC-E3D7-A14D-261361712C1F}"/>
              </a:ext>
            </a:extLst>
          </p:cNvPr>
          <p:cNvSpPr>
            <a:spLocks noGrp="1"/>
          </p:cNvSpPr>
          <p:nvPr>
            <p:ph type="body" sz="quarter" idx="81" hasCustomPrompt="1"/>
          </p:nvPr>
        </p:nvSpPr>
        <p:spPr>
          <a:xfrm>
            <a:off x="1196870" y="4497554"/>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02</a:t>
            </a:r>
          </a:p>
        </p:txBody>
      </p:sp>
      <p:sp>
        <p:nvSpPr>
          <p:cNvPr id="69" name="Text Placeholder 10">
            <a:extLst>
              <a:ext uri="{FF2B5EF4-FFF2-40B4-BE49-F238E27FC236}">
                <a16:creationId xmlns:a16="http://schemas.microsoft.com/office/drawing/2014/main" id="{6FC34F30-AF74-2EE7-5001-7E2FABD1E07C}"/>
              </a:ext>
            </a:extLst>
          </p:cNvPr>
          <p:cNvSpPr>
            <a:spLocks noGrp="1"/>
          </p:cNvSpPr>
          <p:nvPr>
            <p:ph type="body" sz="quarter" idx="82" hasCustomPrompt="1"/>
          </p:nvPr>
        </p:nvSpPr>
        <p:spPr>
          <a:xfrm>
            <a:off x="2741066" y="5043654"/>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04</a:t>
            </a:r>
          </a:p>
        </p:txBody>
      </p:sp>
      <p:sp>
        <p:nvSpPr>
          <p:cNvPr id="70" name="Text Placeholder 10">
            <a:extLst>
              <a:ext uri="{FF2B5EF4-FFF2-40B4-BE49-F238E27FC236}">
                <a16:creationId xmlns:a16="http://schemas.microsoft.com/office/drawing/2014/main" id="{EB28D3C4-4C1C-0FAE-74B9-B169C05FBFF0}"/>
              </a:ext>
            </a:extLst>
          </p:cNvPr>
          <p:cNvSpPr>
            <a:spLocks noGrp="1"/>
          </p:cNvSpPr>
          <p:nvPr>
            <p:ph type="body" sz="quarter" idx="83" hasCustomPrompt="1"/>
          </p:nvPr>
        </p:nvSpPr>
        <p:spPr>
          <a:xfrm>
            <a:off x="4303207" y="4497554"/>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06</a:t>
            </a:r>
          </a:p>
        </p:txBody>
      </p:sp>
      <p:sp>
        <p:nvSpPr>
          <p:cNvPr id="71" name="Text Placeholder 10">
            <a:extLst>
              <a:ext uri="{FF2B5EF4-FFF2-40B4-BE49-F238E27FC236}">
                <a16:creationId xmlns:a16="http://schemas.microsoft.com/office/drawing/2014/main" id="{BF4E2737-AAEA-22C8-90C6-83F4B7D1529B}"/>
              </a:ext>
            </a:extLst>
          </p:cNvPr>
          <p:cNvSpPr>
            <a:spLocks noGrp="1"/>
          </p:cNvSpPr>
          <p:nvPr>
            <p:ph type="body" sz="quarter" idx="84" hasCustomPrompt="1"/>
          </p:nvPr>
        </p:nvSpPr>
        <p:spPr>
          <a:xfrm>
            <a:off x="5834012" y="5043654"/>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08</a:t>
            </a:r>
          </a:p>
        </p:txBody>
      </p:sp>
      <p:sp>
        <p:nvSpPr>
          <p:cNvPr id="72" name="Text Placeholder 10">
            <a:extLst>
              <a:ext uri="{FF2B5EF4-FFF2-40B4-BE49-F238E27FC236}">
                <a16:creationId xmlns:a16="http://schemas.microsoft.com/office/drawing/2014/main" id="{40D24B5B-04BB-BD04-18DC-52379CD82120}"/>
              </a:ext>
            </a:extLst>
          </p:cNvPr>
          <p:cNvSpPr>
            <a:spLocks noGrp="1"/>
          </p:cNvSpPr>
          <p:nvPr>
            <p:ph type="body" sz="quarter" idx="85" hasCustomPrompt="1"/>
          </p:nvPr>
        </p:nvSpPr>
        <p:spPr>
          <a:xfrm>
            <a:off x="7396921" y="4497554"/>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10</a:t>
            </a:r>
          </a:p>
        </p:txBody>
      </p:sp>
      <p:sp>
        <p:nvSpPr>
          <p:cNvPr id="73" name="Text Placeholder 10">
            <a:extLst>
              <a:ext uri="{FF2B5EF4-FFF2-40B4-BE49-F238E27FC236}">
                <a16:creationId xmlns:a16="http://schemas.microsoft.com/office/drawing/2014/main" id="{32956FA7-340D-E96B-D29A-EDAEFB3E7E39}"/>
              </a:ext>
            </a:extLst>
          </p:cNvPr>
          <p:cNvSpPr>
            <a:spLocks noGrp="1"/>
          </p:cNvSpPr>
          <p:nvPr>
            <p:ph type="body" sz="quarter" idx="86" hasCustomPrompt="1"/>
          </p:nvPr>
        </p:nvSpPr>
        <p:spPr>
          <a:xfrm>
            <a:off x="8934173" y="5043654"/>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12</a:t>
            </a:r>
          </a:p>
        </p:txBody>
      </p:sp>
      <p:sp>
        <p:nvSpPr>
          <p:cNvPr id="74" name="Text Placeholder 10">
            <a:extLst>
              <a:ext uri="{FF2B5EF4-FFF2-40B4-BE49-F238E27FC236}">
                <a16:creationId xmlns:a16="http://schemas.microsoft.com/office/drawing/2014/main" id="{DEF3EBB3-381E-5951-5841-88812EFFA57C}"/>
              </a:ext>
            </a:extLst>
          </p:cNvPr>
          <p:cNvSpPr>
            <a:spLocks noGrp="1"/>
          </p:cNvSpPr>
          <p:nvPr>
            <p:ph type="body" sz="quarter" idx="87" hasCustomPrompt="1"/>
          </p:nvPr>
        </p:nvSpPr>
        <p:spPr>
          <a:xfrm>
            <a:off x="10515600" y="4497554"/>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14</a:t>
            </a:r>
          </a:p>
        </p:txBody>
      </p:sp>
    </p:spTree>
    <p:extLst>
      <p:ext uri="{BB962C8B-B14F-4D97-AF65-F5344CB8AC3E}">
        <p14:creationId xmlns:p14="http://schemas.microsoft.com/office/powerpoint/2010/main" val="1102355352"/>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FAQ_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C144AED-454F-CADC-3854-93CF58F1BFC9}"/>
              </a:ext>
            </a:extLst>
          </p:cNvPr>
          <p:cNvSpPr>
            <a:spLocks noGrp="1"/>
          </p:cNvSpPr>
          <p:nvPr>
            <p:ph type="pic" sz="quarter" idx="14" hasCustomPrompt="1"/>
          </p:nvPr>
        </p:nvSpPr>
        <p:spPr>
          <a:xfrm>
            <a:off x="2" y="0"/>
            <a:ext cx="12191999" cy="6858001"/>
          </a:xfrm>
          <a:custGeom>
            <a:avLst/>
            <a:gdLst>
              <a:gd name="connsiteX0" fmla="*/ 246061 w 12191999"/>
              <a:gd name="connsiteY0" fmla="*/ 0 h 6858001"/>
              <a:gd name="connsiteX1" fmla="*/ 6318248 w 12191999"/>
              <a:gd name="connsiteY1" fmla="*/ 0 h 6858001"/>
              <a:gd name="connsiteX2" fmla="*/ 12191998 w 12191999"/>
              <a:gd name="connsiteY2" fmla="*/ 0 h 6858001"/>
              <a:gd name="connsiteX3" fmla="*/ 12191998 w 12191999"/>
              <a:gd name="connsiteY3" fmla="*/ 2 h 6858001"/>
              <a:gd name="connsiteX4" fmla="*/ 12191999 w 12191999"/>
              <a:gd name="connsiteY4" fmla="*/ 2 h 6858001"/>
              <a:gd name="connsiteX5" fmla="*/ 12191999 w 12191999"/>
              <a:gd name="connsiteY5" fmla="*/ 6858001 h 6858001"/>
              <a:gd name="connsiteX6" fmla="*/ 0 w 12191999"/>
              <a:gd name="connsiteY6" fmla="*/ 6858001 h 6858001"/>
              <a:gd name="connsiteX7" fmla="*/ 0 w 12191999"/>
              <a:gd name="connsiteY7" fmla="*/ 2 h 6858001"/>
              <a:gd name="connsiteX8" fmla="*/ 246061 w 12191999"/>
              <a:gd name="connsiteY8" fmla="*/ 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8001">
                <a:moveTo>
                  <a:pt x="246061" y="0"/>
                </a:moveTo>
                <a:lnTo>
                  <a:pt x="6318248" y="0"/>
                </a:lnTo>
                <a:lnTo>
                  <a:pt x="12191998" y="0"/>
                </a:lnTo>
                <a:lnTo>
                  <a:pt x="12191998" y="2"/>
                </a:lnTo>
                <a:lnTo>
                  <a:pt x="12191999" y="2"/>
                </a:lnTo>
                <a:lnTo>
                  <a:pt x="12191999" y="6858001"/>
                </a:lnTo>
                <a:lnTo>
                  <a:pt x="0" y="6858001"/>
                </a:lnTo>
                <a:lnTo>
                  <a:pt x="0" y="2"/>
                </a:lnTo>
                <a:lnTo>
                  <a:pt x="246061" y="2"/>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5184775" cy="910996"/>
          </a:xfrm>
        </p:spPr>
        <p:txBody>
          <a:bodyPr/>
          <a:lstStyle>
            <a:lvl1pPr>
              <a:defRPr sz="3600">
                <a:solidFill>
                  <a:schemeClr val="bg1"/>
                </a:solidFill>
              </a:defRPr>
            </a:lvl1pPr>
          </a:lstStyle>
          <a:p>
            <a:r>
              <a:rPr lang="en-GB"/>
              <a:t>Click here to</a:t>
            </a:r>
            <a:br>
              <a:rPr lang="en-GB"/>
            </a:br>
            <a:r>
              <a:rPr lang="en-GB"/>
              <a:t>add your title</a:t>
            </a:r>
            <a:endParaRPr lang="en-US"/>
          </a:p>
        </p:txBody>
      </p:sp>
      <p:sp>
        <p:nvSpPr>
          <p:cNvPr id="15" name="Text Placeholder 2">
            <a:extLst>
              <a:ext uri="{FF2B5EF4-FFF2-40B4-BE49-F238E27FC236}">
                <a16:creationId xmlns:a16="http://schemas.microsoft.com/office/drawing/2014/main" id="{9B1612F6-99BC-F8B1-F5E1-5E68A854DC32}"/>
              </a:ext>
            </a:extLst>
          </p:cNvPr>
          <p:cNvSpPr>
            <a:spLocks noGrp="1"/>
          </p:cNvSpPr>
          <p:nvPr>
            <p:ph type="body" idx="1" hasCustomPrompt="1"/>
          </p:nvPr>
        </p:nvSpPr>
        <p:spPr>
          <a:xfrm>
            <a:off x="961080" y="3443976"/>
            <a:ext cx="4301034" cy="623874"/>
          </a:xfrm>
        </p:spPr>
        <p:txBody>
          <a:bodyPr anchor="b" anchorCtr="0"/>
          <a:lstStyle>
            <a:lvl1pPr marL="0" indent="0">
              <a:lnSpc>
                <a:spcPct val="100000"/>
              </a:lnSpc>
              <a:spcBef>
                <a:spcPts val="0"/>
              </a:spcBef>
              <a:spcAft>
                <a:spcPts val="0"/>
              </a:spcAft>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a:t>
            </a:r>
          </a:p>
        </p:txBody>
      </p:sp>
      <p:sp>
        <p:nvSpPr>
          <p:cNvPr id="16" name="Text Placeholder 2">
            <a:extLst>
              <a:ext uri="{FF2B5EF4-FFF2-40B4-BE49-F238E27FC236}">
                <a16:creationId xmlns:a16="http://schemas.microsoft.com/office/drawing/2014/main" id="{4818A623-8CBF-DA30-00AD-71B7B5078C61}"/>
              </a:ext>
            </a:extLst>
          </p:cNvPr>
          <p:cNvSpPr>
            <a:spLocks noGrp="1"/>
          </p:cNvSpPr>
          <p:nvPr>
            <p:ph type="body" idx="10" hasCustomPrompt="1"/>
          </p:nvPr>
        </p:nvSpPr>
        <p:spPr>
          <a:xfrm>
            <a:off x="1404400" y="4384919"/>
            <a:ext cx="3847445" cy="915186"/>
          </a:xfrm>
        </p:spPr>
        <p:txBody>
          <a:bodyPr/>
          <a:lstStyle>
            <a:lvl1pPr marL="0" indent="0">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23" name="Text Placeholder 2">
            <a:extLst>
              <a:ext uri="{FF2B5EF4-FFF2-40B4-BE49-F238E27FC236}">
                <a16:creationId xmlns:a16="http://schemas.microsoft.com/office/drawing/2014/main" id="{F8825747-36C8-847E-77D8-340ADBA13325}"/>
              </a:ext>
            </a:extLst>
          </p:cNvPr>
          <p:cNvSpPr>
            <a:spLocks noGrp="1"/>
          </p:cNvSpPr>
          <p:nvPr>
            <p:ph type="body" idx="11" hasCustomPrompt="1"/>
          </p:nvPr>
        </p:nvSpPr>
        <p:spPr>
          <a:xfrm>
            <a:off x="6865813" y="1507969"/>
            <a:ext cx="4773422" cy="623874"/>
          </a:xfrm>
        </p:spPr>
        <p:txBody>
          <a:bodyPr anchor="b" anchorCtr="0"/>
          <a:lstStyle>
            <a:lvl1pPr marL="0" indent="0">
              <a:lnSpc>
                <a:spcPct val="100000"/>
              </a:lnSpc>
              <a:spcBef>
                <a:spcPts val="0"/>
              </a:spcBef>
              <a:spcAft>
                <a:spcPts val="0"/>
              </a:spcAft>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a:t>
            </a:r>
          </a:p>
        </p:txBody>
      </p:sp>
      <p:sp>
        <p:nvSpPr>
          <p:cNvPr id="24" name="Text Placeholder 2">
            <a:extLst>
              <a:ext uri="{FF2B5EF4-FFF2-40B4-BE49-F238E27FC236}">
                <a16:creationId xmlns:a16="http://schemas.microsoft.com/office/drawing/2014/main" id="{149B8CF1-AB97-7ECC-B543-144E3A1BFD5C}"/>
              </a:ext>
            </a:extLst>
          </p:cNvPr>
          <p:cNvSpPr>
            <a:spLocks noGrp="1"/>
          </p:cNvSpPr>
          <p:nvPr>
            <p:ph type="body" idx="12" hasCustomPrompt="1"/>
          </p:nvPr>
        </p:nvSpPr>
        <p:spPr>
          <a:xfrm>
            <a:off x="7309134" y="2448912"/>
            <a:ext cx="4330102" cy="1384006"/>
          </a:xfrm>
        </p:spPr>
        <p:txBody>
          <a:bodyPr/>
          <a:lstStyle>
            <a:lvl1pPr marL="0" indent="0">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9" name="Text Placeholder 2">
            <a:extLst>
              <a:ext uri="{FF2B5EF4-FFF2-40B4-BE49-F238E27FC236}">
                <a16:creationId xmlns:a16="http://schemas.microsoft.com/office/drawing/2014/main" id="{75830825-A6F1-DB56-16FD-5AD98DA75BBB}"/>
              </a:ext>
            </a:extLst>
          </p:cNvPr>
          <p:cNvSpPr>
            <a:spLocks noGrp="1"/>
          </p:cNvSpPr>
          <p:nvPr>
            <p:ph type="body" idx="15" hasCustomPrompt="1"/>
          </p:nvPr>
        </p:nvSpPr>
        <p:spPr>
          <a:xfrm>
            <a:off x="945298" y="2962450"/>
            <a:ext cx="320400" cy="320400"/>
          </a:xfrm>
          <a:prstGeom prst="ellipse">
            <a:avLst/>
          </a:prstGeom>
          <a:solidFill>
            <a:schemeClr val="bg2"/>
          </a:solidFill>
        </p:spPr>
        <p:txBody>
          <a:bodyPr anchor="ctr" anchorCtr="0"/>
          <a:lstStyle>
            <a:lvl1pPr marL="0" indent="0" algn="ctr">
              <a:lnSpc>
                <a:spcPct val="90000"/>
              </a:lnSpc>
              <a:spcBef>
                <a:spcPts val="0"/>
              </a:spcBef>
              <a:spcAft>
                <a:spcPts val="0"/>
              </a:spcAft>
              <a:buNone/>
              <a:defRPr sz="1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Q</a:t>
            </a:r>
          </a:p>
        </p:txBody>
      </p:sp>
      <p:sp>
        <p:nvSpPr>
          <p:cNvPr id="31" name="Text Placeholder 2">
            <a:extLst>
              <a:ext uri="{FF2B5EF4-FFF2-40B4-BE49-F238E27FC236}">
                <a16:creationId xmlns:a16="http://schemas.microsoft.com/office/drawing/2014/main" id="{A4E86282-1FA6-078C-780B-68706FB3CCB3}"/>
              </a:ext>
            </a:extLst>
          </p:cNvPr>
          <p:cNvSpPr>
            <a:spLocks noGrp="1"/>
          </p:cNvSpPr>
          <p:nvPr>
            <p:ph type="body" idx="16" hasCustomPrompt="1"/>
          </p:nvPr>
        </p:nvSpPr>
        <p:spPr>
          <a:xfrm>
            <a:off x="945298" y="4384919"/>
            <a:ext cx="320400" cy="320400"/>
          </a:xfrm>
          <a:prstGeom prst="ellipse">
            <a:avLst/>
          </a:prstGeom>
          <a:solidFill>
            <a:schemeClr val="bg1"/>
          </a:solidFill>
        </p:spPr>
        <p:txBody>
          <a:bodyPr anchor="ctr" anchorCtr="0"/>
          <a:lstStyle>
            <a:lvl1pPr marL="0" indent="0" algn="ctr">
              <a:lnSpc>
                <a:spcPct val="90000"/>
              </a:lnSpc>
              <a:spcBef>
                <a:spcPts val="0"/>
              </a:spcBef>
              <a:spcAft>
                <a:spcPts val="0"/>
              </a:spcAft>
              <a:buNone/>
              <a:defRPr sz="1200" b="0" i="0">
                <a:solidFill>
                  <a:schemeClr val="bg2"/>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A</a:t>
            </a:r>
          </a:p>
        </p:txBody>
      </p:sp>
      <p:sp>
        <p:nvSpPr>
          <p:cNvPr id="36" name="Text Placeholder 2">
            <a:extLst>
              <a:ext uri="{FF2B5EF4-FFF2-40B4-BE49-F238E27FC236}">
                <a16:creationId xmlns:a16="http://schemas.microsoft.com/office/drawing/2014/main" id="{70062A22-EBB0-D1C7-E582-C05670CC6838}"/>
              </a:ext>
            </a:extLst>
          </p:cNvPr>
          <p:cNvSpPr>
            <a:spLocks noGrp="1"/>
          </p:cNvSpPr>
          <p:nvPr>
            <p:ph type="body" idx="17" hasCustomPrompt="1"/>
          </p:nvPr>
        </p:nvSpPr>
        <p:spPr>
          <a:xfrm>
            <a:off x="6851971" y="1026443"/>
            <a:ext cx="320400" cy="320400"/>
          </a:xfrm>
          <a:prstGeom prst="ellipse">
            <a:avLst/>
          </a:prstGeom>
          <a:solidFill>
            <a:schemeClr val="bg2"/>
          </a:solidFill>
        </p:spPr>
        <p:txBody>
          <a:bodyPr anchor="ctr" anchorCtr="0"/>
          <a:lstStyle>
            <a:lvl1pPr marL="0" indent="0" algn="ctr">
              <a:lnSpc>
                <a:spcPct val="90000"/>
              </a:lnSpc>
              <a:spcBef>
                <a:spcPts val="0"/>
              </a:spcBef>
              <a:spcAft>
                <a:spcPts val="0"/>
              </a:spcAft>
              <a:buNone/>
              <a:defRPr sz="1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Q</a:t>
            </a:r>
          </a:p>
        </p:txBody>
      </p:sp>
      <p:sp>
        <p:nvSpPr>
          <p:cNvPr id="37" name="Text Placeholder 2">
            <a:extLst>
              <a:ext uri="{FF2B5EF4-FFF2-40B4-BE49-F238E27FC236}">
                <a16:creationId xmlns:a16="http://schemas.microsoft.com/office/drawing/2014/main" id="{D4DC9812-6517-A6CC-1487-26C6444DBBB4}"/>
              </a:ext>
            </a:extLst>
          </p:cNvPr>
          <p:cNvSpPr>
            <a:spLocks noGrp="1"/>
          </p:cNvSpPr>
          <p:nvPr>
            <p:ph type="body" idx="18" hasCustomPrompt="1"/>
          </p:nvPr>
        </p:nvSpPr>
        <p:spPr>
          <a:xfrm>
            <a:off x="6851971" y="2448912"/>
            <a:ext cx="320400" cy="320400"/>
          </a:xfrm>
          <a:prstGeom prst="ellipse">
            <a:avLst/>
          </a:prstGeom>
          <a:solidFill>
            <a:schemeClr val="bg1"/>
          </a:solidFill>
        </p:spPr>
        <p:txBody>
          <a:bodyPr anchor="ctr" anchorCtr="0"/>
          <a:lstStyle>
            <a:lvl1pPr marL="0" indent="0" algn="ctr">
              <a:lnSpc>
                <a:spcPct val="90000"/>
              </a:lnSpc>
              <a:spcBef>
                <a:spcPts val="0"/>
              </a:spcBef>
              <a:spcAft>
                <a:spcPts val="0"/>
              </a:spcAft>
              <a:buNone/>
              <a:defRPr sz="1200" b="0" i="0">
                <a:solidFill>
                  <a:schemeClr val="bg2"/>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A</a:t>
            </a:r>
          </a:p>
        </p:txBody>
      </p:sp>
      <p:sp>
        <p:nvSpPr>
          <p:cNvPr id="3" name="Slide Number Placeholder 5">
            <a:extLst>
              <a:ext uri="{FF2B5EF4-FFF2-40B4-BE49-F238E27FC236}">
                <a16:creationId xmlns:a16="http://schemas.microsoft.com/office/drawing/2014/main" id="{A6BD334C-C3F4-504F-6DA4-E5D47077FDDD}"/>
              </a:ext>
            </a:extLst>
          </p:cNvPr>
          <p:cNvSpPr>
            <a:spLocks noGrp="1"/>
          </p:cNvSpPr>
          <p:nvPr>
            <p:ph type="sldNum" sz="quarter" idx="19"/>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2354471951"/>
      </p:ext>
    </p:extLst>
  </p:cSld>
  <p:clrMapOvr>
    <a:masterClrMapping/>
  </p:clrMapOvr>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FAQ_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C144AED-454F-CADC-3854-93CF58F1BFC9}"/>
              </a:ext>
            </a:extLst>
          </p:cNvPr>
          <p:cNvSpPr>
            <a:spLocks noGrp="1"/>
          </p:cNvSpPr>
          <p:nvPr>
            <p:ph type="pic" sz="quarter" idx="14" hasCustomPrompt="1"/>
          </p:nvPr>
        </p:nvSpPr>
        <p:spPr>
          <a:xfrm>
            <a:off x="2" y="0"/>
            <a:ext cx="12191999" cy="6858001"/>
          </a:xfrm>
          <a:custGeom>
            <a:avLst/>
            <a:gdLst>
              <a:gd name="connsiteX0" fmla="*/ 246061 w 12191999"/>
              <a:gd name="connsiteY0" fmla="*/ 0 h 6858001"/>
              <a:gd name="connsiteX1" fmla="*/ 6318248 w 12191999"/>
              <a:gd name="connsiteY1" fmla="*/ 0 h 6858001"/>
              <a:gd name="connsiteX2" fmla="*/ 12191998 w 12191999"/>
              <a:gd name="connsiteY2" fmla="*/ 0 h 6858001"/>
              <a:gd name="connsiteX3" fmla="*/ 12191998 w 12191999"/>
              <a:gd name="connsiteY3" fmla="*/ 2 h 6858001"/>
              <a:gd name="connsiteX4" fmla="*/ 12191999 w 12191999"/>
              <a:gd name="connsiteY4" fmla="*/ 2 h 6858001"/>
              <a:gd name="connsiteX5" fmla="*/ 12191999 w 12191999"/>
              <a:gd name="connsiteY5" fmla="*/ 6858001 h 6858001"/>
              <a:gd name="connsiteX6" fmla="*/ 0 w 12191999"/>
              <a:gd name="connsiteY6" fmla="*/ 6858001 h 6858001"/>
              <a:gd name="connsiteX7" fmla="*/ 0 w 12191999"/>
              <a:gd name="connsiteY7" fmla="*/ 2 h 6858001"/>
              <a:gd name="connsiteX8" fmla="*/ 246061 w 12191999"/>
              <a:gd name="connsiteY8" fmla="*/ 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8001">
                <a:moveTo>
                  <a:pt x="246061" y="0"/>
                </a:moveTo>
                <a:lnTo>
                  <a:pt x="6318248" y="0"/>
                </a:lnTo>
                <a:lnTo>
                  <a:pt x="12191998" y="0"/>
                </a:lnTo>
                <a:lnTo>
                  <a:pt x="12191998" y="2"/>
                </a:lnTo>
                <a:lnTo>
                  <a:pt x="12191999" y="2"/>
                </a:lnTo>
                <a:lnTo>
                  <a:pt x="12191999" y="6858001"/>
                </a:lnTo>
                <a:lnTo>
                  <a:pt x="0" y="6858001"/>
                </a:lnTo>
                <a:lnTo>
                  <a:pt x="0" y="2"/>
                </a:lnTo>
                <a:lnTo>
                  <a:pt x="246061" y="2"/>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5184775" cy="910996"/>
          </a:xfrm>
        </p:spPr>
        <p:txBody>
          <a:bodyPr/>
          <a:lstStyle>
            <a:lvl1pPr>
              <a:defRPr sz="3600">
                <a:solidFill>
                  <a:schemeClr val="bg1"/>
                </a:solidFill>
              </a:defRPr>
            </a:lvl1pPr>
          </a:lstStyle>
          <a:p>
            <a:r>
              <a:rPr lang="en-GB"/>
              <a:t>Click here to</a:t>
            </a:r>
            <a:br>
              <a:rPr lang="en-GB"/>
            </a:br>
            <a:r>
              <a:rPr lang="en-GB"/>
              <a:t>add your title</a:t>
            </a:r>
            <a:endParaRPr lang="en-US"/>
          </a:p>
        </p:txBody>
      </p:sp>
      <p:sp>
        <p:nvSpPr>
          <p:cNvPr id="15" name="Text Placeholder 2">
            <a:extLst>
              <a:ext uri="{FF2B5EF4-FFF2-40B4-BE49-F238E27FC236}">
                <a16:creationId xmlns:a16="http://schemas.microsoft.com/office/drawing/2014/main" id="{9B1612F6-99BC-F8B1-F5E1-5E68A854DC32}"/>
              </a:ext>
            </a:extLst>
          </p:cNvPr>
          <p:cNvSpPr>
            <a:spLocks noGrp="1"/>
          </p:cNvSpPr>
          <p:nvPr>
            <p:ph type="body" idx="1" hasCustomPrompt="1"/>
          </p:nvPr>
        </p:nvSpPr>
        <p:spPr>
          <a:xfrm>
            <a:off x="961080" y="3443976"/>
            <a:ext cx="4301034" cy="623874"/>
          </a:xfrm>
        </p:spPr>
        <p:txBody>
          <a:bodyPr anchor="b" anchorCtr="0"/>
          <a:lstStyle>
            <a:lvl1pPr marL="0" indent="0">
              <a:lnSpc>
                <a:spcPct val="100000"/>
              </a:lnSpc>
              <a:spcBef>
                <a:spcPts val="0"/>
              </a:spcBef>
              <a:spcAft>
                <a:spcPts val="0"/>
              </a:spcAft>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a:t>
            </a:r>
          </a:p>
        </p:txBody>
      </p:sp>
      <p:sp>
        <p:nvSpPr>
          <p:cNvPr id="16" name="Text Placeholder 2">
            <a:extLst>
              <a:ext uri="{FF2B5EF4-FFF2-40B4-BE49-F238E27FC236}">
                <a16:creationId xmlns:a16="http://schemas.microsoft.com/office/drawing/2014/main" id="{4818A623-8CBF-DA30-00AD-71B7B5078C61}"/>
              </a:ext>
            </a:extLst>
          </p:cNvPr>
          <p:cNvSpPr>
            <a:spLocks noGrp="1"/>
          </p:cNvSpPr>
          <p:nvPr>
            <p:ph type="body" idx="10" hasCustomPrompt="1"/>
          </p:nvPr>
        </p:nvSpPr>
        <p:spPr>
          <a:xfrm>
            <a:off x="944564" y="4384919"/>
            <a:ext cx="4307282" cy="915186"/>
          </a:xfrm>
        </p:spPr>
        <p:txBody>
          <a:bodyPr/>
          <a:lstStyle>
            <a:lvl1pPr marL="0" indent="0">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23" name="Text Placeholder 2">
            <a:extLst>
              <a:ext uri="{FF2B5EF4-FFF2-40B4-BE49-F238E27FC236}">
                <a16:creationId xmlns:a16="http://schemas.microsoft.com/office/drawing/2014/main" id="{F8825747-36C8-847E-77D8-340ADBA13325}"/>
              </a:ext>
            </a:extLst>
          </p:cNvPr>
          <p:cNvSpPr>
            <a:spLocks noGrp="1"/>
          </p:cNvSpPr>
          <p:nvPr>
            <p:ph type="body" idx="11" hasCustomPrompt="1"/>
          </p:nvPr>
        </p:nvSpPr>
        <p:spPr>
          <a:xfrm>
            <a:off x="6865813" y="1507969"/>
            <a:ext cx="4773422" cy="623874"/>
          </a:xfrm>
        </p:spPr>
        <p:txBody>
          <a:bodyPr anchor="b" anchorCtr="0"/>
          <a:lstStyle>
            <a:lvl1pPr marL="0" indent="0">
              <a:lnSpc>
                <a:spcPct val="100000"/>
              </a:lnSpc>
              <a:spcBef>
                <a:spcPts val="0"/>
              </a:spcBef>
              <a:spcAft>
                <a:spcPts val="0"/>
              </a:spcAft>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a:t>
            </a:r>
          </a:p>
        </p:txBody>
      </p:sp>
      <p:sp>
        <p:nvSpPr>
          <p:cNvPr id="24" name="Text Placeholder 2">
            <a:extLst>
              <a:ext uri="{FF2B5EF4-FFF2-40B4-BE49-F238E27FC236}">
                <a16:creationId xmlns:a16="http://schemas.microsoft.com/office/drawing/2014/main" id="{149B8CF1-AB97-7ECC-B543-144E3A1BFD5C}"/>
              </a:ext>
            </a:extLst>
          </p:cNvPr>
          <p:cNvSpPr>
            <a:spLocks noGrp="1"/>
          </p:cNvSpPr>
          <p:nvPr>
            <p:ph type="body" idx="12" hasCustomPrompt="1"/>
          </p:nvPr>
        </p:nvSpPr>
        <p:spPr>
          <a:xfrm>
            <a:off x="6851971" y="2448912"/>
            <a:ext cx="4787265" cy="1384006"/>
          </a:xfrm>
        </p:spPr>
        <p:txBody>
          <a:bodyPr/>
          <a:lstStyle>
            <a:lvl1pPr marL="0" indent="0">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p>
        </p:txBody>
      </p:sp>
      <p:sp>
        <p:nvSpPr>
          <p:cNvPr id="5" name="Picture Placeholder 3">
            <a:extLst>
              <a:ext uri="{FF2B5EF4-FFF2-40B4-BE49-F238E27FC236}">
                <a16:creationId xmlns:a16="http://schemas.microsoft.com/office/drawing/2014/main" id="{D6F1F01E-02B9-5B3E-9AA6-5001FB2127F3}"/>
              </a:ext>
            </a:extLst>
          </p:cNvPr>
          <p:cNvSpPr>
            <a:spLocks noGrp="1"/>
          </p:cNvSpPr>
          <p:nvPr>
            <p:ph type="pic" sz="quarter" idx="19" hasCustomPrompt="1"/>
          </p:nvPr>
        </p:nvSpPr>
        <p:spPr>
          <a:xfrm>
            <a:off x="944563" y="2962275"/>
            <a:ext cx="320675" cy="320675"/>
          </a:xfrm>
        </p:spPr>
        <p:txBody>
          <a:bodyPr anchor="ctr" anchorCtr="0"/>
          <a:lstStyle>
            <a:lvl1pPr marL="0" indent="0" algn="ctr">
              <a:buNone/>
              <a:defRPr sz="400"/>
            </a:lvl1pPr>
          </a:lstStyle>
          <a:p>
            <a:r>
              <a:rPr lang="en-US"/>
              <a:t>Click to add question icon</a:t>
            </a:r>
          </a:p>
        </p:txBody>
      </p:sp>
      <p:sp>
        <p:nvSpPr>
          <p:cNvPr id="8" name="Picture Placeholder 3">
            <a:extLst>
              <a:ext uri="{FF2B5EF4-FFF2-40B4-BE49-F238E27FC236}">
                <a16:creationId xmlns:a16="http://schemas.microsoft.com/office/drawing/2014/main" id="{40946A12-177E-6939-02C9-060D6675EF87}"/>
              </a:ext>
            </a:extLst>
          </p:cNvPr>
          <p:cNvSpPr>
            <a:spLocks noGrp="1"/>
          </p:cNvSpPr>
          <p:nvPr>
            <p:ph type="pic" sz="quarter" idx="20" hasCustomPrompt="1"/>
          </p:nvPr>
        </p:nvSpPr>
        <p:spPr>
          <a:xfrm>
            <a:off x="6865813" y="1026443"/>
            <a:ext cx="320675" cy="320675"/>
          </a:xfrm>
        </p:spPr>
        <p:txBody>
          <a:bodyPr anchor="ctr" anchorCtr="0"/>
          <a:lstStyle>
            <a:lvl1pPr marL="0" indent="0" algn="ctr">
              <a:buNone/>
              <a:defRPr sz="400"/>
            </a:lvl1pPr>
          </a:lstStyle>
          <a:p>
            <a:r>
              <a:rPr lang="en-US"/>
              <a:t>Click to add question icon</a:t>
            </a:r>
          </a:p>
        </p:txBody>
      </p:sp>
      <p:sp>
        <p:nvSpPr>
          <p:cNvPr id="3" name="Slide Number Placeholder 5">
            <a:extLst>
              <a:ext uri="{FF2B5EF4-FFF2-40B4-BE49-F238E27FC236}">
                <a16:creationId xmlns:a16="http://schemas.microsoft.com/office/drawing/2014/main" id="{DEA73FFB-5299-D1AE-DF57-67F97B3F3BBC}"/>
              </a:ext>
            </a:extLst>
          </p:cNvPr>
          <p:cNvSpPr>
            <a:spLocks noGrp="1"/>
          </p:cNvSpPr>
          <p:nvPr>
            <p:ph type="sldNum" sz="quarter" idx="2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3643759415"/>
      </p:ext>
    </p:extLst>
  </p:cSld>
  <p:clrMapOvr>
    <a:masterClrMapping/>
  </p:clrMapOvr>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melin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2800"/>
            </a:lvl1p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10">
            <a:extLst>
              <a:ext uri="{FF2B5EF4-FFF2-40B4-BE49-F238E27FC236}">
                <a16:creationId xmlns:a16="http://schemas.microsoft.com/office/drawing/2014/main" id="{0B390309-A5C0-41CC-CFAA-D4B47CF680B1}"/>
              </a:ext>
            </a:extLst>
          </p:cNvPr>
          <p:cNvSpPr>
            <a:spLocks noGrp="1"/>
          </p:cNvSpPr>
          <p:nvPr>
            <p:ph type="body" sz="quarter" idx="15" hasCustomPrompt="1"/>
          </p:nvPr>
        </p:nvSpPr>
        <p:spPr>
          <a:xfrm>
            <a:off x="550863" y="4381863"/>
            <a:ext cx="2517326" cy="414000"/>
          </a:xfrm>
        </p:spPr>
        <p:txBody>
          <a:bodyPr/>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7" name="Text Placeholder 10">
            <a:extLst>
              <a:ext uri="{FF2B5EF4-FFF2-40B4-BE49-F238E27FC236}">
                <a16:creationId xmlns:a16="http://schemas.microsoft.com/office/drawing/2014/main" id="{238FADE8-4EDC-A0BC-D594-BF33F809F8C7}"/>
              </a:ext>
            </a:extLst>
          </p:cNvPr>
          <p:cNvSpPr>
            <a:spLocks noGrp="1"/>
          </p:cNvSpPr>
          <p:nvPr>
            <p:ph type="body" sz="quarter" idx="23" hasCustomPrompt="1"/>
          </p:nvPr>
        </p:nvSpPr>
        <p:spPr>
          <a:xfrm>
            <a:off x="55086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8" name="Text Placeholder 10">
            <a:extLst>
              <a:ext uri="{FF2B5EF4-FFF2-40B4-BE49-F238E27FC236}">
                <a16:creationId xmlns:a16="http://schemas.microsoft.com/office/drawing/2014/main" id="{E3BC8F78-F546-0E30-BBDD-BBB1852A0BF9}"/>
              </a:ext>
            </a:extLst>
          </p:cNvPr>
          <p:cNvSpPr>
            <a:spLocks noGrp="1"/>
          </p:cNvSpPr>
          <p:nvPr>
            <p:ph type="body" sz="quarter" idx="24" hasCustomPrompt="1"/>
          </p:nvPr>
        </p:nvSpPr>
        <p:spPr>
          <a:xfrm>
            <a:off x="55086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9" name="Text Placeholder 10">
            <a:extLst>
              <a:ext uri="{FF2B5EF4-FFF2-40B4-BE49-F238E27FC236}">
                <a16:creationId xmlns:a16="http://schemas.microsoft.com/office/drawing/2014/main" id="{A9DE6835-684C-F5A9-3D4A-31ED7B0EF93B}"/>
              </a:ext>
            </a:extLst>
          </p:cNvPr>
          <p:cNvSpPr>
            <a:spLocks noGrp="1"/>
          </p:cNvSpPr>
          <p:nvPr>
            <p:ph type="body" sz="quarter" idx="25" hasCustomPrompt="1"/>
          </p:nvPr>
        </p:nvSpPr>
        <p:spPr>
          <a:xfrm>
            <a:off x="55086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Q1</a:t>
            </a:r>
          </a:p>
        </p:txBody>
      </p:sp>
      <p:sp>
        <p:nvSpPr>
          <p:cNvPr id="11" name="Text Placeholder 10">
            <a:extLst>
              <a:ext uri="{FF2B5EF4-FFF2-40B4-BE49-F238E27FC236}">
                <a16:creationId xmlns:a16="http://schemas.microsoft.com/office/drawing/2014/main" id="{21C506D3-ED73-6B8D-C590-231E338E8CB4}"/>
              </a:ext>
            </a:extLst>
          </p:cNvPr>
          <p:cNvSpPr>
            <a:spLocks noGrp="1"/>
          </p:cNvSpPr>
          <p:nvPr>
            <p:ph type="body" sz="quarter" idx="26" hasCustomPrompt="1"/>
          </p:nvPr>
        </p:nvSpPr>
        <p:spPr>
          <a:xfrm>
            <a:off x="9123813" y="4381863"/>
            <a:ext cx="2517326" cy="414000"/>
          </a:xfrm>
        </p:spPr>
        <p:txBody>
          <a:bodyPr/>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2" name="Text Placeholder 10">
            <a:extLst>
              <a:ext uri="{FF2B5EF4-FFF2-40B4-BE49-F238E27FC236}">
                <a16:creationId xmlns:a16="http://schemas.microsoft.com/office/drawing/2014/main" id="{C0E69E79-3F6E-C331-C691-DDE3A6DE0116}"/>
              </a:ext>
            </a:extLst>
          </p:cNvPr>
          <p:cNvSpPr>
            <a:spLocks noGrp="1"/>
          </p:cNvSpPr>
          <p:nvPr>
            <p:ph type="body" sz="quarter" idx="27" hasCustomPrompt="1"/>
          </p:nvPr>
        </p:nvSpPr>
        <p:spPr>
          <a:xfrm>
            <a:off x="912381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13" name="Text Placeholder 10">
            <a:extLst>
              <a:ext uri="{FF2B5EF4-FFF2-40B4-BE49-F238E27FC236}">
                <a16:creationId xmlns:a16="http://schemas.microsoft.com/office/drawing/2014/main" id="{08E20CB6-3A4F-456E-3C92-735EA95AAB4D}"/>
              </a:ext>
            </a:extLst>
          </p:cNvPr>
          <p:cNvSpPr>
            <a:spLocks noGrp="1"/>
          </p:cNvSpPr>
          <p:nvPr>
            <p:ph type="body" sz="quarter" idx="28" hasCustomPrompt="1"/>
          </p:nvPr>
        </p:nvSpPr>
        <p:spPr>
          <a:xfrm>
            <a:off x="912381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14" name="Text Placeholder 10">
            <a:extLst>
              <a:ext uri="{FF2B5EF4-FFF2-40B4-BE49-F238E27FC236}">
                <a16:creationId xmlns:a16="http://schemas.microsoft.com/office/drawing/2014/main" id="{036F96B4-3F9F-BB5F-5B94-0B28B2A36E74}"/>
              </a:ext>
            </a:extLst>
          </p:cNvPr>
          <p:cNvSpPr>
            <a:spLocks noGrp="1"/>
          </p:cNvSpPr>
          <p:nvPr>
            <p:ph type="body" sz="quarter" idx="29" hasCustomPrompt="1"/>
          </p:nvPr>
        </p:nvSpPr>
        <p:spPr>
          <a:xfrm>
            <a:off x="912381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Q4</a:t>
            </a:r>
          </a:p>
        </p:txBody>
      </p:sp>
      <p:sp>
        <p:nvSpPr>
          <p:cNvPr id="23" name="Text Placeholder 10">
            <a:extLst>
              <a:ext uri="{FF2B5EF4-FFF2-40B4-BE49-F238E27FC236}">
                <a16:creationId xmlns:a16="http://schemas.microsoft.com/office/drawing/2014/main" id="{9AFF0CCE-0FF3-696D-8E6B-429A3A8FA7F3}"/>
              </a:ext>
            </a:extLst>
          </p:cNvPr>
          <p:cNvSpPr>
            <a:spLocks noGrp="1"/>
          </p:cNvSpPr>
          <p:nvPr>
            <p:ph type="body" sz="quarter" idx="31" hasCustomPrompt="1"/>
          </p:nvPr>
        </p:nvSpPr>
        <p:spPr>
          <a:xfrm>
            <a:off x="3408513" y="4381863"/>
            <a:ext cx="2517326" cy="414000"/>
          </a:xfrm>
        </p:spPr>
        <p:txBody>
          <a:bodyPr/>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4" name="Text Placeholder 10">
            <a:extLst>
              <a:ext uri="{FF2B5EF4-FFF2-40B4-BE49-F238E27FC236}">
                <a16:creationId xmlns:a16="http://schemas.microsoft.com/office/drawing/2014/main" id="{7A956E49-5DEC-2CAF-C63F-06243AF6D62B}"/>
              </a:ext>
            </a:extLst>
          </p:cNvPr>
          <p:cNvSpPr>
            <a:spLocks noGrp="1"/>
          </p:cNvSpPr>
          <p:nvPr>
            <p:ph type="body" sz="quarter" idx="32" hasCustomPrompt="1"/>
          </p:nvPr>
        </p:nvSpPr>
        <p:spPr>
          <a:xfrm>
            <a:off x="340851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5" name="Text Placeholder 10">
            <a:extLst>
              <a:ext uri="{FF2B5EF4-FFF2-40B4-BE49-F238E27FC236}">
                <a16:creationId xmlns:a16="http://schemas.microsoft.com/office/drawing/2014/main" id="{9F0D9634-5224-482B-54EF-794F0B58EC41}"/>
              </a:ext>
            </a:extLst>
          </p:cNvPr>
          <p:cNvSpPr>
            <a:spLocks noGrp="1"/>
          </p:cNvSpPr>
          <p:nvPr>
            <p:ph type="body" sz="quarter" idx="33" hasCustomPrompt="1"/>
          </p:nvPr>
        </p:nvSpPr>
        <p:spPr>
          <a:xfrm>
            <a:off x="340851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26" name="Text Placeholder 10">
            <a:extLst>
              <a:ext uri="{FF2B5EF4-FFF2-40B4-BE49-F238E27FC236}">
                <a16:creationId xmlns:a16="http://schemas.microsoft.com/office/drawing/2014/main" id="{2EB7148D-C7C6-B5FB-1EEA-0D6431367CCD}"/>
              </a:ext>
            </a:extLst>
          </p:cNvPr>
          <p:cNvSpPr>
            <a:spLocks noGrp="1"/>
          </p:cNvSpPr>
          <p:nvPr>
            <p:ph type="body" sz="quarter" idx="34" hasCustomPrompt="1"/>
          </p:nvPr>
        </p:nvSpPr>
        <p:spPr>
          <a:xfrm>
            <a:off x="340851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Q2</a:t>
            </a:r>
          </a:p>
        </p:txBody>
      </p:sp>
      <p:sp>
        <p:nvSpPr>
          <p:cNvPr id="28" name="Text Placeholder 10">
            <a:extLst>
              <a:ext uri="{FF2B5EF4-FFF2-40B4-BE49-F238E27FC236}">
                <a16:creationId xmlns:a16="http://schemas.microsoft.com/office/drawing/2014/main" id="{D16AE40E-E6A9-3AB1-F0E3-912096FCC602}"/>
              </a:ext>
            </a:extLst>
          </p:cNvPr>
          <p:cNvSpPr>
            <a:spLocks noGrp="1"/>
          </p:cNvSpPr>
          <p:nvPr>
            <p:ph type="body" sz="quarter" idx="35" hasCustomPrompt="1"/>
          </p:nvPr>
        </p:nvSpPr>
        <p:spPr>
          <a:xfrm>
            <a:off x="6266163" y="4381863"/>
            <a:ext cx="2517326" cy="414000"/>
          </a:xfrm>
        </p:spPr>
        <p:txBody>
          <a:bodyPr/>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9" name="Text Placeholder 10">
            <a:extLst>
              <a:ext uri="{FF2B5EF4-FFF2-40B4-BE49-F238E27FC236}">
                <a16:creationId xmlns:a16="http://schemas.microsoft.com/office/drawing/2014/main" id="{75F9A1CF-50AC-C4CC-4910-95567657037E}"/>
              </a:ext>
            </a:extLst>
          </p:cNvPr>
          <p:cNvSpPr>
            <a:spLocks noGrp="1"/>
          </p:cNvSpPr>
          <p:nvPr>
            <p:ph type="body" sz="quarter" idx="36" hasCustomPrompt="1"/>
          </p:nvPr>
        </p:nvSpPr>
        <p:spPr>
          <a:xfrm>
            <a:off x="626616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0" name="Text Placeholder 10">
            <a:extLst>
              <a:ext uri="{FF2B5EF4-FFF2-40B4-BE49-F238E27FC236}">
                <a16:creationId xmlns:a16="http://schemas.microsoft.com/office/drawing/2014/main" id="{2A50B512-B4CD-4C60-2E9D-7D5A2110FFD2}"/>
              </a:ext>
            </a:extLst>
          </p:cNvPr>
          <p:cNvSpPr>
            <a:spLocks noGrp="1"/>
          </p:cNvSpPr>
          <p:nvPr>
            <p:ph type="body" sz="quarter" idx="37" hasCustomPrompt="1"/>
          </p:nvPr>
        </p:nvSpPr>
        <p:spPr>
          <a:xfrm>
            <a:off x="626616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31" name="Text Placeholder 10">
            <a:extLst>
              <a:ext uri="{FF2B5EF4-FFF2-40B4-BE49-F238E27FC236}">
                <a16:creationId xmlns:a16="http://schemas.microsoft.com/office/drawing/2014/main" id="{881CFE94-95E9-0D43-6FB7-F55D87A0A087}"/>
              </a:ext>
            </a:extLst>
          </p:cNvPr>
          <p:cNvSpPr>
            <a:spLocks noGrp="1"/>
          </p:cNvSpPr>
          <p:nvPr>
            <p:ph type="body" sz="quarter" idx="38" hasCustomPrompt="1"/>
          </p:nvPr>
        </p:nvSpPr>
        <p:spPr>
          <a:xfrm>
            <a:off x="626616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Q3</a:t>
            </a:r>
          </a:p>
        </p:txBody>
      </p:sp>
      <p:pic>
        <p:nvPicPr>
          <p:cNvPr id="5" name="GroupM_SingleColor_Logo_Navy_RGB.png">
            <a:extLst>
              <a:ext uri="{FF2B5EF4-FFF2-40B4-BE49-F238E27FC236}">
                <a16:creationId xmlns:a16="http://schemas.microsoft.com/office/drawing/2014/main" id="{059FE95C-C7D7-9CC9-5908-701E22CA34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711144649"/>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meline_2">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D9D103-CFC5-E5C6-B669-0580EA524A01}"/>
              </a:ext>
            </a:extLst>
          </p:cNvPr>
          <p:cNvCxnSpPr>
            <a:cxnSpLocks/>
          </p:cNvCxnSpPr>
          <p:nvPr userDrawn="1"/>
        </p:nvCxnSpPr>
        <p:spPr>
          <a:xfrm>
            <a:off x="7175500" y="0"/>
            <a:ext cx="0" cy="342900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4465637" cy="910996"/>
          </a:xfrm>
        </p:spPr>
        <p:txBody>
          <a:bodyPr/>
          <a:lstStyle>
            <a:lvl1pPr>
              <a:defRPr sz="3600"/>
            </a:lvl1p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9" name="Oval 8">
            <a:extLst>
              <a:ext uri="{FF2B5EF4-FFF2-40B4-BE49-F238E27FC236}">
                <a16:creationId xmlns:a16="http://schemas.microsoft.com/office/drawing/2014/main" id="{B9219031-06AB-CD66-61F9-11C084C5938F}"/>
              </a:ext>
            </a:extLst>
          </p:cNvPr>
          <p:cNvSpPr/>
          <p:nvPr userDrawn="1"/>
        </p:nvSpPr>
        <p:spPr>
          <a:xfrm>
            <a:off x="5608357" y="2972277"/>
            <a:ext cx="3157060" cy="3157060"/>
          </a:xfrm>
          <a:prstGeom prst="ellipse">
            <a:avLst/>
          </a:prstGeom>
          <a:solidFill>
            <a:schemeClr val="accent1">
              <a:alpha val="20000"/>
            </a:schemeClr>
          </a:solidFill>
          <a:ln w="349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14" name="Oval 13">
            <a:extLst>
              <a:ext uri="{FF2B5EF4-FFF2-40B4-BE49-F238E27FC236}">
                <a16:creationId xmlns:a16="http://schemas.microsoft.com/office/drawing/2014/main" id="{69610093-D22F-A6BE-1F71-9DEA7499A3C3}"/>
              </a:ext>
            </a:extLst>
          </p:cNvPr>
          <p:cNvSpPr/>
          <p:nvPr userDrawn="1"/>
        </p:nvSpPr>
        <p:spPr>
          <a:xfrm>
            <a:off x="7021528" y="2012361"/>
            <a:ext cx="307944" cy="315465"/>
          </a:xfrm>
          <a:prstGeom prst="ellipse">
            <a:avLst/>
          </a:prstGeom>
          <a:solidFill>
            <a:schemeClr val="accent1"/>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15" name="Oval 14">
            <a:extLst>
              <a:ext uri="{FF2B5EF4-FFF2-40B4-BE49-F238E27FC236}">
                <a16:creationId xmlns:a16="http://schemas.microsoft.com/office/drawing/2014/main" id="{A8330ECA-93E9-9948-544D-2AA570565D86}"/>
              </a:ext>
            </a:extLst>
          </p:cNvPr>
          <p:cNvSpPr/>
          <p:nvPr userDrawn="1"/>
        </p:nvSpPr>
        <p:spPr>
          <a:xfrm>
            <a:off x="7021528" y="848448"/>
            <a:ext cx="307944" cy="315465"/>
          </a:xfrm>
          <a:prstGeom prst="ellipse">
            <a:avLst/>
          </a:prstGeom>
          <a:solidFill>
            <a:schemeClr val="accent1"/>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16" name="Text Placeholder 10">
            <a:extLst>
              <a:ext uri="{FF2B5EF4-FFF2-40B4-BE49-F238E27FC236}">
                <a16:creationId xmlns:a16="http://schemas.microsoft.com/office/drawing/2014/main" id="{50998C3C-AAB9-095F-1CCC-DC7A0D7CBEC7}"/>
              </a:ext>
            </a:extLst>
          </p:cNvPr>
          <p:cNvSpPr>
            <a:spLocks noGrp="1"/>
          </p:cNvSpPr>
          <p:nvPr>
            <p:ph type="body" sz="quarter" idx="15" hasCustomPrompt="1"/>
          </p:nvPr>
        </p:nvSpPr>
        <p:spPr>
          <a:xfrm>
            <a:off x="7600934" y="799180"/>
            <a:ext cx="1887537" cy="414000"/>
          </a:xfrm>
        </p:spPr>
        <p:txBody>
          <a:bodyPr anchor="ctr" anchorCtr="0"/>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7" name="Text Placeholder 10">
            <a:extLst>
              <a:ext uri="{FF2B5EF4-FFF2-40B4-BE49-F238E27FC236}">
                <a16:creationId xmlns:a16="http://schemas.microsoft.com/office/drawing/2014/main" id="{1F61724D-8F72-7EBF-CAFF-7DA0EC9CD323}"/>
              </a:ext>
            </a:extLst>
          </p:cNvPr>
          <p:cNvSpPr>
            <a:spLocks noGrp="1"/>
          </p:cNvSpPr>
          <p:nvPr>
            <p:ph type="body" sz="quarter" idx="16" hasCustomPrompt="1"/>
          </p:nvPr>
        </p:nvSpPr>
        <p:spPr>
          <a:xfrm>
            <a:off x="7600934" y="1963093"/>
            <a:ext cx="1887537" cy="414000"/>
          </a:xfrm>
        </p:spPr>
        <p:txBody>
          <a:bodyPr anchor="ctr" anchorCtr="0"/>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0" name="Text Placeholder 2">
            <a:extLst>
              <a:ext uri="{FF2B5EF4-FFF2-40B4-BE49-F238E27FC236}">
                <a16:creationId xmlns:a16="http://schemas.microsoft.com/office/drawing/2014/main" id="{EEF74668-0FBC-D26D-ABC7-61156C790E09}"/>
              </a:ext>
            </a:extLst>
          </p:cNvPr>
          <p:cNvSpPr>
            <a:spLocks noGrp="1"/>
          </p:cNvSpPr>
          <p:nvPr>
            <p:ph type="body" idx="1" hasCustomPrompt="1"/>
          </p:nvPr>
        </p:nvSpPr>
        <p:spPr>
          <a:xfrm>
            <a:off x="9092963" y="3594848"/>
            <a:ext cx="2548175" cy="542004"/>
          </a:xfrm>
        </p:spPr>
        <p:txBody>
          <a:bodyPr anchor="b" anchorCtr="0"/>
          <a:lstStyle>
            <a:lvl1pPr marL="0" indent="0">
              <a:lnSpc>
                <a:spcPct val="90000"/>
              </a:lnSpc>
              <a:spcBef>
                <a:spcPts val="0"/>
              </a:spcBef>
              <a:spcAft>
                <a:spcPts val="0"/>
              </a:spcAft>
              <a:buNone/>
              <a:defRPr sz="1600" b="1"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here to add a </a:t>
            </a:r>
            <a:br>
              <a:rPr lang="en-US"/>
            </a:br>
            <a:r>
              <a:rPr lang="en-US"/>
              <a:t>sub-title</a:t>
            </a:r>
          </a:p>
        </p:txBody>
      </p:sp>
      <p:sp>
        <p:nvSpPr>
          <p:cNvPr id="21" name="Text Placeholder 2">
            <a:extLst>
              <a:ext uri="{FF2B5EF4-FFF2-40B4-BE49-F238E27FC236}">
                <a16:creationId xmlns:a16="http://schemas.microsoft.com/office/drawing/2014/main" id="{4C555317-3273-004B-E7A3-AF26CB951ED4}"/>
              </a:ext>
            </a:extLst>
          </p:cNvPr>
          <p:cNvSpPr>
            <a:spLocks noGrp="1"/>
          </p:cNvSpPr>
          <p:nvPr>
            <p:ph type="body" idx="10" hasCustomPrompt="1"/>
          </p:nvPr>
        </p:nvSpPr>
        <p:spPr>
          <a:xfrm>
            <a:off x="9092963" y="4290578"/>
            <a:ext cx="2548175" cy="1214946"/>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24" name="Text Placeholder 10">
            <a:extLst>
              <a:ext uri="{FF2B5EF4-FFF2-40B4-BE49-F238E27FC236}">
                <a16:creationId xmlns:a16="http://schemas.microsoft.com/office/drawing/2014/main" id="{03065BB2-4AD8-F07E-D902-8AAE4EDB621E}"/>
              </a:ext>
            </a:extLst>
          </p:cNvPr>
          <p:cNvSpPr>
            <a:spLocks noGrp="1"/>
          </p:cNvSpPr>
          <p:nvPr>
            <p:ph type="body" sz="quarter" idx="18" hasCustomPrompt="1"/>
          </p:nvPr>
        </p:nvSpPr>
        <p:spPr>
          <a:xfrm>
            <a:off x="550863" y="1963093"/>
            <a:ext cx="4465638" cy="4166245"/>
          </a:xfrm>
        </p:spPr>
        <p:txBody>
          <a:body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Oval 3">
            <a:extLst>
              <a:ext uri="{FF2B5EF4-FFF2-40B4-BE49-F238E27FC236}">
                <a16:creationId xmlns:a16="http://schemas.microsoft.com/office/drawing/2014/main" id="{8085F14B-0BD0-76ED-56CE-67BA136D85A9}"/>
              </a:ext>
            </a:extLst>
          </p:cNvPr>
          <p:cNvSpPr>
            <a:spLocks noChangeAspect="1"/>
          </p:cNvSpPr>
          <p:nvPr userDrawn="1"/>
        </p:nvSpPr>
        <p:spPr>
          <a:xfrm>
            <a:off x="5932303" y="3296223"/>
            <a:ext cx="2505600" cy="25056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0">
            <a:extLst>
              <a:ext uri="{FF2B5EF4-FFF2-40B4-BE49-F238E27FC236}">
                <a16:creationId xmlns:a16="http://schemas.microsoft.com/office/drawing/2014/main" id="{BE5B464A-9D45-C63A-A502-4E82644782BA}"/>
              </a:ext>
            </a:extLst>
          </p:cNvPr>
          <p:cNvSpPr>
            <a:spLocks noGrp="1"/>
          </p:cNvSpPr>
          <p:nvPr>
            <p:ph type="body" sz="quarter" idx="17" hasCustomPrompt="1"/>
          </p:nvPr>
        </p:nvSpPr>
        <p:spPr>
          <a:xfrm>
            <a:off x="5924500" y="4228579"/>
            <a:ext cx="2502000" cy="640887"/>
          </a:xfrm>
          <a:prstGeom prst="rect">
            <a:avLst/>
          </a:prstGeom>
          <a:noFill/>
        </p:spPr>
        <p:txBody>
          <a:bodyPr anchor="ctr" anchorCtr="0"/>
          <a:lstStyle>
            <a:lvl1pPr marL="0" indent="0" algn="ctr">
              <a:buNone/>
              <a:defRPr sz="4800" b="0" i="0">
                <a:solidFill>
                  <a:schemeClr val="bg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pic>
        <p:nvPicPr>
          <p:cNvPr id="5" name="GroupM_SingleColor_Logo_Navy_RGB.png">
            <a:extLst>
              <a:ext uri="{FF2B5EF4-FFF2-40B4-BE49-F238E27FC236}">
                <a16:creationId xmlns:a16="http://schemas.microsoft.com/office/drawing/2014/main" id="{2440E86C-3203-3B5A-6635-7C4DC1C1FA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801410328"/>
      </p:ext>
    </p:extLst>
  </p:cSld>
  <p:clrMapOvr>
    <a:masterClrMapping/>
  </p:clrMapOvr>
  <p:extLst>
    <p:ext uri="{DCECCB84-F9BA-43D5-87BE-67443E8EF086}">
      <p15:sldGuideLst xmlns:p15="http://schemas.microsoft.com/office/powerpoint/2012/main">
        <p15:guide id="2" pos="3160" userDrawn="1">
          <p15:clr>
            <a:srgbClr val="FBAE40"/>
          </p15:clr>
        </p15:guide>
        <p15:guide id="3" orient="horz" pos="1253" userDrawn="1">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meline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10" name="TextBox 9">
            <a:extLst>
              <a:ext uri="{FF2B5EF4-FFF2-40B4-BE49-F238E27FC236}">
                <a16:creationId xmlns:a16="http://schemas.microsoft.com/office/drawing/2014/main" id="{8B2F2F81-9619-54D2-AA1B-314DF37216F6}"/>
              </a:ext>
            </a:extLst>
          </p:cNvPr>
          <p:cNvSpPr txBox="1"/>
          <p:nvPr userDrawn="1"/>
        </p:nvSpPr>
        <p:spPr>
          <a:xfrm>
            <a:off x="546296" y="4285094"/>
            <a:ext cx="322204" cy="184666"/>
          </a:xfrm>
          <a:prstGeom prst="rect">
            <a:avLst/>
          </a:prstGeom>
          <a:noFill/>
        </p:spPr>
        <p:txBody>
          <a:bodyPr wrap="none" lIns="0" tIns="0" rIns="0" bIns="0" rtlCol="0">
            <a:spAutoFit/>
          </a:bodyPr>
          <a:lstStyle/>
          <a:p>
            <a:pPr algn="ctr"/>
            <a:r>
              <a:rPr lang="en-US" sz="1200" b="1" i="0">
                <a:solidFill>
                  <a:schemeClr val="bg2"/>
                </a:solidFill>
                <a:latin typeface="Poppins" pitchFamily="2" charset="77"/>
                <a:cs typeface="Poppins" pitchFamily="2" charset="77"/>
              </a:rPr>
              <a:t>JAN</a:t>
            </a:r>
          </a:p>
        </p:txBody>
      </p:sp>
      <p:sp>
        <p:nvSpPr>
          <p:cNvPr id="11" name="TextBox 10">
            <a:extLst>
              <a:ext uri="{FF2B5EF4-FFF2-40B4-BE49-F238E27FC236}">
                <a16:creationId xmlns:a16="http://schemas.microsoft.com/office/drawing/2014/main" id="{5E1F1754-C80A-8AC1-3186-48722B0DD937}"/>
              </a:ext>
            </a:extLst>
          </p:cNvPr>
          <p:cNvSpPr txBox="1"/>
          <p:nvPr userDrawn="1"/>
        </p:nvSpPr>
        <p:spPr>
          <a:xfrm>
            <a:off x="1344270" y="4285094"/>
            <a:ext cx="274113" cy="184666"/>
          </a:xfrm>
          <a:prstGeom prst="rect">
            <a:avLst/>
          </a:prstGeom>
          <a:noFill/>
        </p:spPr>
        <p:txBody>
          <a:bodyPr wrap="none" lIns="0" tIns="0" rIns="0" bIns="0" rtlCol="0">
            <a:spAutoFit/>
          </a:bodyPr>
          <a:lstStyle/>
          <a:p>
            <a:pPr algn="ctr"/>
            <a:r>
              <a:rPr lang="en-US" sz="1200" b="1" i="0">
                <a:solidFill>
                  <a:schemeClr val="bg2"/>
                </a:solidFill>
                <a:latin typeface="Poppins" pitchFamily="2" charset="77"/>
                <a:cs typeface="Poppins" pitchFamily="2" charset="77"/>
              </a:rPr>
              <a:t>FEB</a:t>
            </a:r>
          </a:p>
        </p:txBody>
      </p:sp>
      <p:sp>
        <p:nvSpPr>
          <p:cNvPr id="12" name="TextBox 11">
            <a:extLst>
              <a:ext uri="{FF2B5EF4-FFF2-40B4-BE49-F238E27FC236}">
                <a16:creationId xmlns:a16="http://schemas.microsoft.com/office/drawing/2014/main" id="{6CAF47A0-F9F8-0423-B3BF-2D0943C412DC}"/>
              </a:ext>
            </a:extLst>
          </p:cNvPr>
          <p:cNvSpPr txBox="1"/>
          <p:nvPr userDrawn="1"/>
        </p:nvSpPr>
        <p:spPr>
          <a:xfrm>
            <a:off x="209415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MAR</a:t>
            </a:r>
          </a:p>
        </p:txBody>
      </p:sp>
      <p:sp>
        <p:nvSpPr>
          <p:cNvPr id="13" name="TextBox 12">
            <a:extLst>
              <a:ext uri="{FF2B5EF4-FFF2-40B4-BE49-F238E27FC236}">
                <a16:creationId xmlns:a16="http://schemas.microsoft.com/office/drawing/2014/main" id="{40FD2D43-BF6D-F3E1-0CF3-D48967E8860B}"/>
              </a:ext>
            </a:extLst>
          </p:cNvPr>
          <p:cNvSpPr txBox="1"/>
          <p:nvPr userDrawn="1"/>
        </p:nvSpPr>
        <p:spPr>
          <a:xfrm>
            <a:off x="305592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APR</a:t>
            </a:r>
          </a:p>
        </p:txBody>
      </p:sp>
      <p:sp>
        <p:nvSpPr>
          <p:cNvPr id="14" name="TextBox 13">
            <a:extLst>
              <a:ext uri="{FF2B5EF4-FFF2-40B4-BE49-F238E27FC236}">
                <a16:creationId xmlns:a16="http://schemas.microsoft.com/office/drawing/2014/main" id="{C383C8FF-55F3-A95F-CD6B-603F9A200AB6}"/>
              </a:ext>
            </a:extLst>
          </p:cNvPr>
          <p:cNvSpPr txBox="1"/>
          <p:nvPr userDrawn="1"/>
        </p:nvSpPr>
        <p:spPr>
          <a:xfrm>
            <a:off x="401769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MAY</a:t>
            </a:r>
          </a:p>
        </p:txBody>
      </p:sp>
      <p:sp>
        <p:nvSpPr>
          <p:cNvPr id="15" name="TextBox 14">
            <a:extLst>
              <a:ext uri="{FF2B5EF4-FFF2-40B4-BE49-F238E27FC236}">
                <a16:creationId xmlns:a16="http://schemas.microsoft.com/office/drawing/2014/main" id="{B7C0436C-28FD-4C74-52B3-F319AD4564CD}"/>
              </a:ext>
            </a:extLst>
          </p:cNvPr>
          <p:cNvSpPr txBox="1"/>
          <p:nvPr userDrawn="1"/>
        </p:nvSpPr>
        <p:spPr>
          <a:xfrm>
            <a:off x="497946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JUN</a:t>
            </a:r>
          </a:p>
        </p:txBody>
      </p:sp>
      <p:sp>
        <p:nvSpPr>
          <p:cNvPr id="16" name="TextBox 15">
            <a:extLst>
              <a:ext uri="{FF2B5EF4-FFF2-40B4-BE49-F238E27FC236}">
                <a16:creationId xmlns:a16="http://schemas.microsoft.com/office/drawing/2014/main" id="{D5E3B375-E60E-B050-DDE1-90375D79BE0C}"/>
              </a:ext>
            </a:extLst>
          </p:cNvPr>
          <p:cNvSpPr txBox="1"/>
          <p:nvPr userDrawn="1"/>
        </p:nvSpPr>
        <p:spPr>
          <a:xfrm>
            <a:off x="594123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JUL</a:t>
            </a:r>
          </a:p>
        </p:txBody>
      </p:sp>
      <p:sp>
        <p:nvSpPr>
          <p:cNvPr id="17" name="TextBox 16">
            <a:extLst>
              <a:ext uri="{FF2B5EF4-FFF2-40B4-BE49-F238E27FC236}">
                <a16:creationId xmlns:a16="http://schemas.microsoft.com/office/drawing/2014/main" id="{A64D2966-6558-BA2F-DB0E-0D6DEEF9279B}"/>
              </a:ext>
            </a:extLst>
          </p:cNvPr>
          <p:cNvSpPr txBox="1"/>
          <p:nvPr userDrawn="1"/>
        </p:nvSpPr>
        <p:spPr>
          <a:xfrm>
            <a:off x="6903003" y="4285094"/>
            <a:ext cx="481718"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AUG</a:t>
            </a:r>
          </a:p>
        </p:txBody>
      </p:sp>
      <p:sp>
        <p:nvSpPr>
          <p:cNvPr id="18" name="TextBox 17">
            <a:extLst>
              <a:ext uri="{FF2B5EF4-FFF2-40B4-BE49-F238E27FC236}">
                <a16:creationId xmlns:a16="http://schemas.microsoft.com/office/drawing/2014/main" id="{A06CFBFE-F0F7-90C5-024E-A78D50A45C1A}"/>
              </a:ext>
            </a:extLst>
          </p:cNvPr>
          <p:cNvSpPr txBox="1"/>
          <p:nvPr userDrawn="1"/>
        </p:nvSpPr>
        <p:spPr>
          <a:xfrm>
            <a:off x="7860491"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SEP</a:t>
            </a:r>
          </a:p>
        </p:txBody>
      </p:sp>
      <p:sp>
        <p:nvSpPr>
          <p:cNvPr id="19" name="TextBox 18">
            <a:extLst>
              <a:ext uri="{FF2B5EF4-FFF2-40B4-BE49-F238E27FC236}">
                <a16:creationId xmlns:a16="http://schemas.microsoft.com/office/drawing/2014/main" id="{F0558AA5-4B42-3584-23BC-3FA68D8E8941}"/>
              </a:ext>
            </a:extLst>
          </p:cNvPr>
          <p:cNvSpPr txBox="1"/>
          <p:nvPr userDrawn="1"/>
        </p:nvSpPr>
        <p:spPr>
          <a:xfrm>
            <a:off x="8822261"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OCT</a:t>
            </a:r>
          </a:p>
        </p:txBody>
      </p:sp>
      <p:sp>
        <p:nvSpPr>
          <p:cNvPr id="20" name="TextBox 19">
            <a:extLst>
              <a:ext uri="{FF2B5EF4-FFF2-40B4-BE49-F238E27FC236}">
                <a16:creationId xmlns:a16="http://schemas.microsoft.com/office/drawing/2014/main" id="{2E863C91-5135-F33F-7899-FCC20AC8D5A9}"/>
              </a:ext>
            </a:extLst>
          </p:cNvPr>
          <p:cNvSpPr txBox="1"/>
          <p:nvPr userDrawn="1"/>
        </p:nvSpPr>
        <p:spPr>
          <a:xfrm>
            <a:off x="9784031" y="4285094"/>
            <a:ext cx="481718"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NOV</a:t>
            </a:r>
          </a:p>
        </p:txBody>
      </p:sp>
      <p:sp>
        <p:nvSpPr>
          <p:cNvPr id="21" name="TextBox 20">
            <a:extLst>
              <a:ext uri="{FF2B5EF4-FFF2-40B4-BE49-F238E27FC236}">
                <a16:creationId xmlns:a16="http://schemas.microsoft.com/office/drawing/2014/main" id="{17BA93EA-908D-EFA8-39BF-3E47587A44EC}"/>
              </a:ext>
            </a:extLst>
          </p:cNvPr>
          <p:cNvSpPr txBox="1"/>
          <p:nvPr userDrawn="1"/>
        </p:nvSpPr>
        <p:spPr>
          <a:xfrm>
            <a:off x="10741514"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DEC</a:t>
            </a:r>
          </a:p>
        </p:txBody>
      </p:sp>
      <p:cxnSp>
        <p:nvCxnSpPr>
          <p:cNvPr id="23" name="Straight Connector 22">
            <a:extLst>
              <a:ext uri="{FF2B5EF4-FFF2-40B4-BE49-F238E27FC236}">
                <a16:creationId xmlns:a16="http://schemas.microsoft.com/office/drawing/2014/main" id="{12C1E5E4-E776-2F85-C724-0E71B9E5551F}"/>
              </a:ext>
            </a:extLst>
          </p:cNvPr>
          <p:cNvCxnSpPr>
            <a:cxnSpLocks/>
          </p:cNvCxnSpPr>
          <p:nvPr userDrawn="1"/>
        </p:nvCxnSpPr>
        <p:spPr>
          <a:xfrm>
            <a:off x="550863" y="4162012"/>
            <a:ext cx="11090275" cy="0"/>
          </a:xfrm>
          <a:prstGeom prst="line">
            <a:avLst/>
          </a:prstGeom>
          <a:ln w="22225">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7A1FFBE3-80C6-B64A-9540-FC7AB4F81714}"/>
              </a:ext>
            </a:extLst>
          </p:cNvPr>
          <p:cNvSpPr>
            <a:spLocks noGrp="1"/>
          </p:cNvSpPr>
          <p:nvPr>
            <p:ph type="body" sz="quarter" idx="23" hasCustomPrompt="1"/>
          </p:nvPr>
        </p:nvSpPr>
        <p:spPr>
          <a:xfrm>
            <a:off x="1094538" y="2707564"/>
            <a:ext cx="2102157" cy="634526"/>
          </a:xfrm>
        </p:spPr>
        <p:txBody>
          <a:bodyPr anchor="b" anchorCtr="0"/>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30" name="Text Placeholder 10">
            <a:extLst>
              <a:ext uri="{FF2B5EF4-FFF2-40B4-BE49-F238E27FC236}">
                <a16:creationId xmlns:a16="http://schemas.microsoft.com/office/drawing/2014/main" id="{AFEDE4A1-36E0-884C-6B4A-CD219EDCC07B}"/>
              </a:ext>
            </a:extLst>
          </p:cNvPr>
          <p:cNvSpPr>
            <a:spLocks noGrp="1"/>
          </p:cNvSpPr>
          <p:nvPr>
            <p:ph type="body" sz="quarter" idx="41" hasCustomPrompt="1"/>
          </p:nvPr>
        </p:nvSpPr>
        <p:spPr>
          <a:xfrm>
            <a:off x="5205220" y="2707564"/>
            <a:ext cx="2102157" cy="634526"/>
          </a:xfrm>
        </p:spPr>
        <p:txBody>
          <a:bodyPr anchor="b" anchorCtr="0"/>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33" name="Text Placeholder 10">
            <a:extLst>
              <a:ext uri="{FF2B5EF4-FFF2-40B4-BE49-F238E27FC236}">
                <a16:creationId xmlns:a16="http://schemas.microsoft.com/office/drawing/2014/main" id="{3026E631-D87E-126D-CA4F-C12D876641DE}"/>
              </a:ext>
            </a:extLst>
          </p:cNvPr>
          <p:cNvSpPr>
            <a:spLocks noGrp="1"/>
          </p:cNvSpPr>
          <p:nvPr>
            <p:ph type="body" sz="quarter" idx="44" hasCustomPrompt="1"/>
          </p:nvPr>
        </p:nvSpPr>
        <p:spPr>
          <a:xfrm>
            <a:off x="3780217" y="4982934"/>
            <a:ext cx="2102157" cy="634526"/>
          </a:xfrm>
        </p:spPr>
        <p:txBody>
          <a:bodyPr anchor="t" anchorCtr="0"/>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36" name="Text Placeholder 10">
            <a:extLst>
              <a:ext uri="{FF2B5EF4-FFF2-40B4-BE49-F238E27FC236}">
                <a16:creationId xmlns:a16="http://schemas.microsoft.com/office/drawing/2014/main" id="{AE8B289C-54CD-05C6-E78B-698B85DF85B8}"/>
              </a:ext>
            </a:extLst>
          </p:cNvPr>
          <p:cNvSpPr>
            <a:spLocks noGrp="1"/>
          </p:cNvSpPr>
          <p:nvPr>
            <p:ph type="body" sz="quarter" idx="47" hasCustomPrompt="1"/>
          </p:nvPr>
        </p:nvSpPr>
        <p:spPr>
          <a:xfrm>
            <a:off x="9527423" y="4982934"/>
            <a:ext cx="2102157" cy="634526"/>
          </a:xfrm>
        </p:spPr>
        <p:txBody>
          <a:bodyPr anchor="t" anchorCtr="0"/>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40" name="TextBox 39">
            <a:extLst>
              <a:ext uri="{FF2B5EF4-FFF2-40B4-BE49-F238E27FC236}">
                <a16:creationId xmlns:a16="http://schemas.microsoft.com/office/drawing/2014/main" id="{FDBA6070-4630-9400-0292-39E9BFFE004B}"/>
              </a:ext>
            </a:extLst>
          </p:cNvPr>
          <p:cNvSpPr txBox="1"/>
          <p:nvPr userDrawn="1"/>
        </p:nvSpPr>
        <p:spPr>
          <a:xfrm>
            <a:off x="524212" y="1707579"/>
            <a:ext cx="610745" cy="677108"/>
          </a:xfrm>
          <a:prstGeom prst="rect">
            <a:avLst/>
          </a:prstGeom>
          <a:noFill/>
        </p:spPr>
        <p:txBody>
          <a:bodyPr wrap="none" lIns="0" tIns="0" rIns="0" bIns="0" rtlCol="0">
            <a:spAutoFit/>
          </a:bodyPr>
          <a:lstStyle/>
          <a:p>
            <a:pPr algn="l"/>
            <a:r>
              <a:rPr lang="en-US" sz="4400" b="0" i="0">
                <a:solidFill>
                  <a:schemeClr val="tx1"/>
                </a:solidFill>
                <a:latin typeface="Poppins Light" pitchFamily="2" charset="77"/>
                <a:cs typeface="Poppins Light" pitchFamily="2" charset="77"/>
              </a:rPr>
              <a:t>Q1</a:t>
            </a:r>
          </a:p>
        </p:txBody>
      </p:sp>
      <p:sp>
        <p:nvSpPr>
          <p:cNvPr id="41" name="TextBox 40">
            <a:extLst>
              <a:ext uri="{FF2B5EF4-FFF2-40B4-BE49-F238E27FC236}">
                <a16:creationId xmlns:a16="http://schemas.microsoft.com/office/drawing/2014/main" id="{D6F179F1-B612-24E9-3B83-C535BBDA75A6}"/>
              </a:ext>
            </a:extLst>
          </p:cNvPr>
          <p:cNvSpPr txBox="1"/>
          <p:nvPr userDrawn="1"/>
        </p:nvSpPr>
        <p:spPr>
          <a:xfrm>
            <a:off x="3128832" y="1707579"/>
            <a:ext cx="767839" cy="677108"/>
          </a:xfrm>
          <a:prstGeom prst="rect">
            <a:avLst/>
          </a:prstGeom>
          <a:noFill/>
        </p:spPr>
        <p:txBody>
          <a:bodyPr wrap="none" lIns="0" tIns="0" rIns="0" bIns="0" rtlCol="0">
            <a:spAutoFit/>
          </a:bodyPr>
          <a:lstStyle/>
          <a:p>
            <a:pPr algn="l"/>
            <a:r>
              <a:rPr lang="en-US" sz="4400" b="0" i="0">
                <a:solidFill>
                  <a:schemeClr val="tx1"/>
                </a:solidFill>
                <a:latin typeface="Poppins Light" pitchFamily="2" charset="77"/>
                <a:cs typeface="Poppins Light" pitchFamily="2" charset="77"/>
              </a:rPr>
              <a:t>Q2</a:t>
            </a:r>
          </a:p>
        </p:txBody>
      </p:sp>
      <p:sp>
        <p:nvSpPr>
          <p:cNvPr id="42" name="TextBox 41">
            <a:extLst>
              <a:ext uri="{FF2B5EF4-FFF2-40B4-BE49-F238E27FC236}">
                <a16:creationId xmlns:a16="http://schemas.microsoft.com/office/drawing/2014/main" id="{5DCBA275-3794-8611-7F2D-CD6ECE2D5A21}"/>
              </a:ext>
            </a:extLst>
          </p:cNvPr>
          <p:cNvSpPr txBox="1"/>
          <p:nvPr userDrawn="1"/>
        </p:nvSpPr>
        <p:spPr>
          <a:xfrm>
            <a:off x="6035040" y="1707579"/>
            <a:ext cx="775853" cy="677108"/>
          </a:xfrm>
          <a:prstGeom prst="rect">
            <a:avLst/>
          </a:prstGeom>
          <a:noFill/>
        </p:spPr>
        <p:txBody>
          <a:bodyPr wrap="none" lIns="0" tIns="0" rIns="0" bIns="0" rtlCol="0">
            <a:spAutoFit/>
          </a:bodyPr>
          <a:lstStyle/>
          <a:p>
            <a:pPr algn="l"/>
            <a:r>
              <a:rPr lang="en-US" sz="4400" b="0" i="0">
                <a:solidFill>
                  <a:schemeClr val="tx1"/>
                </a:solidFill>
                <a:latin typeface="Poppins Light" pitchFamily="2" charset="77"/>
                <a:cs typeface="Poppins Light" pitchFamily="2" charset="77"/>
              </a:rPr>
              <a:t>Q3</a:t>
            </a:r>
          </a:p>
        </p:txBody>
      </p:sp>
      <p:sp>
        <p:nvSpPr>
          <p:cNvPr id="44" name="TextBox 43">
            <a:extLst>
              <a:ext uri="{FF2B5EF4-FFF2-40B4-BE49-F238E27FC236}">
                <a16:creationId xmlns:a16="http://schemas.microsoft.com/office/drawing/2014/main" id="{AD00E468-C04B-A138-6E42-58FAD6E46F7C}"/>
              </a:ext>
            </a:extLst>
          </p:cNvPr>
          <p:cNvSpPr txBox="1"/>
          <p:nvPr userDrawn="1"/>
        </p:nvSpPr>
        <p:spPr>
          <a:xfrm>
            <a:off x="8872924" y="1707579"/>
            <a:ext cx="791883" cy="677108"/>
          </a:xfrm>
          <a:prstGeom prst="rect">
            <a:avLst/>
          </a:prstGeom>
          <a:noFill/>
        </p:spPr>
        <p:txBody>
          <a:bodyPr wrap="none" lIns="0" tIns="0" rIns="0" bIns="0" rtlCol="0">
            <a:spAutoFit/>
          </a:bodyPr>
          <a:lstStyle/>
          <a:p>
            <a:pPr algn="l"/>
            <a:r>
              <a:rPr lang="en-US" sz="4400" b="0" i="0">
                <a:solidFill>
                  <a:schemeClr val="tx1"/>
                </a:solidFill>
                <a:latin typeface="Poppins Light" pitchFamily="2" charset="77"/>
                <a:cs typeface="Poppins Light" pitchFamily="2" charset="77"/>
              </a:rPr>
              <a:t>Q4</a:t>
            </a:r>
          </a:p>
        </p:txBody>
      </p:sp>
      <p:pic>
        <p:nvPicPr>
          <p:cNvPr id="4" name="GroupM_SingleColor_Logo_Navy_RGB.png">
            <a:extLst>
              <a:ext uri="{FF2B5EF4-FFF2-40B4-BE49-F238E27FC236}">
                <a16:creationId xmlns:a16="http://schemas.microsoft.com/office/drawing/2014/main" id="{B7251ADF-5CFD-3D65-0CCD-40B46988B6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849577549"/>
      </p:ext>
    </p:extLst>
  </p:cSld>
  <p:clrMapOvr>
    <a:masterClrMapping/>
  </p:clrMapOvr>
  <p:extLst>
    <p:ext uri="{DCECCB84-F9BA-43D5-87BE-67443E8EF086}">
      <p15:sldGuideLst xmlns:p15="http://schemas.microsoft.com/office/powerpoint/2012/main">
        <p15:guide id="1" orient="horz" pos="1139"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FAQ_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C144AED-454F-CADC-3854-93CF58F1BFC9}"/>
              </a:ext>
            </a:extLst>
          </p:cNvPr>
          <p:cNvSpPr>
            <a:spLocks noGrp="1"/>
          </p:cNvSpPr>
          <p:nvPr>
            <p:ph type="pic" sz="quarter" idx="14" hasCustomPrompt="1"/>
          </p:nvPr>
        </p:nvSpPr>
        <p:spPr>
          <a:xfrm>
            <a:off x="2" y="0"/>
            <a:ext cx="12191999" cy="6858001"/>
          </a:xfrm>
          <a:custGeom>
            <a:avLst/>
            <a:gdLst>
              <a:gd name="connsiteX0" fmla="*/ 246061 w 12191999"/>
              <a:gd name="connsiteY0" fmla="*/ 0 h 6858001"/>
              <a:gd name="connsiteX1" fmla="*/ 6318248 w 12191999"/>
              <a:gd name="connsiteY1" fmla="*/ 0 h 6858001"/>
              <a:gd name="connsiteX2" fmla="*/ 12191998 w 12191999"/>
              <a:gd name="connsiteY2" fmla="*/ 0 h 6858001"/>
              <a:gd name="connsiteX3" fmla="*/ 12191998 w 12191999"/>
              <a:gd name="connsiteY3" fmla="*/ 2 h 6858001"/>
              <a:gd name="connsiteX4" fmla="*/ 12191999 w 12191999"/>
              <a:gd name="connsiteY4" fmla="*/ 2 h 6858001"/>
              <a:gd name="connsiteX5" fmla="*/ 12191999 w 12191999"/>
              <a:gd name="connsiteY5" fmla="*/ 6858001 h 6858001"/>
              <a:gd name="connsiteX6" fmla="*/ 0 w 12191999"/>
              <a:gd name="connsiteY6" fmla="*/ 6858001 h 6858001"/>
              <a:gd name="connsiteX7" fmla="*/ 0 w 12191999"/>
              <a:gd name="connsiteY7" fmla="*/ 2 h 6858001"/>
              <a:gd name="connsiteX8" fmla="*/ 246061 w 12191999"/>
              <a:gd name="connsiteY8" fmla="*/ 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8001">
                <a:moveTo>
                  <a:pt x="246061" y="0"/>
                </a:moveTo>
                <a:lnTo>
                  <a:pt x="6318248" y="0"/>
                </a:lnTo>
                <a:lnTo>
                  <a:pt x="12191998" y="0"/>
                </a:lnTo>
                <a:lnTo>
                  <a:pt x="12191998" y="2"/>
                </a:lnTo>
                <a:lnTo>
                  <a:pt x="12191999" y="2"/>
                </a:lnTo>
                <a:lnTo>
                  <a:pt x="12191999" y="6858001"/>
                </a:lnTo>
                <a:lnTo>
                  <a:pt x="0" y="6858001"/>
                </a:lnTo>
                <a:lnTo>
                  <a:pt x="0" y="2"/>
                </a:lnTo>
                <a:lnTo>
                  <a:pt x="246061" y="2"/>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5184775" cy="910996"/>
          </a:xfrm>
        </p:spPr>
        <p:txBody>
          <a:bodyPr/>
          <a:lstStyle>
            <a:lvl1pPr>
              <a:defRPr sz="3600">
                <a:solidFill>
                  <a:schemeClr val="bg1"/>
                </a:solidFill>
              </a:defRPr>
            </a:lvl1pPr>
          </a:lstStyle>
          <a:p>
            <a:r>
              <a:rPr lang="en-GB"/>
              <a:t>Click here to</a:t>
            </a:r>
            <a:br>
              <a:rPr lang="en-GB"/>
            </a:br>
            <a:r>
              <a:rPr lang="en-GB"/>
              <a:t>add your title</a:t>
            </a:r>
            <a:endParaRPr lang="en-US"/>
          </a:p>
        </p:txBody>
      </p:sp>
      <p:sp>
        <p:nvSpPr>
          <p:cNvPr id="15" name="Text Placeholder 2">
            <a:extLst>
              <a:ext uri="{FF2B5EF4-FFF2-40B4-BE49-F238E27FC236}">
                <a16:creationId xmlns:a16="http://schemas.microsoft.com/office/drawing/2014/main" id="{9B1612F6-99BC-F8B1-F5E1-5E68A854DC32}"/>
              </a:ext>
            </a:extLst>
          </p:cNvPr>
          <p:cNvSpPr>
            <a:spLocks noGrp="1"/>
          </p:cNvSpPr>
          <p:nvPr>
            <p:ph type="body" idx="1" hasCustomPrompt="1"/>
          </p:nvPr>
        </p:nvSpPr>
        <p:spPr>
          <a:xfrm>
            <a:off x="961080" y="3443976"/>
            <a:ext cx="4301034" cy="623874"/>
          </a:xfrm>
        </p:spPr>
        <p:txBody>
          <a:bodyPr anchor="b" anchorCtr="0"/>
          <a:lstStyle>
            <a:lvl1pPr marL="0" indent="0">
              <a:lnSpc>
                <a:spcPct val="90000"/>
              </a:lnSpc>
              <a:spcBef>
                <a:spcPts val="0"/>
              </a:spcBef>
              <a:spcAft>
                <a:spcPts val="0"/>
              </a:spcAft>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a:t>
            </a:r>
          </a:p>
        </p:txBody>
      </p:sp>
      <p:sp>
        <p:nvSpPr>
          <p:cNvPr id="16" name="Text Placeholder 2">
            <a:extLst>
              <a:ext uri="{FF2B5EF4-FFF2-40B4-BE49-F238E27FC236}">
                <a16:creationId xmlns:a16="http://schemas.microsoft.com/office/drawing/2014/main" id="{4818A623-8CBF-DA30-00AD-71B7B5078C61}"/>
              </a:ext>
            </a:extLst>
          </p:cNvPr>
          <p:cNvSpPr>
            <a:spLocks noGrp="1"/>
          </p:cNvSpPr>
          <p:nvPr>
            <p:ph type="body" idx="10" hasCustomPrompt="1"/>
          </p:nvPr>
        </p:nvSpPr>
        <p:spPr>
          <a:xfrm>
            <a:off x="1404400" y="4384919"/>
            <a:ext cx="3847445" cy="915186"/>
          </a:xfrm>
        </p:spPr>
        <p:txBody>
          <a:bodyPr/>
          <a:lstStyle>
            <a:lvl1pPr marL="0" indent="0">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23" name="Text Placeholder 2">
            <a:extLst>
              <a:ext uri="{FF2B5EF4-FFF2-40B4-BE49-F238E27FC236}">
                <a16:creationId xmlns:a16="http://schemas.microsoft.com/office/drawing/2014/main" id="{F8825747-36C8-847E-77D8-340ADBA13325}"/>
              </a:ext>
            </a:extLst>
          </p:cNvPr>
          <p:cNvSpPr>
            <a:spLocks noGrp="1"/>
          </p:cNvSpPr>
          <p:nvPr>
            <p:ph type="body" idx="11" hasCustomPrompt="1"/>
          </p:nvPr>
        </p:nvSpPr>
        <p:spPr>
          <a:xfrm>
            <a:off x="6865813" y="1507969"/>
            <a:ext cx="4773422" cy="623874"/>
          </a:xfrm>
        </p:spPr>
        <p:txBody>
          <a:bodyPr anchor="b" anchorCtr="0"/>
          <a:lstStyle>
            <a:lvl1pPr marL="0" indent="0">
              <a:lnSpc>
                <a:spcPct val="90000"/>
              </a:lnSpc>
              <a:spcBef>
                <a:spcPts val="0"/>
              </a:spcBef>
              <a:spcAft>
                <a:spcPts val="0"/>
              </a:spcAft>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a:t>
            </a:r>
          </a:p>
        </p:txBody>
      </p:sp>
      <p:sp>
        <p:nvSpPr>
          <p:cNvPr id="24" name="Text Placeholder 2">
            <a:extLst>
              <a:ext uri="{FF2B5EF4-FFF2-40B4-BE49-F238E27FC236}">
                <a16:creationId xmlns:a16="http://schemas.microsoft.com/office/drawing/2014/main" id="{149B8CF1-AB97-7ECC-B543-144E3A1BFD5C}"/>
              </a:ext>
            </a:extLst>
          </p:cNvPr>
          <p:cNvSpPr>
            <a:spLocks noGrp="1"/>
          </p:cNvSpPr>
          <p:nvPr>
            <p:ph type="body" idx="12" hasCustomPrompt="1"/>
          </p:nvPr>
        </p:nvSpPr>
        <p:spPr>
          <a:xfrm>
            <a:off x="7309134" y="2448912"/>
            <a:ext cx="4330102" cy="1384006"/>
          </a:xfrm>
        </p:spPr>
        <p:txBody>
          <a:bodyPr/>
          <a:lstStyle>
            <a:lvl1pPr marL="0" indent="0">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9" name="Text Placeholder 2">
            <a:extLst>
              <a:ext uri="{FF2B5EF4-FFF2-40B4-BE49-F238E27FC236}">
                <a16:creationId xmlns:a16="http://schemas.microsoft.com/office/drawing/2014/main" id="{75830825-A6F1-DB56-16FD-5AD98DA75BBB}"/>
              </a:ext>
            </a:extLst>
          </p:cNvPr>
          <p:cNvSpPr>
            <a:spLocks noGrp="1"/>
          </p:cNvSpPr>
          <p:nvPr>
            <p:ph type="body" idx="15" hasCustomPrompt="1"/>
          </p:nvPr>
        </p:nvSpPr>
        <p:spPr>
          <a:xfrm>
            <a:off x="945298" y="2962450"/>
            <a:ext cx="320400" cy="320400"/>
          </a:xfrm>
          <a:prstGeom prst="ellipse">
            <a:avLst/>
          </a:prstGeom>
          <a:solidFill>
            <a:schemeClr val="bg2"/>
          </a:solidFill>
        </p:spPr>
        <p:txBody>
          <a:bodyPr anchor="ctr" anchorCtr="0"/>
          <a:lstStyle>
            <a:lvl1pPr marL="0" indent="0" algn="ctr">
              <a:lnSpc>
                <a:spcPct val="90000"/>
              </a:lnSpc>
              <a:spcBef>
                <a:spcPts val="0"/>
              </a:spcBef>
              <a:spcAft>
                <a:spcPts val="0"/>
              </a:spcAft>
              <a:buNone/>
              <a:defRPr sz="1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Q</a:t>
            </a:r>
          </a:p>
        </p:txBody>
      </p:sp>
      <p:sp>
        <p:nvSpPr>
          <p:cNvPr id="31" name="Text Placeholder 2">
            <a:extLst>
              <a:ext uri="{FF2B5EF4-FFF2-40B4-BE49-F238E27FC236}">
                <a16:creationId xmlns:a16="http://schemas.microsoft.com/office/drawing/2014/main" id="{A4E86282-1FA6-078C-780B-68706FB3CCB3}"/>
              </a:ext>
            </a:extLst>
          </p:cNvPr>
          <p:cNvSpPr>
            <a:spLocks noGrp="1"/>
          </p:cNvSpPr>
          <p:nvPr>
            <p:ph type="body" idx="16" hasCustomPrompt="1"/>
          </p:nvPr>
        </p:nvSpPr>
        <p:spPr>
          <a:xfrm>
            <a:off x="945298" y="4384919"/>
            <a:ext cx="320400" cy="320400"/>
          </a:xfrm>
          <a:prstGeom prst="ellipse">
            <a:avLst/>
          </a:prstGeom>
          <a:solidFill>
            <a:schemeClr val="bg1"/>
          </a:solidFill>
        </p:spPr>
        <p:txBody>
          <a:bodyPr anchor="ctr" anchorCtr="0"/>
          <a:lstStyle>
            <a:lvl1pPr marL="0" indent="0" algn="ctr">
              <a:lnSpc>
                <a:spcPct val="90000"/>
              </a:lnSpc>
              <a:spcBef>
                <a:spcPts val="0"/>
              </a:spcBef>
              <a:spcAft>
                <a:spcPts val="0"/>
              </a:spcAft>
              <a:buNone/>
              <a:defRPr sz="1200" b="0" i="0">
                <a:solidFill>
                  <a:schemeClr val="bg2"/>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A</a:t>
            </a:r>
          </a:p>
        </p:txBody>
      </p:sp>
      <p:sp>
        <p:nvSpPr>
          <p:cNvPr id="36" name="Text Placeholder 2">
            <a:extLst>
              <a:ext uri="{FF2B5EF4-FFF2-40B4-BE49-F238E27FC236}">
                <a16:creationId xmlns:a16="http://schemas.microsoft.com/office/drawing/2014/main" id="{70062A22-EBB0-D1C7-E582-C05670CC6838}"/>
              </a:ext>
            </a:extLst>
          </p:cNvPr>
          <p:cNvSpPr>
            <a:spLocks noGrp="1"/>
          </p:cNvSpPr>
          <p:nvPr>
            <p:ph type="body" idx="17" hasCustomPrompt="1"/>
          </p:nvPr>
        </p:nvSpPr>
        <p:spPr>
          <a:xfrm>
            <a:off x="6851971" y="1026443"/>
            <a:ext cx="320400" cy="320400"/>
          </a:xfrm>
          <a:prstGeom prst="ellipse">
            <a:avLst/>
          </a:prstGeom>
          <a:solidFill>
            <a:schemeClr val="bg2"/>
          </a:solidFill>
        </p:spPr>
        <p:txBody>
          <a:bodyPr anchor="ctr" anchorCtr="0"/>
          <a:lstStyle>
            <a:lvl1pPr marL="0" indent="0" algn="ctr">
              <a:lnSpc>
                <a:spcPct val="90000"/>
              </a:lnSpc>
              <a:spcBef>
                <a:spcPts val="0"/>
              </a:spcBef>
              <a:spcAft>
                <a:spcPts val="0"/>
              </a:spcAft>
              <a:buNone/>
              <a:defRPr sz="1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Q</a:t>
            </a:r>
          </a:p>
        </p:txBody>
      </p:sp>
      <p:sp>
        <p:nvSpPr>
          <p:cNvPr id="37" name="Text Placeholder 2">
            <a:extLst>
              <a:ext uri="{FF2B5EF4-FFF2-40B4-BE49-F238E27FC236}">
                <a16:creationId xmlns:a16="http://schemas.microsoft.com/office/drawing/2014/main" id="{D4DC9812-6517-A6CC-1487-26C6444DBBB4}"/>
              </a:ext>
            </a:extLst>
          </p:cNvPr>
          <p:cNvSpPr>
            <a:spLocks noGrp="1"/>
          </p:cNvSpPr>
          <p:nvPr>
            <p:ph type="body" idx="18" hasCustomPrompt="1"/>
          </p:nvPr>
        </p:nvSpPr>
        <p:spPr>
          <a:xfrm>
            <a:off x="6851971" y="2448912"/>
            <a:ext cx="320400" cy="320400"/>
          </a:xfrm>
          <a:prstGeom prst="ellipse">
            <a:avLst/>
          </a:prstGeom>
          <a:solidFill>
            <a:schemeClr val="bg1"/>
          </a:solidFill>
        </p:spPr>
        <p:txBody>
          <a:bodyPr anchor="ctr" anchorCtr="0"/>
          <a:lstStyle>
            <a:lvl1pPr marL="0" indent="0" algn="ctr">
              <a:lnSpc>
                <a:spcPct val="90000"/>
              </a:lnSpc>
              <a:spcBef>
                <a:spcPts val="0"/>
              </a:spcBef>
              <a:spcAft>
                <a:spcPts val="0"/>
              </a:spcAft>
              <a:buNone/>
              <a:defRPr sz="1200" b="0" i="0">
                <a:solidFill>
                  <a:schemeClr val="bg2"/>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A</a:t>
            </a:r>
          </a:p>
        </p:txBody>
      </p:sp>
      <p:sp>
        <p:nvSpPr>
          <p:cNvPr id="3" name="Slide Number Placeholder 5">
            <a:extLst>
              <a:ext uri="{FF2B5EF4-FFF2-40B4-BE49-F238E27FC236}">
                <a16:creationId xmlns:a16="http://schemas.microsoft.com/office/drawing/2014/main" id="{A6BD334C-C3F4-504F-6DA4-E5D47077FDDD}"/>
              </a:ext>
            </a:extLst>
          </p:cNvPr>
          <p:cNvSpPr>
            <a:spLocks noGrp="1"/>
          </p:cNvSpPr>
          <p:nvPr>
            <p:ph type="sldNum" sz="quarter" idx="19"/>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1295551933"/>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FAQ_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C144AED-454F-CADC-3854-93CF58F1BFC9}"/>
              </a:ext>
            </a:extLst>
          </p:cNvPr>
          <p:cNvSpPr>
            <a:spLocks noGrp="1"/>
          </p:cNvSpPr>
          <p:nvPr>
            <p:ph type="pic" sz="quarter" idx="14" hasCustomPrompt="1"/>
          </p:nvPr>
        </p:nvSpPr>
        <p:spPr>
          <a:xfrm>
            <a:off x="2" y="0"/>
            <a:ext cx="12191999" cy="6858001"/>
          </a:xfrm>
          <a:custGeom>
            <a:avLst/>
            <a:gdLst>
              <a:gd name="connsiteX0" fmla="*/ 246061 w 12191999"/>
              <a:gd name="connsiteY0" fmla="*/ 0 h 6858001"/>
              <a:gd name="connsiteX1" fmla="*/ 6318248 w 12191999"/>
              <a:gd name="connsiteY1" fmla="*/ 0 h 6858001"/>
              <a:gd name="connsiteX2" fmla="*/ 12191998 w 12191999"/>
              <a:gd name="connsiteY2" fmla="*/ 0 h 6858001"/>
              <a:gd name="connsiteX3" fmla="*/ 12191998 w 12191999"/>
              <a:gd name="connsiteY3" fmla="*/ 2 h 6858001"/>
              <a:gd name="connsiteX4" fmla="*/ 12191999 w 12191999"/>
              <a:gd name="connsiteY4" fmla="*/ 2 h 6858001"/>
              <a:gd name="connsiteX5" fmla="*/ 12191999 w 12191999"/>
              <a:gd name="connsiteY5" fmla="*/ 6858001 h 6858001"/>
              <a:gd name="connsiteX6" fmla="*/ 0 w 12191999"/>
              <a:gd name="connsiteY6" fmla="*/ 6858001 h 6858001"/>
              <a:gd name="connsiteX7" fmla="*/ 0 w 12191999"/>
              <a:gd name="connsiteY7" fmla="*/ 2 h 6858001"/>
              <a:gd name="connsiteX8" fmla="*/ 246061 w 12191999"/>
              <a:gd name="connsiteY8" fmla="*/ 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8001">
                <a:moveTo>
                  <a:pt x="246061" y="0"/>
                </a:moveTo>
                <a:lnTo>
                  <a:pt x="6318248" y="0"/>
                </a:lnTo>
                <a:lnTo>
                  <a:pt x="12191998" y="0"/>
                </a:lnTo>
                <a:lnTo>
                  <a:pt x="12191998" y="2"/>
                </a:lnTo>
                <a:lnTo>
                  <a:pt x="12191999" y="2"/>
                </a:lnTo>
                <a:lnTo>
                  <a:pt x="12191999" y="6858001"/>
                </a:lnTo>
                <a:lnTo>
                  <a:pt x="0" y="6858001"/>
                </a:lnTo>
                <a:lnTo>
                  <a:pt x="0" y="2"/>
                </a:lnTo>
                <a:lnTo>
                  <a:pt x="246061" y="2"/>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5184775" cy="910996"/>
          </a:xfrm>
        </p:spPr>
        <p:txBody>
          <a:bodyPr/>
          <a:lstStyle>
            <a:lvl1pPr>
              <a:defRPr sz="3600">
                <a:solidFill>
                  <a:schemeClr val="bg1"/>
                </a:solidFill>
              </a:defRPr>
            </a:lvl1pPr>
          </a:lstStyle>
          <a:p>
            <a:r>
              <a:rPr lang="en-GB"/>
              <a:t>Click here to</a:t>
            </a:r>
            <a:br>
              <a:rPr lang="en-GB"/>
            </a:br>
            <a:r>
              <a:rPr lang="en-GB"/>
              <a:t>add your title</a:t>
            </a:r>
            <a:endParaRPr lang="en-US"/>
          </a:p>
        </p:txBody>
      </p:sp>
      <p:sp>
        <p:nvSpPr>
          <p:cNvPr id="15" name="Text Placeholder 2">
            <a:extLst>
              <a:ext uri="{FF2B5EF4-FFF2-40B4-BE49-F238E27FC236}">
                <a16:creationId xmlns:a16="http://schemas.microsoft.com/office/drawing/2014/main" id="{9B1612F6-99BC-F8B1-F5E1-5E68A854DC32}"/>
              </a:ext>
            </a:extLst>
          </p:cNvPr>
          <p:cNvSpPr>
            <a:spLocks noGrp="1"/>
          </p:cNvSpPr>
          <p:nvPr>
            <p:ph type="body" idx="1" hasCustomPrompt="1"/>
          </p:nvPr>
        </p:nvSpPr>
        <p:spPr>
          <a:xfrm>
            <a:off x="961080" y="3443976"/>
            <a:ext cx="4301034" cy="623874"/>
          </a:xfrm>
        </p:spPr>
        <p:txBody>
          <a:bodyPr anchor="b" anchorCtr="0"/>
          <a:lstStyle>
            <a:lvl1pPr marL="0" indent="0">
              <a:lnSpc>
                <a:spcPct val="90000"/>
              </a:lnSpc>
              <a:spcBef>
                <a:spcPts val="0"/>
              </a:spcBef>
              <a:spcAft>
                <a:spcPts val="0"/>
              </a:spcAft>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a:t>
            </a:r>
          </a:p>
        </p:txBody>
      </p:sp>
      <p:sp>
        <p:nvSpPr>
          <p:cNvPr id="16" name="Text Placeholder 2">
            <a:extLst>
              <a:ext uri="{FF2B5EF4-FFF2-40B4-BE49-F238E27FC236}">
                <a16:creationId xmlns:a16="http://schemas.microsoft.com/office/drawing/2014/main" id="{4818A623-8CBF-DA30-00AD-71B7B5078C61}"/>
              </a:ext>
            </a:extLst>
          </p:cNvPr>
          <p:cNvSpPr>
            <a:spLocks noGrp="1"/>
          </p:cNvSpPr>
          <p:nvPr>
            <p:ph type="body" idx="10" hasCustomPrompt="1"/>
          </p:nvPr>
        </p:nvSpPr>
        <p:spPr>
          <a:xfrm>
            <a:off x="944564" y="4384919"/>
            <a:ext cx="4307282" cy="915186"/>
          </a:xfrm>
        </p:spPr>
        <p:txBody>
          <a:bodyPr/>
          <a:lstStyle>
            <a:lvl1pPr marL="0" indent="0">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23" name="Text Placeholder 2">
            <a:extLst>
              <a:ext uri="{FF2B5EF4-FFF2-40B4-BE49-F238E27FC236}">
                <a16:creationId xmlns:a16="http://schemas.microsoft.com/office/drawing/2014/main" id="{F8825747-36C8-847E-77D8-340ADBA13325}"/>
              </a:ext>
            </a:extLst>
          </p:cNvPr>
          <p:cNvSpPr>
            <a:spLocks noGrp="1"/>
          </p:cNvSpPr>
          <p:nvPr>
            <p:ph type="body" idx="11" hasCustomPrompt="1"/>
          </p:nvPr>
        </p:nvSpPr>
        <p:spPr>
          <a:xfrm>
            <a:off x="6865813" y="1507969"/>
            <a:ext cx="4773422" cy="623874"/>
          </a:xfrm>
        </p:spPr>
        <p:txBody>
          <a:bodyPr anchor="b" anchorCtr="0"/>
          <a:lstStyle>
            <a:lvl1pPr marL="0" indent="0">
              <a:lnSpc>
                <a:spcPct val="90000"/>
              </a:lnSpc>
              <a:spcBef>
                <a:spcPts val="0"/>
              </a:spcBef>
              <a:spcAft>
                <a:spcPts val="0"/>
              </a:spcAft>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a:t>
            </a:r>
          </a:p>
        </p:txBody>
      </p:sp>
      <p:sp>
        <p:nvSpPr>
          <p:cNvPr id="24" name="Text Placeholder 2">
            <a:extLst>
              <a:ext uri="{FF2B5EF4-FFF2-40B4-BE49-F238E27FC236}">
                <a16:creationId xmlns:a16="http://schemas.microsoft.com/office/drawing/2014/main" id="{149B8CF1-AB97-7ECC-B543-144E3A1BFD5C}"/>
              </a:ext>
            </a:extLst>
          </p:cNvPr>
          <p:cNvSpPr>
            <a:spLocks noGrp="1"/>
          </p:cNvSpPr>
          <p:nvPr>
            <p:ph type="body" idx="12" hasCustomPrompt="1"/>
          </p:nvPr>
        </p:nvSpPr>
        <p:spPr>
          <a:xfrm>
            <a:off x="6851971" y="2448912"/>
            <a:ext cx="4787265" cy="1384006"/>
          </a:xfrm>
        </p:spPr>
        <p:txBody>
          <a:bodyPr/>
          <a:lstStyle>
            <a:lvl1pPr marL="0" indent="0">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p>
        </p:txBody>
      </p:sp>
      <p:sp>
        <p:nvSpPr>
          <p:cNvPr id="5" name="Picture Placeholder 3">
            <a:extLst>
              <a:ext uri="{FF2B5EF4-FFF2-40B4-BE49-F238E27FC236}">
                <a16:creationId xmlns:a16="http://schemas.microsoft.com/office/drawing/2014/main" id="{D6F1F01E-02B9-5B3E-9AA6-5001FB2127F3}"/>
              </a:ext>
            </a:extLst>
          </p:cNvPr>
          <p:cNvSpPr>
            <a:spLocks noGrp="1"/>
          </p:cNvSpPr>
          <p:nvPr>
            <p:ph type="pic" sz="quarter" idx="19" hasCustomPrompt="1"/>
          </p:nvPr>
        </p:nvSpPr>
        <p:spPr>
          <a:xfrm>
            <a:off x="944563" y="2962275"/>
            <a:ext cx="320675" cy="320675"/>
          </a:xfrm>
        </p:spPr>
        <p:txBody>
          <a:bodyPr anchor="ctr" anchorCtr="0"/>
          <a:lstStyle>
            <a:lvl1pPr marL="0" indent="0" algn="ctr">
              <a:buNone/>
              <a:defRPr sz="400"/>
            </a:lvl1pPr>
          </a:lstStyle>
          <a:p>
            <a:r>
              <a:rPr lang="en-US"/>
              <a:t>Click to add question icon</a:t>
            </a:r>
          </a:p>
        </p:txBody>
      </p:sp>
      <p:sp>
        <p:nvSpPr>
          <p:cNvPr id="8" name="Picture Placeholder 3">
            <a:extLst>
              <a:ext uri="{FF2B5EF4-FFF2-40B4-BE49-F238E27FC236}">
                <a16:creationId xmlns:a16="http://schemas.microsoft.com/office/drawing/2014/main" id="{40946A12-177E-6939-02C9-060D6675EF87}"/>
              </a:ext>
            </a:extLst>
          </p:cNvPr>
          <p:cNvSpPr>
            <a:spLocks noGrp="1"/>
          </p:cNvSpPr>
          <p:nvPr>
            <p:ph type="pic" sz="quarter" idx="20" hasCustomPrompt="1"/>
          </p:nvPr>
        </p:nvSpPr>
        <p:spPr>
          <a:xfrm>
            <a:off x="6865813" y="1026443"/>
            <a:ext cx="320675" cy="320675"/>
          </a:xfrm>
        </p:spPr>
        <p:txBody>
          <a:bodyPr anchor="ctr" anchorCtr="0"/>
          <a:lstStyle>
            <a:lvl1pPr marL="0" indent="0" algn="ctr">
              <a:buNone/>
              <a:defRPr sz="400"/>
            </a:lvl1pPr>
          </a:lstStyle>
          <a:p>
            <a:r>
              <a:rPr lang="en-US"/>
              <a:t>Click to add question icon</a:t>
            </a:r>
          </a:p>
        </p:txBody>
      </p:sp>
      <p:sp>
        <p:nvSpPr>
          <p:cNvPr id="3" name="Slide Number Placeholder 5">
            <a:extLst>
              <a:ext uri="{FF2B5EF4-FFF2-40B4-BE49-F238E27FC236}">
                <a16:creationId xmlns:a16="http://schemas.microsoft.com/office/drawing/2014/main" id="{DEA73FFB-5299-D1AE-DF57-67F97B3F3BBC}"/>
              </a:ext>
            </a:extLst>
          </p:cNvPr>
          <p:cNvSpPr>
            <a:spLocks noGrp="1"/>
          </p:cNvSpPr>
          <p:nvPr>
            <p:ph type="sldNum" sz="quarter" idx="2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224711950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hort callout_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3668400" y="1128096"/>
            <a:ext cx="4860000" cy="4860000"/>
          </a:xfrm>
          <a:prstGeom prst="ellipse">
            <a:avLst/>
          </a:prstGeom>
          <a:solidFill>
            <a:schemeClr val="accent1"/>
          </a:solidFill>
        </p:spPr>
        <p:txBody>
          <a:bodyPr anchor="ctr" anchorCtr="0"/>
          <a:lstStyle>
            <a:lvl1pPr algn="ctr">
              <a:defRPr sz="6000">
                <a:solidFill>
                  <a:schemeClr val="tx1"/>
                </a:solidFill>
              </a:defRPr>
            </a:lvl1pPr>
          </a:lstStyle>
          <a:p>
            <a:r>
              <a:rPr lang="en-US"/>
              <a:t>Title</a:t>
            </a:r>
          </a:p>
        </p:txBody>
      </p:sp>
      <p:sp>
        <p:nvSpPr>
          <p:cNvPr id="4" name="Arc 3">
            <a:extLst>
              <a:ext uri="{FF2B5EF4-FFF2-40B4-BE49-F238E27FC236}">
                <a16:creationId xmlns:a16="http://schemas.microsoft.com/office/drawing/2014/main" id="{99547D6C-03F6-CA46-1C9C-E09A1229E1E0}"/>
              </a:ext>
            </a:extLst>
          </p:cNvPr>
          <p:cNvSpPr/>
          <p:nvPr userDrawn="1"/>
        </p:nvSpPr>
        <p:spPr>
          <a:xfrm>
            <a:off x="-1212506" y="1125038"/>
            <a:ext cx="4866117" cy="4866117"/>
          </a:xfrm>
          <a:prstGeom prst="arc">
            <a:avLst>
              <a:gd name="adj1" fmla="val 14367559"/>
              <a:gd name="adj2" fmla="val 7222461"/>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c 4">
            <a:extLst>
              <a:ext uri="{FF2B5EF4-FFF2-40B4-BE49-F238E27FC236}">
                <a16:creationId xmlns:a16="http://schemas.microsoft.com/office/drawing/2014/main" id="{7CB46BBA-3B34-48EA-0FC0-4BA1B5DE64D3}"/>
              </a:ext>
            </a:extLst>
          </p:cNvPr>
          <p:cNvSpPr/>
          <p:nvPr userDrawn="1"/>
        </p:nvSpPr>
        <p:spPr>
          <a:xfrm flipH="1">
            <a:off x="8545166" y="1125038"/>
            <a:ext cx="4866117" cy="4866117"/>
          </a:xfrm>
          <a:prstGeom prst="arc">
            <a:avLst>
              <a:gd name="adj1" fmla="val 14367559"/>
              <a:gd name="adj2" fmla="val 7222461"/>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oupM_SingleColor_Logo_Navy_RGB.png">
            <a:extLst>
              <a:ext uri="{FF2B5EF4-FFF2-40B4-BE49-F238E27FC236}">
                <a16:creationId xmlns:a16="http://schemas.microsoft.com/office/drawing/2014/main" id="{C82EBCF9-5887-AC27-1594-4EB7B01BB9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0281026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FAQ_3">
    <p:bg>
      <p:bgRef idx="1001">
        <a:schemeClr val="bg1"/>
      </p:bgRef>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22E4E03-1B44-6575-EC73-F3FD141636C7}"/>
              </a:ext>
            </a:extLst>
          </p:cNvPr>
          <p:cNvSpPr/>
          <p:nvPr userDrawn="1"/>
        </p:nvSpPr>
        <p:spPr>
          <a:xfrm rot="10800000">
            <a:off x="550863" y="2740380"/>
            <a:ext cx="5184775" cy="3095149"/>
          </a:xfrm>
          <a:custGeom>
            <a:avLst/>
            <a:gdLst>
              <a:gd name="connsiteX0" fmla="*/ 5484155 w 5676942"/>
              <a:gd name="connsiteY0" fmla="*/ 3511787 h 3511787"/>
              <a:gd name="connsiteX1" fmla="*/ 192787 w 5676942"/>
              <a:gd name="connsiteY1" fmla="*/ 3511787 h 3511787"/>
              <a:gd name="connsiteX2" fmla="*/ 0 w 5676942"/>
              <a:gd name="connsiteY2" fmla="*/ 3319000 h 3511787"/>
              <a:gd name="connsiteX3" fmla="*/ 0 w 5676942"/>
              <a:gd name="connsiteY3" fmla="*/ 538940 h 3511787"/>
              <a:gd name="connsiteX4" fmla="*/ 192787 w 5676942"/>
              <a:gd name="connsiteY4" fmla="*/ 346153 h 3511787"/>
              <a:gd name="connsiteX5" fmla="*/ 4663725 w 5676942"/>
              <a:gd name="connsiteY5" fmla="*/ 346153 h 3511787"/>
              <a:gd name="connsiteX6" fmla="*/ 4934463 w 5676942"/>
              <a:gd name="connsiteY6" fmla="*/ 0 h 3511787"/>
              <a:gd name="connsiteX7" fmla="*/ 5205200 w 5676942"/>
              <a:gd name="connsiteY7" fmla="*/ 346153 h 3511787"/>
              <a:gd name="connsiteX8" fmla="*/ 5484155 w 5676942"/>
              <a:gd name="connsiteY8" fmla="*/ 346153 h 3511787"/>
              <a:gd name="connsiteX9" fmla="*/ 5676942 w 5676942"/>
              <a:gd name="connsiteY9" fmla="*/ 538940 h 3511787"/>
              <a:gd name="connsiteX10" fmla="*/ 5676942 w 5676942"/>
              <a:gd name="connsiteY10" fmla="*/ 3319000 h 3511787"/>
              <a:gd name="connsiteX11" fmla="*/ 5484155 w 5676942"/>
              <a:gd name="connsiteY11" fmla="*/ 3511787 h 3511787"/>
              <a:gd name="connsiteX0" fmla="*/ 5484155 w 5676942"/>
              <a:gd name="connsiteY0" fmla="*/ 3388957 h 3388957"/>
              <a:gd name="connsiteX1" fmla="*/ 192787 w 5676942"/>
              <a:gd name="connsiteY1" fmla="*/ 3388957 h 3388957"/>
              <a:gd name="connsiteX2" fmla="*/ 0 w 5676942"/>
              <a:gd name="connsiteY2" fmla="*/ 3196170 h 3388957"/>
              <a:gd name="connsiteX3" fmla="*/ 0 w 5676942"/>
              <a:gd name="connsiteY3" fmla="*/ 416110 h 3388957"/>
              <a:gd name="connsiteX4" fmla="*/ 192787 w 5676942"/>
              <a:gd name="connsiteY4" fmla="*/ 223323 h 3388957"/>
              <a:gd name="connsiteX5" fmla="*/ 4663725 w 5676942"/>
              <a:gd name="connsiteY5" fmla="*/ 223323 h 3388957"/>
              <a:gd name="connsiteX6" fmla="*/ 4927640 w 5676942"/>
              <a:gd name="connsiteY6" fmla="*/ 0 h 3388957"/>
              <a:gd name="connsiteX7" fmla="*/ 5205200 w 5676942"/>
              <a:gd name="connsiteY7" fmla="*/ 223323 h 3388957"/>
              <a:gd name="connsiteX8" fmla="*/ 5484155 w 5676942"/>
              <a:gd name="connsiteY8" fmla="*/ 223323 h 3388957"/>
              <a:gd name="connsiteX9" fmla="*/ 5676942 w 5676942"/>
              <a:gd name="connsiteY9" fmla="*/ 416110 h 3388957"/>
              <a:gd name="connsiteX10" fmla="*/ 5676942 w 5676942"/>
              <a:gd name="connsiteY10" fmla="*/ 3196170 h 3388957"/>
              <a:gd name="connsiteX11" fmla="*/ 5484155 w 5676942"/>
              <a:gd name="connsiteY11" fmla="*/ 3388957 h 338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6942" h="3388957">
                <a:moveTo>
                  <a:pt x="5484155" y="3388957"/>
                </a:moveTo>
                <a:lnTo>
                  <a:pt x="192787" y="3388957"/>
                </a:lnTo>
                <a:cubicBezTo>
                  <a:pt x="86314" y="3388957"/>
                  <a:pt x="0" y="3302643"/>
                  <a:pt x="0" y="3196170"/>
                </a:cubicBezTo>
                <a:lnTo>
                  <a:pt x="0" y="416110"/>
                </a:lnTo>
                <a:cubicBezTo>
                  <a:pt x="0" y="309637"/>
                  <a:pt x="86314" y="223323"/>
                  <a:pt x="192787" y="223323"/>
                </a:cubicBezTo>
                <a:lnTo>
                  <a:pt x="4663725" y="223323"/>
                </a:lnTo>
                <a:lnTo>
                  <a:pt x="4927640" y="0"/>
                </a:lnTo>
                <a:lnTo>
                  <a:pt x="5205200" y="223323"/>
                </a:lnTo>
                <a:lnTo>
                  <a:pt x="5484155" y="223323"/>
                </a:lnTo>
                <a:cubicBezTo>
                  <a:pt x="5590628" y="223323"/>
                  <a:pt x="5676942" y="309637"/>
                  <a:pt x="5676942" y="416110"/>
                </a:cubicBezTo>
                <a:lnTo>
                  <a:pt x="5676942" y="3196170"/>
                </a:lnTo>
                <a:cubicBezTo>
                  <a:pt x="5676942" y="3302643"/>
                  <a:pt x="5590628" y="3388957"/>
                  <a:pt x="5484155" y="3388957"/>
                </a:cubicBez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5184775" cy="910996"/>
          </a:xfrm>
        </p:spPr>
        <p:txBody>
          <a:bodyPr/>
          <a:lstStyle>
            <a:lvl1pPr>
              <a:defRPr sz="3600">
                <a:solidFill>
                  <a:schemeClr val="tx1"/>
                </a:solidFill>
              </a:defRPr>
            </a:lvl1pPr>
          </a:lstStyle>
          <a:p>
            <a:r>
              <a:rPr lang="en-GB"/>
              <a:t>Click here to </a:t>
            </a:r>
            <a:br>
              <a:rPr lang="en-GB"/>
            </a:br>
            <a:r>
              <a:rPr lang="en-GB"/>
              <a:t>add your title</a:t>
            </a:r>
            <a:endParaRPr lang="en-US"/>
          </a:p>
        </p:txBody>
      </p:sp>
      <p:sp>
        <p:nvSpPr>
          <p:cNvPr id="15" name="Text Placeholder 2">
            <a:extLst>
              <a:ext uri="{FF2B5EF4-FFF2-40B4-BE49-F238E27FC236}">
                <a16:creationId xmlns:a16="http://schemas.microsoft.com/office/drawing/2014/main" id="{9B1612F6-99BC-F8B1-F5E1-5E68A854DC32}"/>
              </a:ext>
            </a:extLst>
          </p:cNvPr>
          <p:cNvSpPr>
            <a:spLocks noGrp="1"/>
          </p:cNvSpPr>
          <p:nvPr>
            <p:ph type="body" idx="1" hasCustomPrompt="1"/>
          </p:nvPr>
        </p:nvSpPr>
        <p:spPr>
          <a:xfrm>
            <a:off x="940071" y="3443976"/>
            <a:ext cx="4406357" cy="1893568"/>
          </a:xfrm>
        </p:spPr>
        <p:txBody>
          <a:bodyPr anchor="b" anchorCtr="0"/>
          <a:lstStyle>
            <a:lvl1pPr marL="0" indent="0">
              <a:lnSpc>
                <a:spcPct val="90000"/>
              </a:lnSpc>
              <a:spcBef>
                <a:spcPts val="0"/>
              </a:spcBef>
              <a:spcAft>
                <a:spcPts val="0"/>
              </a:spcAft>
              <a:buNone/>
              <a:defRPr sz="4400" b="0" i="0">
                <a:solidFill>
                  <a:schemeClr val="tx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here to add your subtitle</a:t>
            </a:r>
          </a:p>
        </p:txBody>
      </p:sp>
      <p:sp>
        <p:nvSpPr>
          <p:cNvPr id="3" name="Slide Number Placeholder 5">
            <a:extLst>
              <a:ext uri="{FF2B5EF4-FFF2-40B4-BE49-F238E27FC236}">
                <a16:creationId xmlns:a16="http://schemas.microsoft.com/office/drawing/2014/main" id="{A016370C-8343-F01A-7549-9B60F8EF52D1}"/>
              </a:ext>
            </a:extLst>
          </p:cNvPr>
          <p:cNvSpPr>
            <a:spLocks noGrp="1"/>
          </p:cNvSpPr>
          <p:nvPr>
            <p:ph type="sldNum" sz="quarter" idx="19"/>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4" name="GroupM_SingleColor_Logo_Navy_RGB.png">
            <a:extLst>
              <a:ext uri="{FF2B5EF4-FFF2-40B4-BE49-F238E27FC236}">
                <a16:creationId xmlns:a16="http://schemas.microsoft.com/office/drawing/2014/main" id="{5F4F0B0C-01D4-C192-6C6C-6EF1F11256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2940473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FAQ_3">
    <p:bg>
      <p:bgRef idx="1001">
        <a:schemeClr val="bg1"/>
      </p:bgRef>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22E4E03-1B44-6575-EC73-F3FD141636C7}"/>
              </a:ext>
            </a:extLst>
          </p:cNvPr>
          <p:cNvSpPr/>
          <p:nvPr userDrawn="1"/>
        </p:nvSpPr>
        <p:spPr>
          <a:xfrm rot="10800000">
            <a:off x="550863" y="2740380"/>
            <a:ext cx="5184775" cy="3095149"/>
          </a:xfrm>
          <a:custGeom>
            <a:avLst/>
            <a:gdLst>
              <a:gd name="connsiteX0" fmla="*/ 5484155 w 5676942"/>
              <a:gd name="connsiteY0" fmla="*/ 3511787 h 3511787"/>
              <a:gd name="connsiteX1" fmla="*/ 192787 w 5676942"/>
              <a:gd name="connsiteY1" fmla="*/ 3511787 h 3511787"/>
              <a:gd name="connsiteX2" fmla="*/ 0 w 5676942"/>
              <a:gd name="connsiteY2" fmla="*/ 3319000 h 3511787"/>
              <a:gd name="connsiteX3" fmla="*/ 0 w 5676942"/>
              <a:gd name="connsiteY3" fmla="*/ 538940 h 3511787"/>
              <a:gd name="connsiteX4" fmla="*/ 192787 w 5676942"/>
              <a:gd name="connsiteY4" fmla="*/ 346153 h 3511787"/>
              <a:gd name="connsiteX5" fmla="*/ 4663725 w 5676942"/>
              <a:gd name="connsiteY5" fmla="*/ 346153 h 3511787"/>
              <a:gd name="connsiteX6" fmla="*/ 4934463 w 5676942"/>
              <a:gd name="connsiteY6" fmla="*/ 0 h 3511787"/>
              <a:gd name="connsiteX7" fmla="*/ 5205200 w 5676942"/>
              <a:gd name="connsiteY7" fmla="*/ 346153 h 3511787"/>
              <a:gd name="connsiteX8" fmla="*/ 5484155 w 5676942"/>
              <a:gd name="connsiteY8" fmla="*/ 346153 h 3511787"/>
              <a:gd name="connsiteX9" fmla="*/ 5676942 w 5676942"/>
              <a:gd name="connsiteY9" fmla="*/ 538940 h 3511787"/>
              <a:gd name="connsiteX10" fmla="*/ 5676942 w 5676942"/>
              <a:gd name="connsiteY10" fmla="*/ 3319000 h 3511787"/>
              <a:gd name="connsiteX11" fmla="*/ 5484155 w 5676942"/>
              <a:gd name="connsiteY11" fmla="*/ 3511787 h 3511787"/>
              <a:gd name="connsiteX0" fmla="*/ 5484155 w 5676942"/>
              <a:gd name="connsiteY0" fmla="*/ 3388957 h 3388957"/>
              <a:gd name="connsiteX1" fmla="*/ 192787 w 5676942"/>
              <a:gd name="connsiteY1" fmla="*/ 3388957 h 3388957"/>
              <a:gd name="connsiteX2" fmla="*/ 0 w 5676942"/>
              <a:gd name="connsiteY2" fmla="*/ 3196170 h 3388957"/>
              <a:gd name="connsiteX3" fmla="*/ 0 w 5676942"/>
              <a:gd name="connsiteY3" fmla="*/ 416110 h 3388957"/>
              <a:gd name="connsiteX4" fmla="*/ 192787 w 5676942"/>
              <a:gd name="connsiteY4" fmla="*/ 223323 h 3388957"/>
              <a:gd name="connsiteX5" fmla="*/ 4663725 w 5676942"/>
              <a:gd name="connsiteY5" fmla="*/ 223323 h 3388957"/>
              <a:gd name="connsiteX6" fmla="*/ 4927640 w 5676942"/>
              <a:gd name="connsiteY6" fmla="*/ 0 h 3388957"/>
              <a:gd name="connsiteX7" fmla="*/ 5205200 w 5676942"/>
              <a:gd name="connsiteY7" fmla="*/ 223323 h 3388957"/>
              <a:gd name="connsiteX8" fmla="*/ 5484155 w 5676942"/>
              <a:gd name="connsiteY8" fmla="*/ 223323 h 3388957"/>
              <a:gd name="connsiteX9" fmla="*/ 5676942 w 5676942"/>
              <a:gd name="connsiteY9" fmla="*/ 416110 h 3388957"/>
              <a:gd name="connsiteX10" fmla="*/ 5676942 w 5676942"/>
              <a:gd name="connsiteY10" fmla="*/ 3196170 h 3388957"/>
              <a:gd name="connsiteX11" fmla="*/ 5484155 w 5676942"/>
              <a:gd name="connsiteY11" fmla="*/ 3388957 h 338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6942" h="3388957">
                <a:moveTo>
                  <a:pt x="5484155" y="3388957"/>
                </a:moveTo>
                <a:lnTo>
                  <a:pt x="192787" y="3388957"/>
                </a:lnTo>
                <a:cubicBezTo>
                  <a:pt x="86314" y="3388957"/>
                  <a:pt x="0" y="3302643"/>
                  <a:pt x="0" y="3196170"/>
                </a:cubicBezTo>
                <a:lnTo>
                  <a:pt x="0" y="416110"/>
                </a:lnTo>
                <a:cubicBezTo>
                  <a:pt x="0" y="309637"/>
                  <a:pt x="86314" y="223323"/>
                  <a:pt x="192787" y="223323"/>
                </a:cubicBezTo>
                <a:lnTo>
                  <a:pt x="4663725" y="223323"/>
                </a:lnTo>
                <a:lnTo>
                  <a:pt x="4927640" y="0"/>
                </a:lnTo>
                <a:lnTo>
                  <a:pt x="5205200" y="223323"/>
                </a:lnTo>
                <a:lnTo>
                  <a:pt x="5484155" y="223323"/>
                </a:lnTo>
                <a:cubicBezTo>
                  <a:pt x="5590628" y="223323"/>
                  <a:pt x="5676942" y="309637"/>
                  <a:pt x="5676942" y="416110"/>
                </a:cubicBezTo>
                <a:lnTo>
                  <a:pt x="5676942" y="3196170"/>
                </a:lnTo>
                <a:cubicBezTo>
                  <a:pt x="5676942" y="3302643"/>
                  <a:pt x="5590628" y="3388957"/>
                  <a:pt x="5484155" y="3388957"/>
                </a:cubicBez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5184775" cy="910996"/>
          </a:xfrm>
        </p:spPr>
        <p:txBody>
          <a:bodyPr/>
          <a:lstStyle>
            <a:lvl1pPr>
              <a:defRPr sz="3600">
                <a:solidFill>
                  <a:schemeClr val="tx1"/>
                </a:solidFill>
              </a:defRPr>
            </a:lvl1pPr>
          </a:lstStyle>
          <a:p>
            <a:r>
              <a:rPr lang="en-GB"/>
              <a:t>Click here to </a:t>
            </a:r>
            <a:br>
              <a:rPr lang="en-GB"/>
            </a:br>
            <a:r>
              <a:rPr lang="en-GB"/>
              <a:t>add your title</a:t>
            </a:r>
            <a:endParaRPr lang="en-US"/>
          </a:p>
        </p:txBody>
      </p:sp>
      <p:sp>
        <p:nvSpPr>
          <p:cNvPr id="15" name="Text Placeholder 2">
            <a:extLst>
              <a:ext uri="{FF2B5EF4-FFF2-40B4-BE49-F238E27FC236}">
                <a16:creationId xmlns:a16="http://schemas.microsoft.com/office/drawing/2014/main" id="{9B1612F6-99BC-F8B1-F5E1-5E68A854DC32}"/>
              </a:ext>
            </a:extLst>
          </p:cNvPr>
          <p:cNvSpPr>
            <a:spLocks noGrp="1"/>
          </p:cNvSpPr>
          <p:nvPr>
            <p:ph type="body" idx="1" hasCustomPrompt="1"/>
          </p:nvPr>
        </p:nvSpPr>
        <p:spPr>
          <a:xfrm>
            <a:off x="940071" y="3443976"/>
            <a:ext cx="4406357" cy="1893568"/>
          </a:xfrm>
        </p:spPr>
        <p:txBody>
          <a:bodyPr anchor="b" anchorCtr="0"/>
          <a:lstStyle>
            <a:lvl1pPr marL="0" indent="0">
              <a:lnSpc>
                <a:spcPct val="90000"/>
              </a:lnSpc>
              <a:spcBef>
                <a:spcPts val="0"/>
              </a:spcBef>
              <a:spcAft>
                <a:spcPts val="0"/>
              </a:spcAft>
              <a:buNone/>
              <a:defRPr sz="4400" b="0" i="0">
                <a:solidFill>
                  <a:schemeClr val="tx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here to add your subtitle</a:t>
            </a:r>
          </a:p>
        </p:txBody>
      </p:sp>
      <p:sp>
        <p:nvSpPr>
          <p:cNvPr id="3" name="Slide Number Placeholder 5">
            <a:extLst>
              <a:ext uri="{FF2B5EF4-FFF2-40B4-BE49-F238E27FC236}">
                <a16:creationId xmlns:a16="http://schemas.microsoft.com/office/drawing/2014/main" id="{A016370C-8343-F01A-7549-9B60F8EF52D1}"/>
              </a:ext>
            </a:extLst>
          </p:cNvPr>
          <p:cNvSpPr>
            <a:spLocks noGrp="1"/>
          </p:cNvSpPr>
          <p:nvPr>
            <p:ph type="sldNum" sz="quarter" idx="19"/>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4" name="GroupM_SingleColor_Logo_Navy_RGB.png">
            <a:extLst>
              <a:ext uri="{FF2B5EF4-FFF2-40B4-BE49-F238E27FC236}">
                <a16:creationId xmlns:a16="http://schemas.microsoft.com/office/drawing/2014/main" id="{5F4F0B0C-01D4-C192-6C6C-6EF1F11256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1303034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GroupM_SingleColor_Logo_Navy_RGB.png">
            <a:extLst>
              <a:ext uri="{FF2B5EF4-FFF2-40B4-BE49-F238E27FC236}">
                <a16:creationId xmlns:a16="http://schemas.microsoft.com/office/drawing/2014/main" id="{8AD43552-D84B-8D12-68C8-BE78DA329D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6075665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46B6-15E1-790F-0B21-EA88736FC83C}"/>
              </a:ext>
            </a:extLst>
          </p:cNvPr>
          <p:cNvSpPr>
            <a:spLocks noGrp="1"/>
          </p:cNvSpPr>
          <p:nvPr>
            <p:ph type="title" hasCustomPrompt="1"/>
          </p:nvPr>
        </p:nvSpPr>
        <p:spPr/>
        <p:txBody>
          <a:bodyPr/>
          <a:lstStyle>
            <a:lvl1pPr>
              <a:defRPr/>
            </a:lvl1pPr>
          </a:lstStyle>
          <a:p>
            <a:r>
              <a:rPr lang="en-MY"/>
              <a:t>Click here to add your title which is detailed and descriptive to the content on this slide</a:t>
            </a:r>
            <a:endParaRPr lang="en-US"/>
          </a:p>
        </p:txBody>
      </p:sp>
      <p:sp>
        <p:nvSpPr>
          <p:cNvPr id="4" name="Slide Number Placeholder 3">
            <a:extLst>
              <a:ext uri="{FF2B5EF4-FFF2-40B4-BE49-F238E27FC236}">
                <a16:creationId xmlns:a16="http://schemas.microsoft.com/office/drawing/2014/main" id="{95A4E08E-220E-81B5-C7A7-28A6D6FDCEC7}"/>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pic>
        <p:nvPicPr>
          <p:cNvPr id="3" name="GroupM_SingleColor_Logo_Navy_RGB.png">
            <a:extLst>
              <a:ext uri="{FF2B5EF4-FFF2-40B4-BE49-F238E27FC236}">
                <a16:creationId xmlns:a16="http://schemas.microsoft.com/office/drawing/2014/main" id="{B5E9F844-09A9-8C90-2E57-9F1B455BD6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31086153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12" name="Straight Connector 11">
            <a:extLst>
              <a:ext uri="{FF2B5EF4-FFF2-40B4-BE49-F238E27FC236}">
                <a16:creationId xmlns:a16="http://schemas.microsoft.com/office/drawing/2014/main" id="{1642DE03-4D37-A02A-7EDB-3C14C0CE2678}"/>
              </a:ext>
            </a:extLst>
          </p:cNvPr>
          <p:cNvCxnSpPr/>
          <p:nvPr userDrawn="1"/>
        </p:nvCxnSpPr>
        <p:spPr>
          <a:xfrm>
            <a:off x="550863" y="1560197"/>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17CAAF2F-23D7-C15A-0E47-A458DF62E4EE}"/>
              </a:ext>
            </a:extLst>
          </p:cNvPr>
          <p:cNvSpPr>
            <a:spLocks noGrp="1"/>
          </p:cNvSpPr>
          <p:nvPr>
            <p:ph type="body" idx="1" hasCustomPrompt="1"/>
          </p:nvPr>
        </p:nvSpPr>
        <p:spPr>
          <a:xfrm>
            <a:off x="550863" y="1989138"/>
            <a:ext cx="11090275" cy="442280"/>
          </a:xfrm>
        </p:spPr>
        <p:txBody>
          <a:bodyPr anchor="b" anchorCtr="0"/>
          <a:lstStyle>
            <a:lvl1pPr marL="0" indent="0">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MY"/>
              <a:t>Click here to add your sub-title up to a maximum of 2 lines which is detailed and descriptive to the content on this slide</a:t>
            </a:r>
            <a:endParaRPr lang="en-US"/>
          </a:p>
        </p:txBody>
      </p:sp>
      <p:sp>
        <p:nvSpPr>
          <p:cNvPr id="16" name="Text Placeholder 10">
            <a:extLst>
              <a:ext uri="{FF2B5EF4-FFF2-40B4-BE49-F238E27FC236}">
                <a16:creationId xmlns:a16="http://schemas.microsoft.com/office/drawing/2014/main" id="{A02D5304-D06A-D080-F2B8-0C59D83F5343}"/>
              </a:ext>
            </a:extLst>
          </p:cNvPr>
          <p:cNvSpPr>
            <a:spLocks noGrp="1"/>
          </p:cNvSpPr>
          <p:nvPr>
            <p:ph type="body" sz="quarter" idx="14" hasCustomPrompt="1"/>
          </p:nvPr>
        </p:nvSpPr>
        <p:spPr>
          <a:xfrm>
            <a:off x="550863" y="2585143"/>
            <a:ext cx="11090275" cy="3544195"/>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endParaRPr lang="en-US"/>
          </a:p>
        </p:txBody>
      </p:sp>
      <p:pic>
        <p:nvPicPr>
          <p:cNvPr id="3" name="GroupM_SingleColor_Logo_Navy_RGB.png">
            <a:extLst>
              <a:ext uri="{FF2B5EF4-FFF2-40B4-BE49-F238E27FC236}">
                <a16:creationId xmlns:a16="http://schemas.microsoft.com/office/drawing/2014/main" id="{50DC7DBE-0C4D-ED6D-FDF1-69C53B56FC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524685734"/>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12" name="Straight Connector 11">
            <a:extLst>
              <a:ext uri="{FF2B5EF4-FFF2-40B4-BE49-F238E27FC236}">
                <a16:creationId xmlns:a16="http://schemas.microsoft.com/office/drawing/2014/main" id="{1642DE03-4D37-A02A-7EDB-3C14C0CE2678}"/>
              </a:ext>
            </a:extLst>
          </p:cNvPr>
          <p:cNvCxnSpPr/>
          <p:nvPr userDrawn="1"/>
        </p:nvCxnSpPr>
        <p:spPr>
          <a:xfrm>
            <a:off x="550863" y="1560197"/>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17CAAF2F-23D7-C15A-0E47-A458DF62E4EE}"/>
              </a:ext>
            </a:extLst>
          </p:cNvPr>
          <p:cNvSpPr>
            <a:spLocks noGrp="1"/>
          </p:cNvSpPr>
          <p:nvPr>
            <p:ph type="body" idx="1" hasCustomPrompt="1"/>
          </p:nvPr>
        </p:nvSpPr>
        <p:spPr>
          <a:xfrm>
            <a:off x="550864" y="1807544"/>
            <a:ext cx="5365750" cy="623874"/>
          </a:xfrm>
        </p:spPr>
        <p:txBody>
          <a:bodyPr anchor="b" anchorCtr="0"/>
          <a:lstStyle>
            <a:lvl1pPr marL="0" indent="0">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16" name="Text Placeholder 10">
            <a:extLst>
              <a:ext uri="{FF2B5EF4-FFF2-40B4-BE49-F238E27FC236}">
                <a16:creationId xmlns:a16="http://schemas.microsoft.com/office/drawing/2014/main" id="{A02D5304-D06A-D080-F2B8-0C59D83F5343}"/>
              </a:ext>
            </a:extLst>
          </p:cNvPr>
          <p:cNvSpPr>
            <a:spLocks noGrp="1"/>
          </p:cNvSpPr>
          <p:nvPr>
            <p:ph type="body" sz="quarter" idx="14" hasCustomPrompt="1"/>
          </p:nvPr>
        </p:nvSpPr>
        <p:spPr>
          <a:xfrm>
            <a:off x="550864" y="2585143"/>
            <a:ext cx="5365750" cy="3544195"/>
          </a:xfrm>
        </p:spPr>
        <p:txBody>
          <a:bodyPr/>
          <a:lstStyle>
            <a:lvl1pPr>
              <a:defRPr b="0" i="0">
                <a:latin typeface="Poppins" pitchFamily="2" charset="77"/>
                <a:cs typeface="Poppins" pitchFamily="2" charset="77"/>
              </a:defRPr>
            </a:lvl1pPr>
            <a:lvl2pPr>
              <a:defRPr b="0" i="0">
                <a:latin typeface="Poppins" pitchFamily="2" charset="77"/>
                <a:cs typeface="Poppins" pitchFamily="2" charset="77"/>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endParaRPr lang="en-US"/>
          </a:p>
        </p:txBody>
      </p:sp>
      <p:sp>
        <p:nvSpPr>
          <p:cNvPr id="7" name="Text Placeholder 2">
            <a:extLst>
              <a:ext uri="{FF2B5EF4-FFF2-40B4-BE49-F238E27FC236}">
                <a16:creationId xmlns:a16="http://schemas.microsoft.com/office/drawing/2014/main" id="{A8BFB150-274A-22F4-59E4-07477AC636C1}"/>
              </a:ext>
            </a:extLst>
          </p:cNvPr>
          <p:cNvSpPr>
            <a:spLocks noGrp="1"/>
          </p:cNvSpPr>
          <p:nvPr>
            <p:ph type="body" idx="15" hasCustomPrompt="1"/>
          </p:nvPr>
        </p:nvSpPr>
        <p:spPr>
          <a:xfrm>
            <a:off x="6275388" y="1807544"/>
            <a:ext cx="5365750" cy="623874"/>
          </a:xfrm>
        </p:spPr>
        <p:txBody>
          <a:bodyPr anchor="b" anchorCtr="0"/>
          <a:lstStyle>
            <a:lvl1pPr marL="0" indent="0">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8" name="Text Placeholder 10">
            <a:extLst>
              <a:ext uri="{FF2B5EF4-FFF2-40B4-BE49-F238E27FC236}">
                <a16:creationId xmlns:a16="http://schemas.microsoft.com/office/drawing/2014/main" id="{CF979473-4D12-8EC7-6AD9-14159EB80B83}"/>
              </a:ext>
            </a:extLst>
          </p:cNvPr>
          <p:cNvSpPr>
            <a:spLocks noGrp="1"/>
          </p:cNvSpPr>
          <p:nvPr>
            <p:ph type="body" sz="quarter" idx="16" hasCustomPrompt="1"/>
          </p:nvPr>
        </p:nvSpPr>
        <p:spPr>
          <a:xfrm>
            <a:off x="6275388" y="2585143"/>
            <a:ext cx="5365750" cy="3544195"/>
          </a:xfrm>
        </p:spPr>
        <p:txBody>
          <a:bodyPr/>
          <a:lstStyle>
            <a:lvl1pPr>
              <a:defRPr b="0" i="0">
                <a:latin typeface="Poppins" pitchFamily="2" charset="77"/>
                <a:cs typeface="Poppins" pitchFamily="2" charset="77"/>
              </a:defRPr>
            </a:lvl1pPr>
            <a:lvl2pPr>
              <a:defRPr b="0" i="0">
                <a:latin typeface="Poppins" pitchFamily="2" charset="77"/>
                <a:cs typeface="Poppins" pitchFamily="2" charset="77"/>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endParaRPr lang="en-US"/>
          </a:p>
        </p:txBody>
      </p:sp>
      <p:pic>
        <p:nvPicPr>
          <p:cNvPr id="3" name="GroupM_SingleColor_Logo_Navy_RGB.png">
            <a:extLst>
              <a:ext uri="{FF2B5EF4-FFF2-40B4-BE49-F238E27FC236}">
                <a16:creationId xmlns:a16="http://schemas.microsoft.com/office/drawing/2014/main" id="{A4FB350A-C397-4B61-D569-973A3718B4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956242777"/>
      </p:ext>
    </p:extLst>
  </p:cSld>
  <p:clrMapOvr>
    <a:masterClrMapping/>
  </p:clrMapOvr>
  <p:extLst>
    <p:ext uri="{DCECCB84-F9BA-43D5-87BE-67443E8EF086}">
      <p15:sldGuideLst xmlns:p15="http://schemas.microsoft.com/office/powerpoint/2012/main">
        <p15:guide id="1" orient="horz" pos="1253">
          <p15:clr>
            <a:srgbClr val="FBAE40"/>
          </p15:clr>
        </p15:guide>
        <p15:guide id="2" pos="3727">
          <p15:clr>
            <a:srgbClr val="FBAE40"/>
          </p15:clr>
        </p15:guide>
        <p15:guide id="3" pos="3953">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3-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12" name="Straight Connector 11">
            <a:extLst>
              <a:ext uri="{FF2B5EF4-FFF2-40B4-BE49-F238E27FC236}">
                <a16:creationId xmlns:a16="http://schemas.microsoft.com/office/drawing/2014/main" id="{1642DE03-4D37-A02A-7EDB-3C14C0CE2678}"/>
              </a:ext>
            </a:extLst>
          </p:cNvPr>
          <p:cNvCxnSpPr/>
          <p:nvPr userDrawn="1"/>
        </p:nvCxnSpPr>
        <p:spPr>
          <a:xfrm>
            <a:off x="550863" y="1560197"/>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17CAAF2F-23D7-C15A-0E47-A458DF62E4EE}"/>
              </a:ext>
            </a:extLst>
          </p:cNvPr>
          <p:cNvSpPr>
            <a:spLocks noGrp="1"/>
          </p:cNvSpPr>
          <p:nvPr>
            <p:ph type="body" idx="1" hasCustomPrompt="1"/>
          </p:nvPr>
        </p:nvSpPr>
        <p:spPr>
          <a:xfrm>
            <a:off x="550864" y="1989138"/>
            <a:ext cx="3457574" cy="658037"/>
          </a:xfrm>
        </p:spPr>
        <p:txBody>
          <a:bodyPr anchor="b" anchorCtr="0"/>
          <a:lstStyle>
            <a:lvl1pPr marL="0" indent="0">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16" name="Text Placeholder 10">
            <a:extLst>
              <a:ext uri="{FF2B5EF4-FFF2-40B4-BE49-F238E27FC236}">
                <a16:creationId xmlns:a16="http://schemas.microsoft.com/office/drawing/2014/main" id="{A02D5304-D06A-D080-F2B8-0C59D83F5343}"/>
              </a:ext>
            </a:extLst>
          </p:cNvPr>
          <p:cNvSpPr>
            <a:spLocks noGrp="1"/>
          </p:cNvSpPr>
          <p:nvPr>
            <p:ph type="body" sz="quarter" idx="14" hasCustomPrompt="1"/>
          </p:nvPr>
        </p:nvSpPr>
        <p:spPr>
          <a:xfrm>
            <a:off x="550864" y="2800901"/>
            <a:ext cx="3457574" cy="3328438"/>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7" name="Text Placeholder 2">
            <a:extLst>
              <a:ext uri="{FF2B5EF4-FFF2-40B4-BE49-F238E27FC236}">
                <a16:creationId xmlns:a16="http://schemas.microsoft.com/office/drawing/2014/main" id="{389E80B5-0B30-F199-4C04-2DA76A2F4153}"/>
              </a:ext>
            </a:extLst>
          </p:cNvPr>
          <p:cNvSpPr>
            <a:spLocks noGrp="1"/>
          </p:cNvSpPr>
          <p:nvPr>
            <p:ph type="body" idx="15" hasCustomPrompt="1"/>
          </p:nvPr>
        </p:nvSpPr>
        <p:spPr>
          <a:xfrm>
            <a:off x="4367214" y="1989138"/>
            <a:ext cx="3457574" cy="658037"/>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18" name="Text Placeholder 10">
            <a:extLst>
              <a:ext uri="{FF2B5EF4-FFF2-40B4-BE49-F238E27FC236}">
                <a16:creationId xmlns:a16="http://schemas.microsoft.com/office/drawing/2014/main" id="{EF60A737-7E34-5705-8786-4C3A2897F388}"/>
              </a:ext>
            </a:extLst>
          </p:cNvPr>
          <p:cNvSpPr>
            <a:spLocks noGrp="1"/>
          </p:cNvSpPr>
          <p:nvPr>
            <p:ph type="body" sz="quarter" idx="16" hasCustomPrompt="1"/>
          </p:nvPr>
        </p:nvSpPr>
        <p:spPr>
          <a:xfrm>
            <a:off x="4367214" y="2800901"/>
            <a:ext cx="3457574" cy="3328438"/>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Text Placeholder 2">
            <a:extLst>
              <a:ext uri="{FF2B5EF4-FFF2-40B4-BE49-F238E27FC236}">
                <a16:creationId xmlns:a16="http://schemas.microsoft.com/office/drawing/2014/main" id="{A5820833-FD6A-F810-7542-C54E8AF1D1C9}"/>
              </a:ext>
            </a:extLst>
          </p:cNvPr>
          <p:cNvSpPr>
            <a:spLocks noGrp="1"/>
          </p:cNvSpPr>
          <p:nvPr>
            <p:ph type="body" idx="17" hasCustomPrompt="1"/>
          </p:nvPr>
        </p:nvSpPr>
        <p:spPr>
          <a:xfrm>
            <a:off x="8183564" y="1989138"/>
            <a:ext cx="3457574" cy="658037"/>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20" name="Text Placeholder 10">
            <a:extLst>
              <a:ext uri="{FF2B5EF4-FFF2-40B4-BE49-F238E27FC236}">
                <a16:creationId xmlns:a16="http://schemas.microsoft.com/office/drawing/2014/main" id="{3EE3BE8C-2CAD-FE56-806E-118D712500E8}"/>
              </a:ext>
            </a:extLst>
          </p:cNvPr>
          <p:cNvSpPr>
            <a:spLocks noGrp="1"/>
          </p:cNvSpPr>
          <p:nvPr>
            <p:ph type="body" sz="quarter" idx="18" hasCustomPrompt="1"/>
          </p:nvPr>
        </p:nvSpPr>
        <p:spPr>
          <a:xfrm>
            <a:off x="8183564" y="2800901"/>
            <a:ext cx="3457574" cy="3328438"/>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3" name="GroupM_SingleColor_Logo_Navy_RGB.png">
            <a:extLst>
              <a:ext uri="{FF2B5EF4-FFF2-40B4-BE49-F238E27FC236}">
                <a16:creationId xmlns:a16="http://schemas.microsoft.com/office/drawing/2014/main" id="{39A90158-EF96-2969-058F-2AB0922357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496603"/>
      </p:ext>
    </p:extLst>
  </p:cSld>
  <p:clrMapOvr>
    <a:masterClrMapping/>
  </p:clrMapOvr>
  <p:extLst>
    <p:ext uri="{DCECCB84-F9BA-43D5-87BE-67443E8EF086}">
      <p15:sldGuideLst xmlns:p15="http://schemas.microsoft.com/office/powerpoint/2012/main">
        <p15:guide id="1" orient="horz" pos="1253">
          <p15:clr>
            <a:srgbClr val="FBAE40"/>
          </p15:clr>
        </p15:guide>
        <p15:guide id="2" pos="2525">
          <p15:clr>
            <a:srgbClr val="FBAE40"/>
          </p15:clr>
        </p15:guide>
        <p15:guide id="3" pos="2751">
          <p15:clr>
            <a:srgbClr val="FBAE40"/>
          </p15:clr>
        </p15:guide>
        <p15:guide id="4" pos="4929">
          <p15:clr>
            <a:srgbClr val="FBAE40"/>
          </p15:clr>
        </p15:guide>
        <p15:guide id="5" pos="5155">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12" name="Straight Connector 11">
            <a:extLst>
              <a:ext uri="{FF2B5EF4-FFF2-40B4-BE49-F238E27FC236}">
                <a16:creationId xmlns:a16="http://schemas.microsoft.com/office/drawing/2014/main" id="{1642DE03-4D37-A02A-7EDB-3C14C0CE2678}"/>
              </a:ext>
            </a:extLst>
          </p:cNvPr>
          <p:cNvCxnSpPr/>
          <p:nvPr userDrawn="1"/>
        </p:nvCxnSpPr>
        <p:spPr>
          <a:xfrm>
            <a:off x="550863" y="1560197"/>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17CAAF2F-23D7-C15A-0E47-A458DF62E4EE}"/>
              </a:ext>
            </a:extLst>
          </p:cNvPr>
          <p:cNvSpPr>
            <a:spLocks noGrp="1"/>
          </p:cNvSpPr>
          <p:nvPr>
            <p:ph type="body" idx="1" hasCustomPrompt="1"/>
          </p:nvPr>
        </p:nvSpPr>
        <p:spPr>
          <a:xfrm>
            <a:off x="550863" y="1989138"/>
            <a:ext cx="11090275" cy="442280"/>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MY"/>
              <a:t>Click here to add your sub-title up to a maximum of 2 lines which is detailed and descriptive to the content on this slide</a:t>
            </a:r>
            <a:endParaRPr lang="en-US"/>
          </a:p>
        </p:txBody>
      </p:sp>
      <p:sp>
        <p:nvSpPr>
          <p:cNvPr id="16" name="Text Placeholder 10">
            <a:extLst>
              <a:ext uri="{FF2B5EF4-FFF2-40B4-BE49-F238E27FC236}">
                <a16:creationId xmlns:a16="http://schemas.microsoft.com/office/drawing/2014/main" id="{A02D5304-D06A-D080-F2B8-0C59D83F5343}"/>
              </a:ext>
            </a:extLst>
          </p:cNvPr>
          <p:cNvSpPr>
            <a:spLocks noGrp="1"/>
          </p:cNvSpPr>
          <p:nvPr>
            <p:ph type="body" sz="quarter" idx="14" hasCustomPrompt="1"/>
          </p:nvPr>
        </p:nvSpPr>
        <p:spPr>
          <a:xfrm>
            <a:off x="550863" y="2585143"/>
            <a:ext cx="11090275" cy="3544195"/>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endParaRPr lang="en-US"/>
          </a:p>
        </p:txBody>
      </p:sp>
      <p:pic>
        <p:nvPicPr>
          <p:cNvPr id="3" name="GroupM_SingleColor_Logo_Navy_RGB.png">
            <a:extLst>
              <a:ext uri="{FF2B5EF4-FFF2-40B4-BE49-F238E27FC236}">
                <a16:creationId xmlns:a16="http://schemas.microsoft.com/office/drawing/2014/main" id="{50DC7DBE-0C4D-ED6D-FDF1-69C53B56FC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415157643"/>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12" name="Straight Connector 11">
            <a:extLst>
              <a:ext uri="{FF2B5EF4-FFF2-40B4-BE49-F238E27FC236}">
                <a16:creationId xmlns:a16="http://schemas.microsoft.com/office/drawing/2014/main" id="{1642DE03-4D37-A02A-7EDB-3C14C0CE2678}"/>
              </a:ext>
            </a:extLst>
          </p:cNvPr>
          <p:cNvCxnSpPr/>
          <p:nvPr userDrawn="1"/>
        </p:nvCxnSpPr>
        <p:spPr>
          <a:xfrm>
            <a:off x="550863" y="1560197"/>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17CAAF2F-23D7-C15A-0E47-A458DF62E4EE}"/>
              </a:ext>
            </a:extLst>
          </p:cNvPr>
          <p:cNvSpPr>
            <a:spLocks noGrp="1"/>
          </p:cNvSpPr>
          <p:nvPr>
            <p:ph type="body" idx="1" hasCustomPrompt="1"/>
          </p:nvPr>
        </p:nvSpPr>
        <p:spPr>
          <a:xfrm>
            <a:off x="550864" y="1807544"/>
            <a:ext cx="5365750"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16" name="Text Placeholder 10">
            <a:extLst>
              <a:ext uri="{FF2B5EF4-FFF2-40B4-BE49-F238E27FC236}">
                <a16:creationId xmlns:a16="http://schemas.microsoft.com/office/drawing/2014/main" id="{A02D5304-D06A-D080-F2B8-0C59D83F5343}"/>
              </a:ext>
            </a:extLst>
          </p:cNvPr>
          <p:cNvSpPr>
            <a:spLocks noGrp="1"/>
          </p:cNvSpPr>
          <p:nvPr>
            <p:ph type="body" sz="quarter" idx="14" hasCustomPrompt="1"/>
          </p:nvPr>
        </p:nvSpPr>
        <p:spPr>
          <a:xfrm>
            <a:off x="550864" y="2585143"/>
            <a:ext cx="5365750" cy="3544195"/>
          </a:xfrm>
        </p:spPr>
        <p:txBody>
          <a:bodyPr/>
          <a:lstStyle>
            <a:lvl1pPr>
              <a:defRPr b="0" i="0">
                <a:latin typeface="Poppins" pitchFamily="2" charset="77"/>
                <a:cs typeface="Poppins" pitchFamily="2" charset="77"/>
              </a:defRPr>
            </a:lvl1pPr>
            <a:lvl2pPr>
              <a:defRPr b="0" i="0">
                <a:latin typeface="Poppins" pitchFamily="2" charset="77"/>
                <a:cs typeface="Poppins" pitchFamily="2" charset="77"/>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endParaRPr lang="en-US"/>
          </a:p>
        </p:txBody>
      </p:sp>
      <p:sp>
        <p:nvSpPr>
          <p:cNvPr id="7" name="Text Placeholder 2">
            <a:extLst>
              <a:ext uri="{FF2B5EF4-FFF2-40B4-BE49-F238E27FC236}">
                <a16:creationId xmlns:a16="http://schemas.microsoft.com/office/drawing/2014/main" id="{A8BFB150-274A-22F4-59E4-07477AC636C1}"/>
              </a:ext>
            </a:extLst>
          </p:cNvPr>
          <p:cNvSpPr>
            <a:spLocks noGrp="1"/>
          </p:cNvSpPr>
          <p:nvPr>
            <p:ph type="body" idx="15" hasCustomPrompt="1"/>
          </p:nvPr>
        </p:nvSpPr>
        <p:spPr>
          <a:xfrm>
            <a:off x="6275388" y="1807544"/>
            <a:ext cx="5365750"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8" name="Text Placeholder 10">
            <a:extLst>
              <a:ext uri="{FF2B5EF4-FFF2-40B4-BE49-F238E27FC236}">
                <a16:creationId xmlns:a16="http://schemas.microsoft.com/office/drawing/2014/main" id="{CF979473-4D12-8EC7-6AD9-14159EB80B83}"/>
              </a:ext>
            </a:extLst>
          </p:cNvPr>
          <p:cNvSpPr>
            <a:spLocks noGrp="1"/>
          </p:cNvSpPr>
          <p:nvPr>
            <p:ph type="body" sz="quarter" idx="16" hasCustomPrompt="1"/>
          </p:nvPr>
        </p:nvSpPr>
        <p:spPr>
          <a:xfrm>
            <a:off x="6275388" y="2585143"/>
            <a:ext cx="5365750" cy="3544195"/>
          </a:xfrm>
        </p:spPr>
        <p:txBody>
          <a:bodyPr/>
          <a:lstStyle>
            <a:lvl1pPr>
              <a:defRPr b="0" i="0">
                <a:latin typeface="Poppins" pitchFamily="2" charset="77"/>
                <a:cs typeface="Poppins" pitchFamily="2" charset="77"/>
              </a:defRPr>
            </a:lvl1pPr>
            <a:lvl2pPr>
              <a:defRPr b="0" i="0">
                <a:latin typeface="Poppins" pitchFamily="2" charset="77"/>
                <a:cs typeface="Poppins" pitchFamily="2" charset="77"/>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endParaRPr lang="en-US"/>
          </a:p>
        </p:txBody>
      </p:sp>
      <p:pic>
        <p:nvPicPr>
          <p:cNvPr id="3" name="GroupM_SingleColor_Logo_Navy_RGB.png">
            <a:extLst>
              <a:ext uri="{FF2B5EF4-FFF2-40B4-BE49-F238E27FC236}">
                <a16:creationId xmlns:a16="http://schemas.microsoft.com/office/drawing/2014/main" id="{A4FB350A-C397-4B61-D569-973A3718B4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184743608"/>
      </p:ext>
    </p:extLst>
  </p:cSld>
  <p:clrMapOvr>
    <a:masterClrMapping/>
  </p:clrMapOvr>
  <p:extLst>
    <p:ext uri="{DCECCB84-F9BA-43D5-87BE-67443E8EF086}">
      <p15:sldGuideLst xmlns:p15="http://schemas.microsoft.com/office/powerpoint/2012/main">
        <p15:guide id="1" orient="horz" pos="1253" userDrawn="1">
          <p15:clr>
            <a:srgbClr val="FBAE40"/>
          </p15:clr>
        </p15:guide>
        <p15:guide id="2" pos="3727" userDrawn="1">
          <p15:clr>
            <a:srgbClr val="FBAE40"/>
          </p15:clr>
        </p15:guide>
        <p15:guide id="3" pos="3953" userDrawn="1">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3-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12" name="Straight Connector 11">
            <a:extLst>
              <a:ext uri="{FF2B5EF4-FFF2-40B4-BE49-F238E27FC236}">
                <a16:creationId xmlns:a16="http://schemas.microsoft.com/office/drawing/2014/main" id="{1642DE03-4D37-A02A-7EDB-3C14C0CE2678}"/>
              </a:ext>
            </a:extLst>
          </p:cNvPr>
          <p:cNvCxnSpPr/>
          <p:nvPr userDrawn="1"/>
        </p:nvCxnSpPr>
        <p:spPr>
          <a:xfrm>
            <a:off x="550863" y="1560197"/>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17CAAF2F-23D7-C15A-0E47-A458DF62E4EE}"/>
              </a:ext>
            </a:extLst>
          </p:cNvPr>
          <p:cNvSpPr>
            <a:spLocks noGrp="1"/>
          </p:cNvSpPr>
          <p:nvPr>
            <p:ph type="body" idx="1" hasCustomPrompt="1"/>
          </p:nvPr>
        </p:nvSpPr>
        <p:spPr>
          <a:xfrm>
            <a:off x="550864" y="1989138"/>
            <a:ext cx="3457574" cy="658037"/>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16" name="Text Placeholder 10">
            <a:extLst>
              <a:ext uri="{FF2B5EF4-FFF2-40B4-BE49-F238E27FC236}">
                <a16:creationId xmlns:a16="http://schemas.microsoft.com/office/drawing/2014/main" id="{A02D5304-D06A-D080-F2B8-0C59D83F5343}"/>
              </a:ext>
            </a:extLst>
          </p:cNvPr>
          <p:cNvSpPr>
            <a:spLocks noGrp="1"/>
          </p:cNvSpPr>
          <p:nvPr>
            <p:ph type="body" sz="quarter" idx="14" hasCustomPrompt="1"/>
          </p:nvPr>
        </p:nvSpPr>
        <p:spPr>
          <a:xfrm>
            <a:off x="550864" y="2800901"/>
            <a:ext cx="3457574" cy="3328438"/>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7" name="Text Placeholder 2">
            <a:extLst>
              <a:ext uri="{FF2B5EF4-FFF2-40B4-BE49-F238E27FC236}">
                <a16:creationId xmlns:a16="http://schemas.microsoft.com/office/drawing/2014/main" id="{389E80B5-0B30-F199-4C04-2DA76A2F4153}"/>
              </a:ext>
            </a:extLst>
          </p:cNvPr>
          <p:cNvSpPr>
            <a:spLocks noGrp="1"/>
          </p:cNvSpPr>
          <p:nvPr>
            <p:ph type="body" idx="15" hasCustomPrompt="1"/>
          </p:nvPr>
        </p:nvSpPr>
        <p:spPr>
          <a:xfrm>
            <a:off x="4367214" y="1989138"/>
            <a:ext cx="3457574" cy="658037"/>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18" name="Text Placeholder 10">
            <a:extLst>
              <a:ext uri="{FF2B5EF4-FFF2-40B4-BE49-F238E27FC236}">
                <a16:creationId xmlns:a16="http://schemas.microsoft.com/office/drawing/2014/main" id="{EF60A737-7E34-5705-8786-4C3A2897F388}"/>
              </a:ext>
            </a:extLst>
          </p:cNvPr>
          <p:cNvSpPr>
            <a:spLocks noGrp="1"/>
          </p:cNvSpPr>
          <p:nvPr>
            <p:ph type="body" sz="quarter" idx="16" hasCustomPrompt="1"/>
          </p:nvPr>
        </p:nvSpPr>
        <p:spPr>
          <a:xfrm>
            <a:off x="4367214" y="2800901"/>
            <a:ext cx="3457574" cy="3328438"/>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Text Placeholder 2">
            <a:extLst>
              <a:ext uri="{FF2B5EF4-FFF2-40B4-BE49-F238E27FC236}">
                <a16:creationId xmlns:a16="http://schemas.microsoft.com/office/drawing/2014/main" id="{A5820833-FD6A-F810-7542-C54E8AF1D1C9}"/>
              </a:ext>
            </a:extLst>
          </p:cNvPr>
          <p:cNvSpPr>
            <a:spLocks noGrp="1"/>
          </p:cNvSpPr>
          <p:nvPr>
            <p:ph type="body" idx="17" hasCustomPrompt="1"/>
          </p:nvPr>
        </p:nvSpPr>
        <p:spPr>
          <a:xfrm>
            <a:off x="8183564" y="1989138"/>
            <a:ext cx="3457574" cy="658037"/>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20" name="Text Placeholder 10">
            <a:extLst>
              <a:ext uri="{FF2B5EF4-FFF2-40B4-BE49-F238E27FC236}">
                <a16:creationId xmlns:a16="http://schemas.microsoft.com/office/drawing/2014/main" id="{3EE3BE8C-2CAD-FE56-806E-118D712500E8}"/>
              </a:ext>
            </a:extLst>
          </p:cNvPr>
          <p:cNvSpPr>
            <a:spLocks noGrp="1"/>
          </p:cNvSpPr>
          <p:nvPr>
            <p:ph type="body" sz="quarter" idx="18" hasCustomPrompt="1"/>
          </p:nvPr>
        </p:nvSpPr>
        <p:spPr>
          <a:xfrm>
            <a:off x="8183564" y="2800901"/>
            <a:ext cx="3457574" cy="3328438"/>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3" name="GroupM_SingleColor_Logo_Navy_RGB.png">
            <a:extLst>
              <a:ext uri="{FF2B5EF4-FFF2-40B4-BE49-F238E27FC236}">
                <a16:creationId xmlns:a16="http://schemas.microsoft.com/office/drawing/2014/main" id="{39A90158-EF96-2969-058F-2AB0922357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01699978"/>
      </p:ext>
    </p:extLst>
  </p:cSld>
  <p:clrMapOvr>
    <a:masterClrMapping/>
  </p:clrMapOvr>
  <p:extLst>
    <p:ext uri="{DCECCB84-F9BA-43D5-87BE-67443E8EF086}">
      <p15:sldGuideLst xmlns:p15="http://schemas.microsoft.com/office/powerpoint/2012/main">
        <p15:guide id="1" orient="horz" pos="1253" userDrawn="1">
          <p15:clr>
            <a:srgbClr val="FBAE40"/>
          </p15:clr>
        </p15:guide>
        <p15:guide id="2" pos="2525" userDrawn="1">
          <p15:clr>
            <a:srgbClr val="FBAE40"/>
          </p15:clr>
        </p15:guide>
        <p15:guide id="3" pos="2751" userDrawn="1">
          <p15:clr>
            <a:srgbClr val="FBAE40"/>
          </p15:clr>
        </p15:guide>
        <p15:guide id="4" pos="4929" userDrawn="1">
          <p15:clr>
            <a:srgbClr val="FBAE40"/>
          </p15:clr>
        </p15:guide>
        <p15:guide id="5" pos="515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7E2CBED-CE46-4960-6DBC-C7EE82A6DBD5}"/>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GroupM_SingleColor_Logo_Navy_RGB.png">
            <a:extLst>
              <a:ext uri="{FF2B5EF4-FFF2-40B4-BE49-F238E27FC236}">
                <a16:creationId xmlns:a16="http://schemas.microsoft.com/office/drawing/2014/main" id="{36AA0490-54B8-CE18-F72E-B6082F7854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2" name="Title 1">
            <a:extLst>
              <a:ext uri="{FF2B5EF4-FFF2-40B4-BE49-F238E27FC236}">
                <a16:creationId xmlns:a16="http://schemas.microsoft.com/office/drawing/2014/main" id="{F0E1F6F2-C1C4-C51A-073D-C7C9C00991C3}"/>
              </a:ext>
            </a:extLst>
          </p:cNvPr>
          <p:cNvSpPr>
            <a:spLocks noGrp="1"/>
          </p:cNvSpPr>
          <p:nvPr>
            <p:ph type="ctrTitle" hasCustomPrompt="1"/>
          </p:nvPr>
        </p:nvSpPr>
        <p:spPr>
          <a:xfrm>
            <a:off x="561748" y="3039248"/>
            <a:ext cx="8779959" cy="1555523"/>
          </a:xfrm>
        </p:spPr>
        <p:txBody>
          <a:bodyPr anchor="b" anchorCtr="0"/>
          <a:lstStyle>
            <a:lvl1pPr algn="l">
              <a:defRPr sz="6000">
                <a:solidFill>
                  <a:schemeClr val="bg1"/>
                </a:solidFill>
              </a:defRPr>
            </a:lvl1pPr>
          </a:lstStyle>
          <a:p>
            <a:r>
              <a:rPr lang="en-GB"/>
              <a:t>Click here to add your presentation title</a:t>
            </a:r>
            <a:endParaRPr lang="en-US"/>
          </a:p>
        </p:txBody>
      </p:sp>
      <p:sp>
        <p:nvSpPr>
          <p:cNvPr id="5" name="Subtitle 2">
            <a:extLst>
              <a:ext uri="{FF2B5EF4-FFF2-40B4-BE49-F238E27FC236}">
                <a16:creationId xmlns:a16="http://schemas.microsoft.com/office/drawing/2014/main" id="{013A9B51-548A-63F5-9ABE-A13C316187A2}"/>
              </a:ext>
            </a:extLst>
          </p:cNvPr>
          <p:cNvSpPr>
            <a:spLocks noGrp="1"/>
          </p:cNvSpPr>
          <p:nvPr>
            <p:ph type="subTitle" idx="1" hasCustomPrompt="1"/>
          </p:nvPr>
        </p:nvSpPr>
        <p:spPr>
          <a:xfrm>
            <a:off x="561749" y="4756969"/>
            <a:ext cx="5351463" cy="220662"/>
          </a:xfrm>
        </p:spPr>
        <p:txBody>
          <a:bodyPr/>
          <a:lstStyle>
            <a:lvl1pPr marL="0" indent="0" algn="l">
              <a:buNone/>
              <a:defRPr sz="15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here to add your presentation description</a:t>
            </a:r>
            <a:endParaRPr lang="en-US"/>
          </a:p>
        </p:txBody>
      </p:sp>
      <p:sp>
        <p:nvSpPr>
          <p:cNvPr id="6" name="Text Placeholder 83">
            <a:extLst>
              <a:ext uri="{FF2B5EF4-FFF2-40B4-BE49-F238E27FC236}">
                <a16:creationId xmlns:a16="http://schemas.microsoft.com/office/drawing/2014/main" id="{2D3BAF3A-87C7-2F2A-645D-7CF6CEFD3DEE}"/>
              </a:ext>
            </a:extLst>
          </p:cNvPr>
          <p:cNvSpPr>
            <a:spLocks noGrp="1"/>
          </p:cNvSpPr>
          <p:nvPr>
            <p:ph type="body" sz="quarter" idx="15" hasCustomPrompt="1"/>
          </p:nvPr>
        </p:nvSpPr>
        <p:spPr>
          <a:xfrm>
            <a:off x="561975" y="5819238"/>
            <a:ext cx="5370513" cy="220662"/>
          </a:xfrm>
        </p:spPr>
        <p:txBody>
          <a:bodyPr/>
          <a:lstStyle>
            <a:lvl1pPr marL="0" indent="0">
              <a:buNone/>
              <a:defRPr sz="1600" b="1" i="0">
                <a:solidFill>
                  <a:schemeClr val="bg1"/>
                </a:solidFill>
                <a:latin typeface="Poppins" pitchFamily="2" charset="77"/>
                <a:cs typeface="Poppins" pitchFamily="2" charset="77"/>
              </a:defRPr>
            </a:lvl1pPr>
            <a:lvl2pPr marL="457200" indent="0">
              <a:buNone/>
              <a:defRPr sz="1600" b="1" i="0">
                <a:solidFill>
                  <a:schemeClr val="bg1"/>
                </a:solidFill>
                <a:latin typeface="Poppins ExtraBold" pitchFamily="2" charset="77"/>
                <a:cs typeface="Poppins ExtraBold" pitchFamily="2" charset="77"/>
              </a:defRPr>
            </a:lvl2pPr>
            <a:lvl3pPr marL="914400" indent="0">
              <a:buNone/>
              <a:defRPr sz="1600" b="1" i="0">
                <a:solidFill>
                  <a:schemeClr val="bg1"/>
                </a:solidFill>
                <a:latin typeface="Poppins ExtraBold" pitchFamily="2" charset="77"/>
                <a:cs typeface="Poppins ExtraBold" pitchFamily="2" charset="77"/>
              </a:defRPr>
            </a:lvl3pPr>
            <a:lvl4pPr marL="1371600" indent="0">
              <a:buNone/>
              <a:defRPr sz="1600" b="1" i="0">
                <a:solidFill>
                  <a:schemeClr val="bg1"/>
                </a:solidFill>
                <a:latin typeface="Poppins ExtraBold" pitchFamily="2" charset="77"/>
                <a:cs typeface="Poppins ExtraBold" pitchFamily="2" charset="77"/>
              </a:defRPr>
            </a:lvl4pPr>
            <a:lvl5pPr marL="1828800" indent="0">
              <a:buNone/>
              <a:defRPr sz="1600" b="1" i="0">
                <a:solidFill>
                  <a:schemeClr val="bg1"/>
                </a:solidFill>
                <a:latin typeface="Poppins ExtraBold" pitchFamily="2" charset="77"/>
                <a:cs typeface="Poppins ExtraBold" pitchFamily="2" charset="77"/>
              </a:defRPr>
            </a:lvl5pPr>
          </a:lstStyle>
          <a:p>
            <a:pPr lvl="0"/>
            <a:r>
              <a:rPr lang="en-GB"/>
              <a:t>MONTH XXXX</a:t>
            </a:r>
            <a:endParaRPr lang="en-US"/>
          </a:p>
        </p:txBody>
      </p:sp>
    </p:spTree>
    <p:extLst>
      <p:ext uri="{BB962C8B-B14F-4D97-AF65-F5344CB8AC3E}">
        <p14:creationId xmlns:p14="http://schemas.microsoft.com/office/powerpoint/2010/main" val="136334782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_Dark">
    <p:bg>
      <p:bgRef idx="1001">
        <a:schemeClr val="bg1"/>
      </p:bgRef>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5DEFB298-2E88-ECCA-431C-30E6E1A83E90}"/>
              </a:ext>
            </a:extLst>
          </p:cNvPr>
          <p:cNvSpPr>
            <a:spLocks noGrp="1"/>
          </p:cNvSpPr>
          <p:nvPr>
            <p:ph type="body" idx="18" hasCustomPrompt="1"/>
          </p:nvPr>
        </p:nvSpPr>
        <p:spPr>
          <a:xfrm>
            <a:off x="4055720" y="2104813"/>
            <a:ext cx="4080561" cy="45719"/>
          </a:xfrm>
        </p:spPr>
        <p:txBody>
          <a:bodyPr anchor="ctr" anchorCtr="0"/>
          <a:lstStyle>
            <a:lvl1pPr marL="0" indent="0" algn="ctr">
              <a:lnSpc>
                <a:spcPct val="100000"/>
              </a:lnSpc>
              <a:spcBef>
                <a:spcPts val="0"/>
              </a:spcBef>
              <a:buNone/>
              <a:defRPr sz="12000" b="1" i="0">
                <a:solidFill>
                  <a:schemeClr val="accent1"/>
                </a:solidFill>
                <a:latin typeface="Georgia" panose="02040502050405020303" pitchFamily="18" charset="0"/>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0862" y="2383783"/>
            <a:ext cx="11090275" cy="1696991"/>
          </a:xfrm>
        </p:spPr>
        <p:txBody>
          <a:bodyPr anchor="ctr" anchorCtr="0"/>
          <a:lstStyle>
            <a:lvl1pPr marL="0" marR="0" indent="0" algn="ctr" defTabSz="914400" rtl="0" eaLnBrk="1" fontAlgn="auto" latinLnBrk="0" hangingPunct="1">
              <a:lnSpc>
                <a:spcPct val="90000"/>
              </a:lnSpc>
              <a:spcBef>
                <a:spcPct val="0"/>
              </a:spcBef>
              <a:spcAft>
                <a:spcPts val="0"/>
              </a:spcAft>
              <a:buClrTx/>
              <a:buSzTx/>
              <a:buFontTx/>
              <a:buNone/>
              <a:tabLst/>
              <a:defRPr sz="3200">
                <a:solidFill>
                  <a:schemeClr val="tx1"/>
                </a:solidFill>
              </a:defRPr>
            </a:lvl1pPr>
          </a:lstStyle>
          <a:p>
            <a:r>
              <a:rPr lang="en-US"/>
              <a:t>Click here to add your title which speaks to a bold statement or fact or quote up to 4 lines of text. If it is longer than 4 lines, please reduce the type size to fit in this space. Please keep all text centered.</a:t>
            </a:r>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4055720" y="4850117"/>
            <a:ext cx="4080561" cy="304480"/>
          </a:xfrm>
        </p:spPr>
        <p:txBody>
          <a:bodyPr/>
          <a:lstStyle>
            <a:lvl1pPr marL="0" indent="0" algn="ctr">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err="1"/>
              <a:t>Firstname</a:t>
            </a:r>
            <a:r>
              <a:rPr lang="en-GB"/>
              <a:t> </a:t>
            </a:r>
            <a:r>
              <a:rPr lang="en-GB" err="1"/>
              <a:t>Lastname</a:t>
            </a:r>
            <a:endParaRPr lang="en-GB"/>
          </a:p>
        </p:txBody>
      </p:sp>
      <p:sp>
        <p:nvSpPr>
          <p:cNvPr id="6" name="Text Placeholder 2">
            <a:extLst>
              <a:ext uri="{FF2B5EF4-FFF2-40B4-BE49-F238E27FC236}">
                <a16:creationId xmlns:a16="http://schemas.microsoft.com/office/drawing/2014/main" id="{6C22CBCC-0698-0054-BCCD-1BAED94A1D83}"/>
              </a:ext>
            </a:extLst>
          </p:cNvPr>
          <p:cNvSpPr>
            <a:spLocks noGrp="1"/>
          </p:cNvSpPr>
          <p:nvPr>
            <p:ph type="body" idx="17" hasCustomPrompt="1"/>
          </p:nvPr>
        </p:nvSpPr>
        <p:spPr>
          <a:xfrm>
            <a:off x="4055720" y="5129087"/>
            <a:ext cx="4080561" cy="304480"/>
          </a:xfrm>
        </p:spPr>
        <p:txBody>
          <a:bodyPr/>
          <a:lstStyle>
            <a:lvl1pPr marL="0" indent="0" algn="ctr">
              <a:spcAft>
                <a:spcPts val="0"/>
              </a:spcAft>
              <a:buNone/>
              <a:defRPr sz="1200" b="0"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Job Title</a:t>
            </a:r>
          </a:p>
        </p:txBody>
      </p:sp>
      <p:cxnSp>
        <p:nvCxnSpPr>
          <p:cNvPr id="14" name="Straight Connector 13">
            <a:extLst>
              <a:ext uri="{FF2B5EF4-FFF2-40B4-BE49-F238E27FC236}">
                <a16:creationId xmlns:a16="http://schemas.microsoft.com/office/drawing/2014/main" id="{9A035EE5-CB82-0319-4164-55BB7A2FF15E}"/>
              </a:ext>
            </a:extLst>
          </p:cNvPr>
          <p:cNvCxnSpPr>
            <a:cxnSpLocks/>
          </p:cNvCxnSpPr>
          <p:nvPr userDrawn="1"/>
        </p:nvCxnSpPr>
        <p:spPr>
          <a:xfrm>
            <a:off x="4589400" y="4460313"/>
            <a:ext cx="301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73ADD10C-C268-FD6B-C508-B64C4461A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3073678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ase study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B6A2-4136-F99E-99BA-EFCB6DDBCE8F}"/>
              </a:ext>
            </a:extLst>
          </p:cNvPr>
          <p:cNvSpPr>
            <a:spLocks noGrp="1"/>
          </p:cNvSpPr>
          <p:nvPr>
            <p:ph type="title" hasCustomPrompt="1"/>
          </p:nvPr>
        </p:nvSpPr>
        <p:spPr>
          <a:xfrm>
            <a:off x="550863" y="430442"/>
            <a:ext cx="4824412" cy="910996"/>
          </a:xfrm>
        </p:spPr>
        <p:txBody>
          <a:bodyPr/>
          <a:lstStyle>
            <a:lvl1pPr>
              <a:defRPr sz="3600"/>
            </a:lvl1pPr>
          </a:lstStyle>
          <a:p>
            <a:r>
              <a:rPr lang="en-GB"/>
              <a:t>Click here to </a:t>
            </a:r>
            <a:br>
              <a:rPr lang="en-GB"/>
            </a:br>
            <a:r>
              <a:rPr lang="en-GB"/>
              <a:t>add your title</a:t>
            </a:r>
            <a:endParaRPr lang="en-US"/>
          </a:p>
        </p:txBody>
      </p:sp>
      <p:sp>
        <p:nvSpPr>
          <p:cNvPr id="8" name="Picture Placeholder 7">
            <a:extLst>
              <a:ext uri="{FF2B5EF4-FFF2-40B4-BE49-F238E27FC236}">
                <a16:creationId xmlns:a16="http://schemas.microsoft.com/office/drawing/2014/main" id="{1EB41676-31EB-00B1-D05E-9AB4832929F5}"/>
              </a:ext>
            </a:extLst>
          </p:cNvPr>
          <p:cNvSpPr>
            <a:spLocks noGrp="1"/>
          </p:cNvSpPr>
          <p:nvPr>
            <p:ph type="pic" sz="quarter" idx="19" hasCustomPrompt="1"/>
          </p:nvPr>
        </p:nvSpPr>
        <p:spPr>
          <a:xfrm>
            <a:off x="7535863" y="2"/>
            <a:ext cx="4656137" cy="6857999"/>
          </a:xfrm>
          <a:custGeom>
            <a:avLst/>
            <a:gdLst>
              <a:gd name="connsiteX0" fmla="*/ 0 w 4656137"/>
              <a:gd name="connsiteY0" fmla="*/ 0 h 6857999"/>
              <a:gd name="connsiteX1" fmla="*/ 4656137 w 4656137"/>
              <a:gd name="connsiteY1" fmla="*/ 0 h 6857999"/>
              <a:gd name="connsiteX2" fmla="*/ 4656137 w 4656137"/>
              <a:gd name="connsiteY2" fmla="*/ 6857999 h 6857999"/>
              <a:gd name="connsiteX3" fmla="*/ 0 w 4656137"/>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656137" h="6857999">
                <a:moveTo>
                  <a:pt x="0" y="0"/>
                </a:moveTo>
                <a:lnTo>
                  <a:pt x="4656137" y="0"/>
                </a:lnTo>
                <a:lnTo>
                  <a:pt x="4656137"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4" name="Slide Number Placeholder 3">
            <a:extLst>
              <a:ext uri="{FF2B5EF4-FFF2-40B4-BE49-F238E27FC236}">
                <a16:creationId xmlns:a16="http://schemas.microsoft.com/office/drawing/2014/main" id="{F5F27FC1-D146-C177-209E-D2895BE3866A}"/>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8" name="Text Placeholder 7">
            <a:extLst>
              <a:ext uri="{FF2B5EF4-FFF2-40B4-BE49-F238E27FC236}">
                <a16:creationId xmlns:a16="http://schemas.microsoft.com/office/drawing/2014/main" id="{C1240EDB-24E1-DBCD-A277-5A6251599D37}"/>
              </a:ext>
            </a:extLst>
          </p:cNvPr>
          <p:cNvSpPr>
            <a:spLocks noGrp="1"/>
          </p:cNvSpPr>
          <p:nvPr>
            <p:ph type="body" sz="quarter" idx="20" hasCustomPrompt="1"/>
          </p:nvPr>
        </p:nvSpPr>
        <p:spPr>
          <a:xfrm>
            <a:off x="6096000" y="865303"/>
            <a:ext cx="1079500" cy="573834"/>
          </a:xfrm>
        </p:spPr>
        <p:txBody>
          <a:bodyPr anchor="b" anchorCtr="0"/>
          <a:lstStyle>
            <a:lvl1pPr marL="0" indent="0" algn="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9" name="Text Placeholder 10">
            <a:extLst>
              <a:ext uri="{FF2B5EF4-FFF2-40B4-BE49-F238E27FC236}">
                <a16:creationId xmlns:a16="http://schemas.microsoft.com/office/drawing/2014/main" id="{91FB424D-CEBF-6AE0-65A5-E9083959CEC1}"/>
              </a:ext>
            </a:extLst>
          </p:cNvPr>
          <p:cNvSpPr>
            <a:spLocks noGrp="1"/>
          </p:cNvSpPr>
          <p:nvPr>
            <p:ph type="body" sz="quarter" idx="21" hasCustomPrompt="1"/>
          </p:nvPr>
        </p:nvSpPr>
        <p:spPr>
          <a:xfrm>
            <a:off x="6096000" y="1431146"/>
            <a:ext cx="1079500" cy="446190"/>
          </a:xfrm>
        </p:spPr>
        <p:txBody>
          <a:bodyPr/>
          <a:lstStyle>
            <a:lvl1pPr marL="0" indent="0" algn="r">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20" name="Text Placeholder 7">
            <a:extLst>
              <a:ext uri="{FF2B5EF4-FFF2-40B4-BE49-F238E27FC236}">
                <a16:creationId xmlns:a16="http://schemas.microsoft.com/office/drawing/2014/main" id="{DD2CC914-7E89-BCE5-067E-7B24D6BB6EA0}"/>
              </a:ext>
            </a:extLst>
          </p:cNvPr>
          <p:cNvSpPr>
            <a:spLocks noGrp="1"/>
          </p:cNvSpPr>
          <p:nvPr>
            <p:ph type="body" sz="quarter" idx="22" hasCustomPrompt="1"/>
          </p:nvPr>
        </p:nvSpPr>
        <p:spPr>
          <a:xfrm>
            <a:off x="6096000" y="5174545"/>
            <a:ext cx="1079500" cy="573834"/>
          </a:xfrm>
        </p:spPr>
        <p:txBody>
          <a:bodyPr anchor="b" anchorCtr="0"/>
          <a:lstStyle>
            <a:lvl1pPr marL="0" indent="0" algn="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1" name="Text Placeholder 10">
            <a:extLst>
              <a:ext uri="{FF2B5EF4-FFF2-40B4-BE49-F238E27FC236}">
                <a16:creationId xmlns:a16="http://schemas.microsoft.com/office/drawing/2014/main" id="{1DC36D5C-B6F0-D0AE-4646-C41775B4A5FB}"/>
              </a:ext>
            </a:extLst>
          </p:cNvPr>
          <p:cNvSpPr>
            <a:spLocks noGrp="1"/>
          </p:cNvSpPr>
          <p:nvPr>
            <p:ph type="body" sz="quarter" idx="23" hasCustomPrompt="1"/>
          </p:nvPr>
        </p:nvSpPr>
        <p:spPr>
          <a:xfrm>
            <a:off x="6096000" y="5740388"/>
            <a:ext cx="1079500" cy="446190"/>
          </a:xfrm>
        </p:spPr>
        <p:txBody>
          <a:bodyPr/>
          <a:lstStyle>
            <a:lvl1pPr marL="0" indent="0" algn="r">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22" name="Text Placeholder 7">
            <a:extLst>
              <a:ext uri="{FF2B5EF4-FFF2-40B4-BE49-F238E27FC236}">
                <a16:creationId xmlns:a16="http://schemas.microsoft.com/office/drawing/2014/main" id="{F7455984-26BF-3E22-919A-A926108E6BD7}"/>
              </a:ext>
            </a:extLst>
          </p:cNvPr>
          <p:cNvSpPr>
            <a:spLocks noGrp="1"/>
          </p:cNvSpPr>
          <p:nvPr>
            <p:ph type="body" sz="quarter" idx="24" hasCustomPrompt="1"/>
          </p:nvPr>
        </p:nvSpPr>
        <p:spPr>
          <a:xfrm>
            <a:off x="6096000" y="2301981"/>
            <a:ext cx="1079500" cy="573834"/>
          </a:xfrm>
        </p:spPr>
        <p:txBody>
          <a:bodyPr anchor="b" anchorCtr="0"/>
          <a:lstStyle>
            <a:lvl1pPr marL="0" indent="0" algn="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3" name="Text Placeholder 10">
            <a:extLst>
              <a:ext uri="{FF2B5EF4-FFF2-40B4-BE49-F238E27FC236}">
                <a16:creationId xmlns:a16="http://schemas.microsoft.com/office/drawing/2014/main" id="{F33E97A3-C212-D02F-D098-9C663A99F8FD}"/>
              </a:ext>
            </a:extLst>
          </p:cNvPr>
          <p:cNvSpPr>
            <a:spLocks noGrp="1"/>
          </p:cNvSpPr>
          <p:nvPr>
            <p:ph type="body" sz="quarter" idx="25" hasCustomPrompt="1"/>
          </p:nvPr>
        </p:nvSpPr>
        <p:spPr>
          <a:xfrm>
            <a:off x="6096000" y="2867824"/>
            <a:ext cx="1079500" cy="446190"/>
          </a:xfrm>
        </p:spPr>
        <p:txBody>
          <a:bodyPr/>
          <a:lstStyle>
            <a:lvl1pPr marL="0" indent="0" algn="r">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24" name="Text Placeholder 7">
            <a:extLst>
              <a:ext uri="{FF2B5EF4-FFF2-40B4-BE49-F238E27FC236}">
                <a16:creationId xmlns:a16="http://schemas.microsoft.com/office/drawing/2014/main" id="{6FDC01EE-A6EF-DE8D-DDEB-33B7602E2678}"/>
              </a:ext>
            </a:extLst>
          </p:cNvPr>
          <p:cNvSpPr>
            <a:spLocks noGrp="1"/>
          </p:cNvSpPr>
          <p:nvPr>
            <p:ph type="body" sz="quarter" idx="26" hasCustomPrompt="1"/>
          </p:nvPr>
        </p:nvSpPr>
        <p:spPr>
          <a:xfrm>
            <a:off x="6096000" y="3746515"/>
            <a:ext cx="1079500" cy="573834"/>
          </a:xfrm>
        </p:spPr>
        <p:txBody>
          <a:bodyPr anchor="b" anchorCtr="0"/>
          <a:lstStyle>
            <a:lvl1pPr marL="0" indent="0" algn="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5" name="Text Placeholder 10">
            <a:extLst>
              <a:ext uri="{FF2B5EF4-FFF2-40B4-BE49-F238E27FC236}">
                <a16:creationId xmlns:a16="http://schemas.microsoft.com/office/drawing/2014/main" id="{A4062A1A-BF61-4B33-E4B2-E30492F1CAAE}"/>
              </a:ext>
            </a:extLst>
          </p:cNvPr>
          <p:cNvSpPr>
            <a:spLocks noGrp="1"/>
          </p:cNvSpPr>
          <p:nvPr>
            <p:ph type="body" sz="quarter" idx="27" hasCustomPrompt="1"/>
          </p:nvPr>
        </p:nvSpPr>
        <p:spPr>
          <a:xfrm>
            <a:off x="6096000" y="4312358"/>
            <a:ext cx="1079500" cy="446190"/>
          </a:xfrm>
        </p:spPr>
        <p:txBody>
          <a:bodyPr/>
          <a:lstStyle>
            <a:lvl1pPr marL="0" indent="0" algn="r">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0" name="Text Placeholder 8">
            <a:extLst>
              <a:ext uri="{FF2B5EF4-FFF2-40B4-BE49-F238E27FC236}">
                <a16:creationId xmlns:a16="http://schemas.microsoft.com/office/drawing/2014/main" id="{D2CA02F6-2139-951F-35BE-8EFFBC0ECF2E}"/>
              </a:ext>
            </a:extLst>
          </p:cNvPr>
          <p:cNvSpPr>
            <a:spLocks noGrp="1"/>
          </p:cNvSpPr>
          <p:nvPr>
            <p:ph type="body" sz="quarter" idx="13" hasCustomPrompt="1"/>
          </p:nvPr>
        </p:nvSpPr>
        <p:spPr>
          <a:xfrm>
            <a:off x="550863" y="1944885"/>
            <a:ext cx="4824412" cy="478711"/>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31" name="Text Placeholder 10">
            <a:extLst>
              <a:ext uri="{FF2B5EF4-FFF2-40B4-BE49-F238E27FC236}">
                <a16:creationId xmlns:a16="http://schemas.microsoft.com/office/drawing/2014/main" id="{4C499F2E-02D3-4045-CA90-CC43C44A574A}"/>
              </a:ext>
            </a:extLst>
          </p:cNvPr>
          <p:cNvSpPr>
            <a:spLocks noGrp="1"/>
          </p:cNvSpPr>
          <p:nvPr>
            <p:ph type="body" sz="quarter" idx="14" hasCustomPrompt="1"/>
          </p:nvPr>
        </p:nvSpPr>
        <p:spPr>
          <a:xfrm>
            <a:off x="550864" y="2778159"/>
            <a:ext cx="4824412" cy="3351179"/>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Tree>
    <p:extLst>
      <p:ext uri="{BB962C8B-B14F-4D97-AF65-F5344CB8AC3E}">
        <p14:creationId xmlns:p14="http://schemas.microsoft.com/office/powerpoint/2010/main" val="1645893689"/>
      </p:ext>
    </p:extLst>
  </p:cSld>
  <p:clrMapOvr>
    <a:masterClrMapping/>
  </p:clrMapOvr>
  <p:extLst>
    <p:ext uri="{DCECCB84-F9BA-43D5-87BE-67443E8EF086}">
      <p15:sldGuideLst xmlns:p15="http://schemas.microsoft.com/office/powerpoint/2012/main">
        <p15:guide id="2" pos="3840" userDrawn="1">
          <p15:clr>
            <a:srgbClr val="FBAE40"/>
          </p15:clr>
        </p15:guide>
        <p15:guide id="3" pos="4520" userDrawn="1">
          <p15:clr>
            <a:srgbClr val="FBAE40"/>
          </p15:clr>
        </p15:guide>
        <p15:guide id="4" pos="3386" userDrawn="1">
          <p15:clr>
            <a:srgbClr val="FBAE40"/>
          </p15:clr>
        </p15:guide>
        <p15:guide id="5" orient="horz" pos="1253" userDrawn="1">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ase study_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4DD4D3-BC79-92CF-243A-DC426C5BEA3C}"/>
              </a:ext>
            </a:extLst>
          </p:cNvPr>
          <p:cNvSpPr>
            <a:spLocks noGrp="1"/>
          </p:cNvSpPr>
          <p:nvPr>
            <p:ph type="pic" sz="quarter" idx="12" hasCustomPrompt="1"/>
          </p:nvPr>
        </p:nvSpPr>
        <p:spPr>
          <a:xfrm>
            <a:off x="6096001" y="2"/>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5184775" cy="676282"/>
          </a:xfrm>
        </p:spPr>
        <p:txBody>
          <a:bodyPr/>
          <a:lstStyle>
            <a:lvl1pPr>
              <a:defRPr sz="2800"/>
            </a:lvl1pPr>
          </a:lstStyle>
          <a:p>
            <a:r>
              <a:rPr lang="en-GB"/>
              <a:t>Click here to </a:t>
            </a:r>
            <a:br>
              <a:rPr lang="en-GB"/>
            </a:br>
            <a:r>
              <a:rPr lang="en-GB"/>
              <a:t>add your title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3" y="434857"/>
            <a:ext cx="3438391" cy="168393"/>
          </a:xfrm>
        </p:spPr>
        <p:txBody>
          <a:bodyPr anchor="t" anchorCtr="0"/>
          <a:lstStyle>
            <a:lvl1pPr marL="0" indent="0">
              <a:lnSpc>
                <a:spcPct val="90000"/>
              </a:lnSpc>
              <a:spcBef>
                <a:spcPts val="0"/>
              </a:spcBef>
              <a:spcAft>
                <a:spcPts val="0"/>
              </a:spcAft>
              <a:buNone/>
              <a:defRPr sz="1200" b="1" i="0" spc="0" baseline="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3" y="1989138"/>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3" y="2284111"/>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415607"/>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SOLUTION</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710582"/>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16" name="Text Placeholder 10">
            <a:extLst>
              <a:ext uri="{FF2B5EF4-FFF2-40B4-BE49-F238E27FC236}">
                <a16:creationId xmlns:a16="http://schemas.microsoft.com/office/drawing/2014/main" id="{6B63746F-9B85-6BAA-C7C4-452245898788}"/>
              </a:ext>
            </a:extLst>
          </p:cNvPr>
          <p:cNvSpPr>
            <a:spLocks noGrp="1"/>
          </p:cNvSpPr>
          <p:nvPr>
            <p:ph type="body" sz="quarter" idx="17" hasCustomPrompt="1"/>
          </p:nvPr>
        </p:nvSpPr>
        <p:spPr>
          <a:xfrm>
            <a:off x="1048251" y="5026562"/>
            <a:ext cx="4597871" cy="864000"/>
          </a:xfrm>
        </p:spPr>
        <p:txBody>
          <a:bodyPr/>
          <a:lstStyle>
            <a:lvl1pPr marL="0" indent="0">
              <a:buNone/>
              <a:defRPr>
                <a:solidFill>
                  <a:schemeClr val="accent1"/>
                </a:solidFill>
              </a:defRPr>
            </a:lvl1pPr>
            <a:lvl2pPr marL="360000" indent="0">
              <a:buNone/>
              <a:defRPr/>
            </a:lvl2pPr>
          </a:lstStyle>
          <a:p>
            <a:pPr lvl="0"/>
            <a:r>
              <a:rPr lang="en-US"/>
              <a:t>Click here to add a quote from a person of note up to 4 lines of text. If it is longer than 4 lines, please reduce the type size to fit in this space. Please keep all text centered.</a:t>
            </a:r>
            <a:endParaRPr lang="en-GB"/>
          </a:p>
        </p:txBody>
      </p:sp>
      <p:sp>
        <p:nvSpPr>
          <p:cNvPr id="17" name="TextBox 16">
            <a:extLst>
              <a:ext uri="{FF2B5EF4-FFF2-40B4-BE49-F238E27FC236}">
                <a16:creationId xmlns:a16="http://schemas.microsoft.com/office/drawing/2014/main" id="{B11678FC-40A5-B6EA-9F24-FCEBC6975804}"/>
              </a:ext>
            </a:extLst>
          </p:cNvPr>
          <p:cNvSpPr txBox="1"/>
          <p:nvPr userDrawn="1"/>
        </p:nvSpPr>
        <p:spPr>
          <a:xfrm>
            <a:off x="507525" y="4577633"/>
            <a:ext cx="1275318" cy="636385"/>
          </a:xfrm>
          <a:prstGeom prst="rect">
            <a:avLst/>
          </a:prstGeom>
          <a:noFill/>
        </p:spPr>
        <p:txBody>
          <a:bodyPr wrap="square" lIns="0" tIns="0" rIns="0" bIns="0" rtlCol="0">
            <a:noAutofit/>
          </a:bodyPr>
          <a:lstStyle/>
          <a:p>
            <a:r>
              <a:rPr lang="en-US" sz="9800">
                <a:solidFill>
                  <a:schemeClr val="accent1"/>
                </a:solidFill>
                <a:latin typeface="Georgia" panose="02040502050405020303" pitchFamily="18" charset="0"/>
              </a:rPr>
              <a:t>“</a:t>
            </a:r>
          </a:p>
        </p:txBody>
      </p:sp>
      <p:sp>
        <p:nvSpPr>
          <p:cNvPr id="19" name="Text Placeholder 9">
            <a:extLst>
              <a:ext uri="{FF2B5EF4-FFF2-40B4-BE49-F238E27FC236}">
                <a16:creationId xmlns:a16="http://schemas.microsoft.com/office/drawing/2014/main" id="{9746458B-63FA-15B6-7AF1-E86D4D82253A}"/>
              </a:ext>
            </a:extLst>
          </p:cNvPr>
          <p:cNvSpPr>
            <a:spLocks noGrp="1"/>
          </p:cNvSpPr>
          <p:nvPr>
            <p:ph type="body" sz="quarter" idx="19" hasCustomPrompt="1"/>
          </p:nvPr>
        </p:nvSpPr>
        <p:spPr>
          <a:xfrm>
            <a:off x="1048251" y="6027178"/>
            <a:ext cx="2851489" cy="130434"/>
          </a:xfrm>
        </p:spPr>
        <p:txBody>
          <a:bodyPr/>
          <a:lstStyle>
            <a:lvl1pPr marL="0" indent="0">
              <a:lnSpc>
                <a:spcPct val="90000"/>
              </a:lnSpc>
              <a:spcBef>
                <a:spcPts val="0"/>
              </a:spcBef>
              <a:buNone/>
              <a:defRPr sz="1000" b="1" i="0">
                <a:latin typeface="Poppins ExtraBold" pitchFamily="2" charset="77"/>
                <a:cs typeface="Poppins ExtraBold"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US" err="1">
                <a:latin typeface="Poppins" pitchFamily="2" charset="77"/>
                <a:cs typeface="Poppins" pitchFamily="2" charset="77"/>
              </a:rPr>
              <a:t>Firstname</a:t>
            </a:r>
            <a:r>
              <a:rPr lang="en-US">
                <a:latin typeface="Poppins" pitchFamily="2" charset="77"/>
                <a:cs typeface="Poppins" pitchFamily="2" charset="77"/>
              </a:rPr>
              <a:t> </a:t>
            </a:r>
            <a:r>
              <a:rPr lang="en-US" err="1">
                <a:latin typeface="Poppins" pitchFamily="2" charset="77"/>
                <a:cs typeface="Poppins" pitchFamily="2" charset="77"/>
              </a:rPr>
              <a:t>Lastname</a:t>
            </a:r>
            <a:endParaRPr lang="en-US">
              <a:latin typeface="Poppins" pitchFamily="2" charset="77"/>
              <a:cs typeface="Poppins" pitchFamily="2" charset="77"/>
            </a:endParaRPr>
          </a:p>
        </p:txBody>
      </p:sp>
      <p:sp>
        <p:nvSpPr>
          <p:cNvPr id="20" name="Text Placeholder 9">
            <a:extLst>
              <a:ext uri="{FF2B5EF4-FFF2-40B4-BE49-F238E27FC236}">
                <a16:creationId xmlns:a16="http://schemas.microsoft.com/office/drawing/2014/main" id="{D58B8947-8630-1DC8-9F71-4633780BBE7E}"/>
              </a:ext>
            </a:extLst>
          </p:cNvPr>
          <p:cNvSpPr>
            <a:spLocks noGrp="1"/>
          </p:cNvSpPr>
          <p:nvPr>
            <p:ph type="body" sz="quarter" idx="20" hasCustomPrompt="1"/>
          </p:nvPr>
        </p:nvSpPr>
        <p:spPr>
          <a:xfrm>
            <a:off x="1048252" y="6186353"/>
            <a:ext cx="1871662" cy="108001"/>
          </a:xfrm>
        </p:spPr>
        <p:txBody>
          <a:bodyPr/>
          <a:lstStyle>
            <a:lvl1pPr marL="0" indent="0">
              <a:lnSpc>
                <a:spcPct val="90000"/>
              </a:lnSpc>
              <a:spcBef>
                <a:spcPts val="0"/>
              </a:spcBef>
              <a:buNone/>
              <a:defRPr sz="10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32" name="Text Placeholder 10">
            <a:extLst>
              <a:ext uri="{FF2B5EF4-FFF2-40B4-BE49-F238E27FC236}">
                <a16:creationId xmlns:a16="http://schemas.microsoft.com/office/drawing/2014/main" id="{A1226B4F-D68D-3C0A-CA04-E478292EB88E}"/>
              </a:ext>
            </a:extLst>
          </p:cNvPr>
          <p:cNvSpPr>
            <a:spLocks noGrp="1" noChangeAspect="1"/>
          </p:cNvSpPr>
          <p:nvPr>
            <p:ph type="body" sz="quarter" idx="21" hasCustomPrompt="1"/>
          </p:nvPr>
        </p:nvSpPr>
        <p:spPr>
          <a:xfrm>
            <a:off x="6646859" y="4646138"/>
            <a:ext cx="1483200" cy="14832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34" name="Text Placeholder 7">
            <a:extLst>
              <a:ext uri="{FF2B5EF4-FFF2-40B4-BE49-F238E27FC236}">
                <a16:creationId xmlns:a16="http://schemas.microsoft.com/office/drawing/2014/main" id="{8C9FD64E-D212-6B88-DA39-D4B82543859A}"/>
              </a:ext>
            </a:extLst>
          </p:cNvPr>
          <p:cNvSpPr>
            <a:spLocks noGrp="1"/>
          </p:cNvSpPr>
          <p:nvPr>
            <p:ph type="body" sz="quarter" idx="18" hasCustomPrompt="1"/>
          </p:nvPr>
        </p:nvSpPr>
        <p:spPr>
          <a:xfrm>
            <a:off x="6880353" y="4892719"/>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F6978708-081C-C345-1E24-9C9C58DE3649}"/>
              </a:ext>
            </a:extLst>
          </p:cNvPr>
          <p:cNvSpPr>
            <a:spLocks noGrp="1"/>
          </p:cNvSpPr>
          <p:nvPr>
            <p:ph type="body" sz="quarter" idx="22" hasCustomPrompt="1"/>
          </p:nvPr>
        </p:nvSpPr>
        <p:spPr>
          <a:xfrm>
            <a:off x="6977338" y="5458562"/>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7" name="Text Placeholder 10">
            <a:extLst>
              <a:ext uri="{FF2B5EF4-FFF2-40B4-BE49-F238E27FC236}">
                <a16:creationId xmlns:a16="http://schemas.microsoft.com/office/drawing/2014/main" id="{55244FC3-3A7A-73ED-2CFC-46621C9832A4}"/>
              </a:ext>
            </a:extLst>
          </p:cNvPr>
          <p:cNvSpPr>
            <a:spLocks noGrp="1" noChangeAspect="1"/>
          </p:cNvSpPr>
          <p:nvPr>
            <p:ph type="body" sz="quarter" idx="23" hasCustomPrompt="1"/>
          </p:nvPr>
        </p:nvSpPr>
        <p:spPr>
          <a:xfrm>
            <a:off x="10161468" y="4646138"/>
            <a:ext cx="1483200" cy="14832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38" name="Text Placeholder 7">
            <a:extLst>
              <a:ext uri="{FF2B5EF4-FFF2-40B4-BE49-F238E27FC236}">
                <a16:creationId xmlns:a16="http://schemas.microsoft.com/office/drawing/2014/main" id="{D7339D5F-1CF1-ADEF-CEE3-EA55BD07DAE6}"/>
              </a:ext>
            </a:extLst>
          </p:cNvPr>
          <p:cNvSpPr>
            <a:spLocks noGrp="1"/>
          </p:cNvSpPr>
          <p:nvPr>
            <p:ph type="body" sz="quarter" idx="24" hasCustomPrompt="1"/>
          </p:nvPr>
        </p:nvSpPr>
        <p:spPr>
          <a:xfrm>
            <a:off x="10394962" y="4892719"/>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9" name="Text Placeholder 10">
            <a:extLst>
              <a:ext uri="{FF2B5EF4-FFF2-40B4-BE49-F238E27FC236}">
                <a16:creationId xmlns:a16="http://schemas.microsoft.com/office/drawing/2014/main" id="{0E353C16-B927-A4EA-F7A5-547A1D522827}"/>
              </a:ext>
            </a:extLst>
          </p:cNvPr>
          <p:cNvSpPr>
            <a:spLocks noGrp="1"/>
          </p:cNvSpPr>
          <p:nvPr>
            <p:ph type="body" sz="quarter" idx="25" hasCustomPrompt="1"/>
          </p:nvPr>
        </p:nvSpPr>
        <p:spPr>
          <a:xfrm>
            <a:off x="10491947" y="5458562"/>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0" name="Text Placeholder 10">
            <a:extLst>
              <a:ext uri="{FF2B5EF4-FFF2-40B4-BE49-F238E27FC236}">
                <a16:creationId xmlns:a16="http://schemas.microsoft.com/office/drawing/2014/main" id="{85D8DDCB-A028-B2F0-B6EB-C1B70527B21E}"/>
              </a:ext>
            </a:extLst>
          </p:cNvPr>
          <p:cNvSpPr>
            <a:spLocks noGrp="1" noChangeAspect="1"/>
          </p:cNvSpPr>
          <p:nvPr>
            <p:ph type="body" sz="quarter" idx="26" hasCustomPrompt="1"/>
          </p:nvPr>
        </p:nvSpPr>
        <p:spPr>
          <a:xfrm>
            <a:off x="8404163" y="4646138"/>
            <a:ext cx="1483200" cy="14832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41" name="Text Placeholder 7">
            <a:extLst>
              <a:ext uri="{FF2B5EF4-FFF2-40B4-BE49-F238E27FC236}">
                <a16:creationId xmlns:a16="http://schemas.microsoft.com/office/drawing/2014/main" id="{6714B47F-9168-0001-0622-5CCB11C4DEF1}"/>
              </a:ext>
            </a:extLst>
          </p:cNvPr>
          <p:cNvSpPr>
            <a:spLocks noGrp="1"/>
          </p:cNvSpPr>
          <p:nvPr>
            <p:ph type="body" sz="quarter" idx="27" hasCustomPrompt="1"/>
          </p:nvPr>
        </p:nvSpPr>
        <p:spPr>
          <a:xfrm>
            <a:off x="8637657" y="4892719"/>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2" name="Text Placeholder 10">
            <a:extLst>
              <a:ext uri="{FF2B5EF4-FFF2-40B4-BE49-F238E27FC236}">
                <a16:creationId xmlns:a16="http://schemas.microsoft.com/office/drawing/2014/main" id="{6A895205-07C0-18E5-3050-5FFF793551CE}"/>
              </a:ext>
            </a:extLst>
          </p:cNvPr>
          <p:cNvSpPr>
            <a:spLocks noGrp="1"/>
          </p:cNvSpPr>
          <p:nvPr>
            <p:ph type="body" sz="quarter" idx="28" hasCustomPrompt="1"/>
          </p:nvPr>
        </p:nvSpPr>
        <p:spPr>
          <a:xfrm>
            <a:off x="8734642" y="5458562"/>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2510472333"/>
      </p:ext>
    </p:extLst>
  </p:cSld>
  <p:clrMapOvr>
    <a:masterClrMapping/>
  </p:clrMapOvr>
  <p:extLst>
    <p:ext uri="{DCECCB84-F9BA-43D5-87BE-67443E8EF086}">
      <p15:sldGuideLst xmlns:p15="http://schemas.microsoft.com/office/powerpoint/2012/main">
        <p15:guide id="1" pos="3613" userDrawn="1">
          <p15:clr>
            <a:srgbClr val="FBAE40"/>
          </p15:clr>
        </p15:guide>
        <p15:guide id="2" orient="horz" pos="1253" userDrawn="1">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ase study_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4DD4D3-BC79-92CF-243A-DC426C5BEA3C}"/>
              </a:ext>
            </a:extLst>
          </p:cNvPr>
          <p:cNvSpPr>
            <a:spLocks noGrp="1"/>
          </p:cNvSpPr>
          <p:nvPr>
            <p:ph type="pic" sz="quarter" idx="12" hasCustomPrompt="1"/>
          </p:nvPr>
        </p:nvSpPr>
        <p:spPr>
          <a:xfrm>
            <a:off x="6096001" y="2"/>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6" name="Text Placeholder 10">
            <a:extLst>
              <a:ext uri="{FF2B5EF4-FFF2-40B4-BE49-F238E27FC236}">
                <a16:creationId xmlns:a16="http://schemas.microsoft.com/office/drawing/2014/main" id="{DBC0BCEB-CB6A-D5CE-21C6-BFCC47FF1F53}"/>
              </a:ext>
            </a:extLst>
          </p:cNvPr>
          <p:cNvSpPr>
            <a:spLocks noGrp="1" noChangeAspect="1"/>
          </p:cNvSpPr>
          <p:nvPr>
            <p:ph type="body" sz="quarter" idx="21" hasCustomPrompt="1"/>
          </p:nvPr>
        </p:nvSpPr>
        <p:spPr>
          <a:xfrm>
            <a:off x="6646859" y="4646138"/>
            <a:ext cx="1483200" cy="14832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7" name="Text Placeholder 10">
            <a:extLst>
              <a:ext uri="{FF2B5EF4-FFF2-40B4-BE49-F238E27FC236}">
                <a16:creationId xmlns:a16="http://schemas.microsoft.com/office/drawing/2014/main" id="{5E530E96-1F00-E86A-F492-691C8FC29B7C}"/>
              </a:ext>
            </a:extLst>
          </p:cNvPr>
          <p:cNvSpPr>
            <a:spLocks noGrp="1" noChangeAspect="1"/>
          </p:cNvSpPr>
          <p:nvPr>
            <p:ph type="body" sz="quarter" idx="23" hasCustomPrompt="1"/>
          </p:nvPr>
        </p:nvSpPr>
        <p:spPr>
          <a:xfrm>
            <a:off x="10161468" y="4646138"/>
            <a:ext cx="1483200" cy="14832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8" name="Text Placeholder 10">
            <a:extLst>
              <a:ext uri="{FF2B5EF4-FFF2-40B4-BE49-F238E27FC236}">
                <a16:creationId xmlns:a16="http://schemas.microsoft.com/office/drawing/2014/main" id="{E835966D-9842-2E74-8A0C-11D0A9F4B383}"/>
              </a:ext>
            </a:extLst>
          </p:cNvPr>
          <p:cNvSpPr>
            <a:spLocks noGrp="1" noChangeAspect="1"/>
          </p:cNvSpPr>
          <p:nvPr>
            <p:ph type="body" sz="quarter" idx="26" hasCustomPrompt="1"/>
          </p:nvPr>
        </p:nvSpPr>
        <p:spPr>
          <a:xfrm>
            <a:off x="8404163" y="4646138"/>
            <a:ext cx="1483200" cy="14832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5184775" cy="676282"/>
          </a:xfrm>
        </p:spPr>
        <p:txBody>
          <a:bodyPr/>
          <a:lstStyle>
            <a:lvl1pPr>
              <a:defRPr sz="2800"/>
            </a:lvl1pPr>
          </a:lstStyle>
          <a:p>
            <a:r>
              <a:rPr lang="en-GB"/>
              <a:t>Click here to </a:t>
            </a:r>
            <a:br>
              <a:rPr lang="en-GB"/>
            </a:br>
            <a:r>
              <a:rPr lang="en-GB"/>
              <a:t>add your title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3" y="434857"/>
            <a:ext cx="3438391" cy="168393"/>
          </a:xfrm>
        </p:spPr>
        <p:txBody>
          <a:bodyPr anchor="t" anchorCtr="0"/>
          <a:lstStyle>
            <a:lvl1pPr marL="0" indent="0">
              <a:lnSpc>
                <a:spcPct val="90000"/>
              </a:lnSpc>
              <a:spcBef>
                <a:spcPts val="0"/>
              </a:spcBef>
              <a:spcAft>
                <a:spcPts val="0"/>
              </a:spcAft>
              <a:buNone/>
              <a:defRPr sz="1200" b="1" i="0" spc="0" baseline="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3" y="1989138"/>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3" y="2284111"/>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415607"/>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SOLUTION</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710582"/>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34" name="Text Placeholder 7">
            <a:extLst>
              <a:ext uri="{FF2B5EF4-FFF2-40B4-BE49-F238E27FC236}">
                <a16:creationId xmlns:a16="http://schemas.microsoft.com/office/drawing/2014/main" id="{8C9FD64E-D212-6B88-DA39-D4B82543859A}"/>
              </a:ext>
            </a:extLst>
          </p:cNvPr>
          <p:cNvSpPr>
            <a:spLocks noGrp="1"/>
          </p:cNvSpPr>
          <p:nvPr>
            <p:ph type="body" sz="quarter" idx="18" hasCustomPrompt="1"/>
          </p:nvPr>
        </p:nvSpPr>
        <p:spPr>
          <a:xfrm>
            <a:off x="6880353" y="4892719"/>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F6978708-081C-C345-1E24-9C9C58DE3649}"/>
              </a:ext>
            </a:extLst>
          </p:cNvPr>
          <p:cNvSpPr>
            <a:spLocks noGrp="1"/>
          </p:cNvSpPr>
          <p:nvPr>
            <p:ph type="body" sz="quarter" idx="22" hasCustomPrompt="1"/>
          </p:nvPr>
        </p:nvSpPr>
        <p:spPr>
          <a:xfrm>
            <a:off x="6977338" y="5458562"/>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8" name="Text Placeholder 7">
            <a:extLst>
              <a:ext uri="{FF2B5EF4-FFF2-40B4-BE49-F238E27FC236}">
                <a16:creationId xmlns:a16="http://schemas.microsoft.com/office/drawing/2014/main" id="{D7339D5F-1CF1-ADEF-CEE3-EA55BD07DAE6}"/>
              </a:ext>
            </a:extLst>
          </p:cNvPr>
          <p:cNvSpPr>
            <a:spLocks noGrp="1"/>
          </p:cNvSpPr>
          <p:nvPr>
            <p:ph type="body" sz="quarter" idx="24" hasCustomPrompt="1"/>
          </p:nvPr>
        </p:nvSpPr>
        <p:spPr>
          <a:xfrm>
            <a:off x="10394962" y="4892719"/>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9" name="Text Placeholder 10">
            <a:extLst>
              <a:ext uri="{FF2B5EF4-FFF2-40B4-BE49-F238E27FC236}">
                <a16:creationId xmlns:a16="http://schemas.microsoft.com/office/drawing/2014/main" id="{0E353C16-B927-A4EA-F7A5-547A1D522827}"/>
              </a:ext>
            </a:extLst>
          </p:cNvPr>
          <p:cNvSpPr>
            <a:spLocks noGrp="1"/>
          </p:cNvSpPr>
          <p:nvPr>
            <p:ph type="body" sz="quarter" idx="25" hasCustomPrompt="1"/>
          </p:nvPr>
        </p:nvSpPr>
        <p:spPr>
          <a:xfrm>
            <a:off x="10491947" y="5458562"/>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1" name="Text Placeholder 7">
            <a:extLst>
              <a:ext uri="{FF2B5EF4-FFF2-40B4-BE49-F238E27FC236}">
                <a16:creationId xmlns:a16="http://schemas.microsoft.com/office/drawing/2014/main" id="{6714B47F-9168-0001-0622-5CCB11C4DEF1}"/>
              </a:ext>
            </a:extLst>
          </p:cNvPr>
          <p:cNvSpPr>
            <a:spLocks noGrp="1"/>
          </p:cNvSpPr>
          <p:nvPr>
            <p:ph type="body" sz="quarter" idx="27" hasCustomPrompt="1"/>
          </p:nvPr>
        </p:nvSpPr>
        <p:spPr>
          <a:xfrm>
            <a:off x="8637657" y="4892719"/>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2" name="Text Placeholder 10">
            <a:extLst>
              <a:ext uri="{FF2B5EF4-FFF2-40B4-BE49-F238E27FC236}">
                <a16:creationId xmlns:a16="http://schemas.microsoft.com/office/drawing/2014/main" id="{6A895205-07C0-18E5-3050-5FFF793551CE}"/>
              </a:ext>
            </a:extLst>
          </p:cNvPr>
          <p:cNvSpPr>
            <a:spLocks noGrp="1"/>
          </p:cNvSpPr>
          <p:nvPr>
            <p:ph type="body" sz="quarter" idx="28" hasCustomPrompt="1"/>
          </p:nvPr>
        </p:nvSpPr>
        <p:spPr>
          <a:xfrm>
            <a:off x="8734642" y="5458562"/>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3" name="Text Placeholder 8">
            <a:extLst>
              <a:ext uri="{FF2B5EF4-FFF2-40B4-BE49-F238E27FC236}">
                <a16:creationId xmlns:a16="http://schemas.microsoft.com/office/drawing/2014/main" id="{6F2D440E-ED97-632E-E520-C3E59C2DBF84}"/>
              </a:ext>
            </a:extLst>
          </p:cNvPr>
          <p:cNvSpPr>
            <a:spLocks noGrp="1"/>
          </p:cNvSpPr>
          <p:nvPr>
            <p:ph type="body" sz="quarter" idx="29" hasCustomPrompt="1"/>
          </p:nvPr>
        </p:nvSpPr>
        <p:spPr>
          <a:xfrm>
            <a:off x="550863" y="4834246"/>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SOLUTION</a:t>
            </a:r>
          </a:p>
        </p:txBody>
      </p:sp>
      <p:sp>
        <p:nvSpPr>
          <p:cNvPr id="5" name="Text Placeholder 10">
            <a:extLst>
              <a:ext uri="{FF2B5EF4-FFF2-40B4-BE49-F238E27FC236}">
                <a16:creationId xmlns:a16="http://schemas.microsoft.com/office/drawing/2014/main" id="{16FCC29A-8E17-9BF4-F02D-86E218C22029}"/>
              </a:ext>
            </a:extLst>
          </p:cNvPr>
          <p:cNvSpPr>
            <a:spLocks noGrp="1"/>
          </p:cNvSpPr>
          <p:nvPr>
            <p:ph type="body" sz="quarter" idx="30" hasCustomPrompt="1"/>
          </p:nvPr>
        </p:nvSpPr>
        <p:spPr>
          <a:xfrm>
            <a:off x="550863" y="5129221"/>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18" name="Picture Placeholder 4">
            <a:extLst>
              <a:ext uri="{FF2B5EF4-FFF2-40B4-BE49-F238E27FC236}">
                <a16:creationId xmlns:a16="http://schemas.microsoft.com/office/drawing/2014/main" id="{4A33521C-B81B-DAC3-E73D-EB6A188585BD}"/>
              </a:ext>
            </a:extLst>
          </p:cNvPr>
          <p:cNvSpPr>
            <a:spLocks noGrp="1"/>
          </p:cNvSpPr>
          <p:nvPr>
            <p:ph type="pic" sz="quarter" idx="31" hasCustomPrompt="1"/>
          </p:nvPr>
        </p:nvSpPr>
        <p:spPr>
          <a:xfrm>
            <a:off x="8327669" y="280014"/>
            <a:ext cx="981088" cy="338138"/>
          </a:xfrm>
        </p:spPr>
        <p:txBody>
          <a:bodyPr anchor="ctr"/>
          <a:lstStyle>
            <a:lvl1pPr marL="0" indent="0" algn="ctr">
              <a:lnSpc>
                <a:spcPct val="100000"/>
              </a:lnSpc>
              <a:buNone/>
              <a:defRPr sz="900">
                <a:solidFill>
                  <a:srgbClr val="FFFFFF"/>
                </a:solidFill>
                <a:latin typeface="+mn-lt"/>
              </a:defRPr>
            </a:lvl1pPr>
          </a:lstStyle>
          <a:p>
            <a:r>
              <a:rPr lang="en-US"/>
              <a:t>Client logo 1</a:t>
            </a:r>
          </a:p>
        </p:txBody>
      </p:sp>
      <p:sp>
        <p:nvSpPr>
          <p:cNvPr id="21" name="Picture Placeholder 4">
            <a:extLst>
              <a:ext uri="{FF2B5EF4-FFF2-40B4-BE49-F238E27FC236}">
                <a16:creationId xmlns:a16="http://schemas.microsoft.com/office/drawing/2014/main" id="{C95419D2-B193-FD67-8627-F3F4D0B9C7E5}"/>
              </a:ext>
            </a:extLst>
          </p:cNvPr>
          <p:cNvSpPr>
            <a:spLocks noGrp="1"/>
          </p:cNvSpPr>
          <p:nvPr>
            <p:ph type="pic" sz="quarter" idx="32" hasCustomPrompt="1"/>
          </p:nvPr>
        </p:nvSpPr>
        <p:spPr>
          <a:xfrm>
            <a:off x="9586625" y="285508"/>
            <a:ext cx="981088" cy="338138"/>
          </a:xfrm>
        </p:spPr>
        <p:txBody>
          <a:bodyPr anchor="ctr"/>
          <a:lstStyle>
            <a:lvl1pPr marL="0" indent="0" algn="ctr">
              <a:lnSpc>
                <a:spcPct val="100000"/>
              </a:lnSpc>
              <a:buNone/>
              <a:defRPr sz="900">
                <a:solidFill>
                  <a:srgbClr val="FFFFFF"/>
                </a:solidFill>
                <a:latin typeface="+mn-lt"/>
              </a:defRPr>
            </a:lvl1pPr>
          </a:lstStyle>
          <a:p>
            <a:r>
              <a:rPr lang="en-US"/>
              <a:t>Client logo 2</a:t>
            </a:r>
          </a:p>
        </p:txBody>
      </p:sp>
    </p:spTree>
    <p:extLst>
      <p:ext uri="{BB962C8B-B14F-4D97-AF65-F5344CB8AC3E}">
        <p14:creationId xmlns:p14="http://schemas.microsoft.com/office/powerpoint/2010/main" val="1724362152"/>
      </p:ext>
    </p:extLst>
  </p:cSld>
  <p:clrMapOvr>
    <a:masterClrMapping/>
  </p:clrMapOvr>
  <p:extLst>
    <p:ext uri="{DCECCB84-F9BA-43D5-87BE-67443E8EF086}">
      <p15:sldGuideLst xmlns:p15="http://schemas.microsoft.com/office/powerpoint/2012/main">
        <p15:guide id="1" pos="3613">
          <p15:clr>
            <a:srgbClr val="FBAE40"/>
          </p15:clr>
        </p15:guide>
        <p15:guide id="2" orient="horz" pos="1253">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ase study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7237413" cy="676282"/>
          </a:xfrm>
        </p:spPr>
        <p:txBody>
          <a:bodyPr/>
          <a:lstStyle>
            <a:lvl1pPr>
              <a:defRPr sz="2800"/>
            </a:lvl1pPr>
          </a:lstStyle>
          <a:p>
            <a:r>
              <a:rPr lang="en-MY"/>
              <a:t>Click here to add your title which is detailed to the content on this slide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3" y="434857"/>
            <a:ext cx="3438391" cy="168393"/>
          </a:xfrm>
        </p:spPr>
        <p:txBody>
          <a:bodyPr anchor="t" anchorCtr="0"/>
          <a:lstStyle>
            <a:lvl1pPr marL="0" indent="0">
              <a:lnSpc>
                <a:spcPct val="90000"/>
              </a:lnSpc>
              <a:spcBef>
                <a:spcPts val="0"/>
              </a:spcBef>
              <a:spcAft>
                <a:spcPts val="0"/>
              </a:spcAft>
              <a:buNone/>
              <a:defRPr sz="1200" b="1" i="0" spc="0" baseline="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4" y="1989138"/>
            <a:ext cx="3409066"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4" y="2284111"/>
            <a:ext cx="3438390" cy="894518"/>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491241"/>
            <a:ext cx="3438391"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APPROACH</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786216"/>
            <a:ext cx="3438391" cy="8964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1" name="Text Placeholder 8">
            <a:extLst>
              <a:ext uri="{FF2B5EF4-FFF2-40B4-BE49-F238E27FC236}">
                <a16:creationId xmlns:a16="http://schemas.microsoft.com/office/drawing/2014/main" id="{65D326B1-F569-631E-4973-184A297E7C0B}"/>
              </a:ext>
            </a:extLst>
          </p:cNvPr>
          <p:cNvSpPr>
            <a:spLocks noGrp="1"/>
          </p:cNvSpPr>
          <p:nvPr>
            <p:ph type="body" sz="quarter" idx="29" hasCustomPrompt="1"/>
          </p:nvPr>
        </p:nvSpPr>
        <p:spPr>
          <a:xfrm>
            <a:off x="4391468" y="1989331"/>
            <a:ext cx="2804462" cy="250285"/>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RESULT</a:t>
            </a:r>
          </a:p>
        </p:txBody>
      </p:sp>
      <p:sp>
        <p:nvSpPr>
          <p:cNvPr id="3" name="Text Placeholder 8">
            <a:extLst>
              <a:ext uri="{FF2B5EF4-FFF2-40B4-BE49-F238E27FC236}">
                <a16:creationId xmlns:a16="http://schemas.microsoft.com/office/drawing/2014/main" id="{9425B6EA-C9E3-CE9B-B69C-B24CEA4CCF5F}"/>
              </a:ext>
            </a:extLst>
          </p:cNvPr>
          <p:cNvSpPr>
            <a:spLocks noGrp="1"/>
          </p:cNvSpPr>
          <p:nvPr>
            <p:ph type="body" sz="quarter" idx="40" hasCustomPrompt="1"/>
          </p:nvPr>
        </p:nvSpPr>
        <p:spPr>
          <a:xfrm>
            <a:off x="550863" y="4953000"/>
            <a:ext cx="3438391"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SOLUTION</a:t>
            </a:r>
          </a:p>
        </p:txBody>
      </p:sp>
      <p:sp>
        <p:nvSpPr>
          <p:cNvPr id="5" name="Text Placeholder 10">
            <a:extLst>
              <a:ext uri="{FF2B5EF4-FFF2-40B4-BE49-F238E27FC236}">
                <a16:creationId xmlns:a16="http://schemas.microsoft.com/office/drawing/2014/main" id="{8C75CFAA-2EA0-D999-D233-B1714D2CC7E5}"/>
              </a:ext>
            </a:extLst>
          </p:cNvPr>
          <p:cNvSpPr>
            <a:spLocks noGrp="1"/>
          </p:cNvSpPr>
          <p:nvPr>
            <p:ph type="body" sz="quarter" idx="41" hasCustomPrompt="1"/>
          </p:nvPr>
        </p:nvSpPr>
        <p:spPr>
          <a:xfrm>
            <a:off x="550863" y="5247975"/>
            <a:ext cx="3438391" cy="8964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pic>
        <p:nvPicPr>
          <p:cNvPr id="6" name="GroupM_SingleColor_Logo_Navy_RGB.png">
            <a:extLst>
              <a:ext uri="{FF2B5EF4-FFF2-40B4-BE49-F238E27FC236}">
                <a16:creationId xmlns:a16="http://schemas.microsoft.com/office/drawing/2014/main" id="{701C8C84-432B-885E-2EDF-62CB3ACBF9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20" name="Text Placeholder 10">
            <a:extLst>
              <a:ext uri="{FF2B5EF4-FFF2-40B4-BE49-F238E27FC236}">
                <a16:creationId xmlns:a16="http://schemas.microsoft.com/office/drawing/2014/main" id="{F95BBD8D-996D-94C0-D2B0-C877A88361C9}"/>
              </a:ext>
            </a:extLst>
          </p:cNvPr>
          <p:cNvSpPr>
            <a:spLocks noGrp="1"/>
          </p:cNvSpPr>
          <p:nvPr>
            <p:ph type="body" sz="quarter" idx="30" hasCustomPrompt="1"/>
          </p:nvPr>
        </p:nvSpPr>
        <p:spPr>
          <a:xfrm>
            <a:off x="4399485" y="2682916"/>
            <a:ext cx="2822950" cy="403200"/>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22" name="Text Placeholder 10">
            <a:extLst>
              <a:ext uri="{FF2B5EF4-FFF2-40B4-BE49-F238E27FC236}">
                <a16:creationId xmlns:a16="http://schemas.microsoft.com/office/drawing/2014/main" id="{B7D21D1F-8D07-E7AA-F32D-082AC1B53BA0}"/>
              </a:ext>
            </a:extLst>
          </p:cNvPr>
          <p:cNvSpPr>
            <a:spLocks noGrp="1" noChangeAspect="1"/>
          </p:cNvSpPr>
          <p:nvPr>
            <p:ph type="body" sz="quarter" idx="31" hasCustomPrompt="1"/>
          </p:nvPr>
        </p:nvSpPr>
        <p:spPr>
          <a:xfrm>
            <a:off x="4387936" y="2240375"/>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3" name="Text Placeholder 10">
            <a:extLst>
              <a:ext uri="{FF2B5EF4-FFF2-40B4-BE49-F238E27FC236}">
                <a16:creationId xmlns:a16="http://schemas.microsoft.com/office/drawing/2014/main" id="{5AAAF8D2-5C2C-AE36-0538-836DB17E0A6C}"/>
              </a:ext>
            </a:extLst>
          </p:cNvPr>
          <p:cNvSpPr>
            <a:spLocks noGrp="1" noChangeAspect="1"/>
          </p:cNvSpPr>
          <p:nvPr>
            <p:ph type="body" sz="quarter" idx="37" hasCustomPrompt="1"/>
          </p:nvPr>
        </p:nvSpPr>
        <p:spPr>
          <a:xfrm>
            <a:off x="4387936" y="3258853"/>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4" name="Text Placeholder 10">
            <a:extLst>
              <a:ext uri="{FF2B5EF4-FFF2-40B4-BE49-F238E27FC236}">
                <a16:creationId xmlns:a16="http://schemas.microsoft.com/office/drawing/2014/main" id="{B32A8B5B-315C-D916-57D2-FF7239AA6655}"/>
              </a:ext>
            </a:extLst>
          </p:cNvPr>
          <p:cNvSpPr>
            <a:spLocks noGrp="1"/>
          </p:cNvSpPr>
          <p:nvPr>
            <p:ph type="body" sz="quarter" idx="38" hasCustomPrompt="1"/>
          </p:nvPr>
        </p:nvSpPr>
        <p:spPr>
          <a:xfrm>
            <a:off x="4399485" y="3710009"/>
            <a:ext cx="2822950" cy="403200"/>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25" name="Text Placeholder 10">
            <a:extLst>
              <a:ext uri="{FF2B5EF4-FFF2-40B4-BE49-F238E27FC236}">
                <a16:creationId xmlns:a16="http://schemas.microsoft.com/office/drawing/2014/main" id="{02DA766B-E2CD-B7A5-D4AD-DB00D33EFAF5}"/>
              </a:ext>
            </a:extLst>
          </p:cNvPr>
          <p:cNvSpPr>
            <a:spLocks noGrp="1" noChangeAspect="1"/>
          </p:cNvSpPr>
          <p:nvPr>
            <p:ph type="body" sz="quarter" idx="42" hasCustomPrompt="1"/>
          </p:nvPr>
        </p:nvSpPr>
        <p:spPr>
          <a:xfrm>
            <a:off x="4387936" y="4284829"/>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6" name="Text Placeholder 10">
            <a:extLst>
              <a:ext uri="{FF2B5EF4-FFF2-40B4-BE49-F238E27FC236}">
                <a16:creationId xmlns:a16="http://schemas.microsoft.com/office/drawing/2014/main" id="{5E42B016-2179-1D5B-7011-D1983A39DE4E}"/>
              </a:ext>
            </a:extLst>
          </p:cNvPr>
          <p:cNvSpPr>
            <a:spLocks noGrp="1"/>
          </p:cNvSpPr>
          <p:nvPr>
            <p:ph type="body" sz="quarter" idx="43" hasCustomPrompt="1"/>
          </p:nvPr>
        </p:nvSpPr>
        <p:spPr>
          <a:xfrm>
            <a:off x="4399485" y="4737102"/>
            <a:ext cx="2822950" cy="403200"/>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27" name="Text Placeholder 10">
            <a:extLst>
              <a:ext uri="{FF2B5EF4-FFF2-40B4-BE49-F238E27FC236}">
                <a16:creationId xmlns:a16="http://schemas.microsoft.com/office/drawing/2014/main" id="{96C98D64-F899-7BAD-C849-08D51B339B09}"/>
              </a:ext>
            </a:extLst>
          </p:cNvPr>
          <p:cNvSpPr>
            <a:spLocks noGrp="1" noChangeAspect="1"/>
          </p:cNvSpPr>
          <p:nvPr>
            <p:ph type="body" sz="quarter" idx="44" hasCustomPrompt="1"/>
          </p:nvPr>
        </p:nvSpPr>
        <p:spPr>
          <a:xfrm>
            <a:off x="4387936" y="5284302"/>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8" name="Text Placeholder 10">
            <a:extLst>
              <a:ext uri="{FF2B5EF4-FFF2-40B4-BE49-F238E27FC236}">
                <a16:creationId xmlns:a16="http://schemas.microsoft.com/office/drawing/2014/main" id="{FB5C2C5C-483B-F407-9E18-4BB93AEA1662}"/>
              </a:ext>
            </a:extLst>
          </p:cNvPr>
          <p:cNvSpPr>
            <a:spLocks noGrp="1"/>
          </p:cNvSpPr>
          <p:nvPr>
            <p:ph type="body" sz="quarter" idx="46" hasCustomPrompt="1"/>
          </p:nvPr>
        </p:nvSpPr>
        <p:spPr>
          <a:xfrm>
            <a:off x="4399485" y="5750943"/>
            <a:ext cx="2822950" cy="403200"/>
          </a:xfrm>
        </p:spPr>
        <p:txBody>
          <a:bodyPr anchor="t" anchorCtr="0"/>
          <a:lstStyle>
            <a:lvl1pPr marL="0" indent="0" algn="l">
              <a:buNone/>
              <a:defRPr/>
            </a:lvl1pPr>
            <a:lvl2pPr marL="360000" indent="0">
              <a:buNone/>
              <a:defRPr/>
            </a:lvl2pPr>
          </a:lstStyle>
          <a:p>
            <a:pPr marL="0" indent="0">
              <a:buNone/>
            </a:pPr>
            <a:r>
              <a:rPr lang="en-US"/>
              <a:t>Click to add stat</a:t>
            </a:r>
          </a:p>
        </p:txBody>
      </p:sp>
    </p:spTree>
    <p:extLst>
      <p:ext uri="{BB962C8B-B14F-4D97-AF65-F5344CB8AC3E}">
        <p14:creationId xmlns:p14="http://schemas.microsoft.com/office/powerpoint/2010/main" val="3284180729"/>
      </p:ext>
    </p:extLst>
  </p:cSld>
  <p:clrMapOvr>
    <a:masterClrMapping/>
  </p:clrMapOvr>
  <p:extLst>
    <p:ext uri="{DCECCB84-F9BA-43D5-87BE-67443E8EF086}">
      <p15:sldGuideLst xmlns:p15="http://schemas.microsoft.com/office/powerpoint/2012/main">
        <p15:guide id="1" pos="4906">
          <p15:clr>
            <a:srgbClr val="FBAE40"/>
          </p15:clr>
        </p15:guide>
        <p15:guide id="2" orient="horz" pos="1253">
          <p15:clr>
            <a:srgbClr val="FBAE40"/>
          </p15:clr>
        </p15:guide>
        <p15:guide id="3" pos="2502">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ase study_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7237413" cy="676282"/>
          </a:xfrm>
        </p:spPr>
        <p:txBody>
          <a:bodyPr/>
          <a:lstStyle>
            <a:lvl1pPr>
              <a:defRPr sz="2800"/>
            </a:lvl1pPr>
          </a:lstStyle>
          <a:p>
            <a:r>
              <a:rPr lang="en-MY"/>
              <a:t>Click here to add your title which is detailed to the content on this slide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3" y="434857"/>
            <a:ext cx="3438391" cy="168393"/>
          </a:xfrm>
        </p:spPr>
        <p:txBody>
          <a:bodyPr anchor="t" anchorCtr="0"/>
          <a:lstStyle>
            <a:lvl1pPr marL="0" indent="0">
              <a:lnSpc>
                <a:spcPct val="90000"/>
              </a:lnSpc>
              <a:spcBef>
                <a:spcPts val="0"/>
              </a:spcBef>
              <a:spcAft>
                <a:spcPts val="0"/>
              </a:spcAft>
              <a:buNone/>
              <a:defRPr sz="1200" b="1" i="0" spc="0" baseline="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4" y="1989138"/>
            <a:ext cx="3409066"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4" y="2284111"/>
            <a:ext cx="3438390" cy="894518"/>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491241"/>
            <a:ext cx="3438391"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APPROACH</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786216"/>
            <a:ext cx="3438391" cy="8964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1" name="Text Placeholder 8">
            <a:extLst>
              <a:ext uri="{FF2B5EF4-FFF2-40B4-BE49-F238E27FC236}">
                <a16:creationId xmlns:a16="http://schemas.microsoft.com/office/drawing/2014/main" id="{65D326B1-F569-631E-4973-184A297E7C0B}"/>
              </a:ext>
            </a:extLst>
          </p:cNvPr>
          <p:cNvSpPr>
            <a:spLocks noGrp="1"/>
          </p:cNvSpPr>
          <p:nvPr>
            <p:ph type="body" sz="quarter" idx="29" hasCustomPrompt="1"/>
          </p:nvPr>
        </p:nvSpPr>
        <p:spPr>
          <a:xfrm>
            <a:off x="4391468" y="1989332"/>
            <a:ext cx="3396808"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RESULT</a:t>
            </a:r>
          </a:p>
        </p:txBody>
      </p:sp>
      <p:sp>
        <p:nvSpPr>
          <p:cNvPr id="3" name="Text Placeholder 8">
            <a:extLst>
              <a:ext uri="{FF2B5EF4-FFF2-40B4-BE49-F238E27FC236}">
                <a16:creationId xmlns:a16="http://schemas.microsoft.com/office/drawing/2014/main" id="{9425B6EA-C9E3-CE9B-B69C-B24CEA4CCF5F}"/>
              </a:ext>
            </a:extLst>
          </p:cNvPr>
          <p:cNvSpPr>
            <a:spLocks noGrp="1"/>
          </p:cNvSpPr>
          <p:nvPr>
            <p:ph type="body" sz="quarter" idx="40" hasCustomPrompt="1"/>
          </p:nvPr>
        </p:nvSpPr>
        <p:spPr>
          <a:xfrm>
            <a:off x="550863" y="4953000"/>
            <a:ext cx="3438391"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SOLUTION</a:t>
            </a:r>
          </a:p>
        </p:txBody>
      </p:sp>
      <p:sp>
        <p:nvSpPr>
          <p:cNvPr id="5" name="Text Placeholder 10">
            <a:extLst>
              <a:ext uri="{FF2B5EF4-FFF2-40B4-BE49-F238E27FC236}">
                <a16:creationId xmlns:a16="http://schemas.microsoft.com/office/drawing/2014/main" id="{8C75CFAA-2EA0-D999-D233-B1714D2CC7E5}"/>
              </a:ext>
            </a:extLst>
          </p:cNvPr>
          <p:cNvSpPr>
            <a:spLocks noGrp="1"/>
          </p:cNvSpPr>
          <p:nvPr>
            <p:ph type="body" sz="quarter" idx="41" hasCustomPrompt="1"/>
          </p:nvPr>
        </p:nvSpPr>
        <p:spPr>
          <a:xfrm>
            <a:off x="550863" y="5247975"/>
            <a:ext cx="3438391" cy="8964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pic>
        <p:nvPicPr>
          <p:cNvPr id="6" name="GroupM_SingleColor_Logo_Navy_RGB.png">
            <a:extLst>
              <a:ext uri="{FF2B5EF4-FFF2-40B4-BE49-F238E27FC236}">
                <a16:creationId xmlns:a16="http://schemas.microsoft.com/office/drawing/2014/main" id="{701C8C84-432B-885E-2EDF-62CB3ACBF9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pic>
        <p:nvPicPr>
          <p:cNvPr id="8" name="Picture 7">
            <a:extLst>
              <a:ext uri="{FF2B5EF4-FFF2-40B4-BE49-F238E27FC236}">
                <a16:creationId xmlns:a16="http://schemas.microsoft.com/office/drawing/2014/main" id="{7D5E37D9-5B8B-AB1F-5C10-2648EC5BDC9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393635" y="2436935"/>
            <a:ext cx="6260593" cy="3692395"/>
          </a:xfrm>
          <a:prstGeom prst="rect">
            <a:avLst/>
          </a:prstGeom>
        </p:spPr>
      </p:pic>
      <p:sp>
        <p:nvSpPr>
          <p:cNvPr id="16" name="Picture Placeholder 16">
            <a:extLst>
              <a:ext uri="{FF2B5EF4-FFF2-40B4-BE49-F238E27FC236}">
                <a16:creationId xmlns:a16="http://schemas.microsoft.com/office/drawing/2014/main" id="{41A8F99E-5CE8-1DBE-33AF-C4FC5375D4DC}"/>
              </a:ext>
            </a:extLst>
          </p:cNvPr>
          <p:cNvSpPr>
            <a:spLocks noGrp="1"/>
          </p:cNvSpPr>
          <p:nvPr>
            <p:ph type="pic" sz="quarter" idx="45" hasCustomPrompt="1"/>
          </p:nvPr>
        </p:nvSpPr>
        <p:spPr>
          <a:xfrm>
            <a:off x="7433635" y="2809009"/>
            <a:ext cx="4268850" cy="2672702"/>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sp>
        <p:nvSpPr>
          <p:cNvPr id="23" name="Text Placeholder 10">
            <a:extLst>
              <a:ext uri="{FF2B5EF4-FFF2-40B4-BE49-F238E27FC236}">
                <a16:creationId xmlns:a16="http://schemas.microsoft.com/office/drawing/2014/main" id="{62F38290-FBA9-BAE3-4682-4CE4F5FD59CC}"/>
              </a:ext>
            </a:extLst>
          </p:cNvPr>
          <p:cNvSpPr>
            <a:spLocks noGrp="1"/>
          </p:cNvSpPr>
          <p:nvPr>
            <p:ph type="body" sz="quarter" idx="30" hasCustomPrompt="1"/>
          </p:nvPr>
        </p:nvSpPr>
        <p:spPr>
          <a:xfrm>
            <a:off x="4399485" y="2682916"/>
            <a:ext cx="2319367" cy="403200"/>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24" name="Text Placeholder 10">
            <a:extLst>
              <a:ext uri="{FF2B5EF4-FFF2-40B4-BE49-F238E27FC236}">
                <a16:creationId xmlns:a16="http://schemas.microsoft.com/office/drawing/2014/main" id="{170E80B0-E4B3-7EE8-2D5F-4B110C7190BD}"/>
              </a:ext>
            </a:extLst>
          </p:cNvPr>
          <p:cNvSpPr>
            <a:spLocks noGrp="1" noChangeAspect="1"/>
          </p:cNvSpPr>
          <p:nvPr>
            <p:ph type="body" sz="quarter" idx="31" hasCustomPrompt="1"/>
          </p:nvPr>
        </p:nvSpPr>
        <p:spPr>
          <a:xfrm>
            <a:off x="4387936" y="2240375"/>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5" name="Text Placeholder 10">
            <a:extLst>
              <a:ext uri="{FF2B5EF4-FFF2-40B4-BE49-F238E27FC236}">
                <a16:creationId xmlns:a16="http://schemas.microsoft.com/office/drawing/2014/main" id="{A784FA72-7EAA-6503-3DD0-B561F5271770}"/>
              </a:ext>
            </a:extLst>
          </p:cNvPr>
          <p:cNvSpPr>
            <a:spLocks noGrp="1" noChangeAspect="1"/>
          </p:cNvSpPr>
          <p:nvPr>
            <p:ph type="body" sz="quarter" idx="37" hasCustomPrompt="1"/>
          </p:nvPr>
        </p:nvSpPr>
        <p:spPr>
          <a:xfrm>
            <a:off x="4387936" y="3258853"/>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6" name="Text Placeholder 10">
            <a:extLst>
              <a:ext uri="{FF2B5EF4-FFF2-40B4-BE49-F238E27FC236}">
                <a16:creationId xmlns:a16="http://schemas.microsoft.com/office/drawing/2014/main" id="{CD35938F-42C1-3255-CD9E-8C8212D7F1E1}"/>
              </a:ext>
            </a:extLst>
          </p:cNvPr>
          <p:cNvSpPr>
            <a:spLocks noGrp="1"/>
          </p:cNvSpPr>
          <p:nvPr>
            <p:ph type="body" sz="quarter" idx="38" hasCustomPrompt="1"/>
          </p:nvPr>
        </p:nvSpPr>
        <p:spPr>
          <a:xfrm>
            <a:off x="4399485" y="3710009"/>
            <a:ext cx="2319367" cy="403200"/>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27" name="Text Placeholder 10">
            <a:extLst>
              <a:ext uri="{FF2B5EF4-FFF2-40B4-BE49-F238E27FC236}">
                <a16:creationId xmlns:a16="http://schemas.microsoft.com/office/drawing/2014/main" id="{97878477-6849-4EFF-8578-C551A3C672E6}"/>
              </a:ext>
            </a:extLst>
          </p:cNvPr>
          <p:cNvSpPr>
            <a:spLocks noGrp="1" noChangeAspect="1"/>
          </p:cNvSpPr>
          <p:nvPr>
            <p:ph type="body" sz="quarter" idx="42" hasCustomPrompt="1"/>
          </p:nvPr>
        </p:nvSpPr>
        <p:spPr>
          <a:xfrm>
            <a:off x="4387936" y="4284829"/>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8" name="Text Placeholder 10">
            <a:extLst>
              <a:ext uri="{FF2B5EF4-FFF2-40B4-BE49-F238E27FC236}">
                <a16:creationId xmlns:a16="http://schemas.microsoft.com/office/drawing/2014/main" id="{DCE13FAD-D49C-93CB-6795-47D85EBEA48E}"/>
              </a:ext>
            </a:extLst>
          </p:cNvPr>
          <p:cNvSpPr>
            <a:spLocks noGrp="1"/>
          </p:cNvSpPr>
          <p:nvPr>
            <p:ph type="body" sz="quarter" idx="43" hasCustomPrompt="1"/>
          </p:nvPr>
        </p:nvSpPr>
        <p:spPr>
          <a:xfrm>
            <a:off x="4399485" y="4737102"/>
            <a:ext cx="2319367" cy="403200"/>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29" name="Text Placeholder 10">
            <a:extLst>
              <a:ext uri="{FF2B5EF4-FFF2-40B4-BE49-F238E27FC236}">
                <a16:creationId xmlns:a16="http://schemas.microsoft.com/office/drawing/2014/main" id="{49CF6647-4076-2A9C-A9F7-E2D132B67B41}"/>
              </a:ext>
            </a:extLst>
          </p:cNvPr>
          <p:cNvSpPr>
            <a:spLocks noGrp="1" noChangeAspect="1"/>
          </p:cNvSpPr>
          <p:nvPr>
            <p:ph type="body" sz="quarter" idx="44" hasCustomPrompt="1"/>
          </p:nvPr>
        </p:nvSpPr>
        <p:spPr>
          <a:xfrm>
            <a:off x="4387936" y="5284302"/>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30" name="Text Placeholder 10">
            <a:extLst>
              <a:ext uri="{FF2B5EF4-FFF2-40B4-BE49-F238E27FC236}">
                <a16:creationId xmlns:a16="http://schemas.microsoft.com/office/drawing/2014/main" id="{0565FFEA-4BD6-68D3-7095-D46BAC808D35}"/>
              </a:ext>
            </a:extLst>
          </p:cNvPr>
          <p:cNvSpPr>
            <a:spLocks noGrp="1"/>
          </p:cNvSpPr>
          <p:nvPr>
            <p:ph type="body" sz="quarter" idx="46" hasCustomPrompt="1"/>
          </p:nvPr>
        </p:nvSpPr>
        <p:spPr>
          <a:xfrm>
            <a:off x="4399485" y="5750943"/>
            <a:ext cx="2319367" cy="403200"/>
          </a:xfrm>
        </p:spPr>
        <p:txBody>
          <a:bodyPr anchor="t" anchorCtr="0"/>
          <a:lstStyle>
            <a:lvl1pPr marL="0" indent="0" algn="l">
              <a:buNone/>
              <a:defRPr/>
            </a:lvl1pPr>
            <a:lvl2pPr marL="360000" indent="0">
              <a:buNone/>
              <a:defRPr/>
            </a:lvl2pPr>
          </a:lstStyle>
          <a:p>
            <a:pPr marL="0" indent="0">
              <a:buNone/>
            </a:pPr>
            <a:r>
              <a:rPr lang="en-US"/>
              <a:t>Click to add stat</a:t>
            </a:r>
          </a:p>
        </p:txBody>
      </p:sp>
    </p:spTree>
    <p:extLst>
      <p:ext uri="{BB962C8B-B14F-4D97-AF65-F5344CB8AC3E}">
        <p14:creationId xmlns:p14="http://schemas.microsoft.com/office/powerpoint/2010/main" val="1553585535"/>
      </p:ext>
    </p:extLst>
  </p:cSld>
  <p:clrMapOvr>
    <a:masterClrMapping/>
  </p:clrMapOvr>
  <p:extLst>
    <p:ext uri="{DCECCB84-F9BA-43D5-87BE-67443E8EF086}">
      <p15:sldGuideLst xmlns:p15="http://schemas.microsoft.com/office/powerpoint/2012/main">
        <p15:guide id="1" pos="4906">
          <p15:clr>
            <a:srgbClr val="FBAE40"/>
          </p15:clr>
        </p15:guide>
        <p15:guide id="2" orient="horz" pos="1253">
          <p15:clr>
            <a:srgbClr val="FBAE40"/>
          </p15:clr>
        </p15:guide>
        <p15:guide id="3" pos="2502">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ase study_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7237413" cy="676282"/>
          </a:xfrm>
        </p:spPr>
        <p:txBody>
          <a:bodyPr/>
          <a:lstStyle>
            <a:lvl1pPr>
              <a:defRPr sz="2800"/>
            </a:lvl1pPr>
          </a:lstStyle>
          <a:p>
            <a:r>
              <a:rPr lang="en-MY"/>
              <a:t>Click here to add your title which is detailed to the content on this slide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3" y="434857"/>
            <a:ext cx="3438391" cy="168393"/>
          </a:xfrm>
        </p:spPr>
        <p:txBody>
          <a:bodyPr anchor="t" anchorCtr="0"/>
          <a:lstStyle>
            <a:lvl1pPr marL="0" indent="0">
              <a:lnSpc>
                <a:spcPct val="90000"/>
              </a:lnSpc>
              <a:spcBef>
                <a:spcPts val="0"/>
              </a:spcBef>
              <a:spcAft>
                <a:spcPts val="0"/>
              </a:spcAft>
              <a:buNone/>
              <a:defRPr sz="1200" b="1" i="0" spc="0" baseline="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4" y="1989138"/>
            <a:ext cx="3409066"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4" y="2284111"/>
            <a:ext cx="3438390" cy="894518"/>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491241"/>
            <a:ext cx="3438391"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APPROACH</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786216"/>
            <a:ext cx="3438391" cy="8964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1" name="Text Placeholder 8">
            <a:extLst>
              <a:ext uri="{FF2B5EF4-FFF2-40B4-BE49-F238E27FC236}">
                <a16:creationId xmlns:a16="http://schemas.microsoft.com/office/drawing/2014/main" id="{65D326B1-F569-631E-4973-184A297E7C0B}"/>
              </a:ext>
            </a:extLst>
          </p:cNvPr>
          <p:cNvSpPr>
            <a:spLocks noGrp="1"/>
          </p:cNvSpPr>
          <p:nvPr>
            <p:ph type="body" sz="quarter" idx="29" hasCustomPrompt="1"/>
          </p:nvPr>
        </p:nvSpPr>
        <p:spPr>
          <a:xfrm>
            <a:off x="4391468" y="1989332"/>
            <a:ext cx="3396808"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RESULT</a:t>
            </a:r>
          </a:p>
        </p:txBody>
      </p:sp>
      <p:sp>
        <p:nvSpPr>
          <p:cNvPr id="3" name="Text Placeholder 8">
            <a:extLst>
              <a:ext uri="{FF2B5EF4-FFF2-40B4-BE49-F238E27FC236}">
                <a16:creationId xmlns:a16="http://schemas.microsoft.com/office/drawing/2014/main" id="{9425B6EA-C9E3-CE9B-B69C-B24CEA4CCF5F}"/>
              </a:ext>
            </a:extLst>
          </p:cNvPr>
          <p:cNvSpPr>
            <a:spLocks noGrp="1"/>
          </p:cNvSpPr>
          <p:nvPr>
            <p:ph type="body" sz="quarter" idx="40" hasCustomPrompt="1"/>
          </p:nvPr>
        </p:nvSpPr>
        <p:spPr>
          <a:xfrm>
            <a:off x="550863" y="4953000"/>
            <a:ext cx="3438391"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SOLUTION</a:t>
            </a:r>
          </a:p>
        </p:txBody>
      </p:sp>
      <p:sp>
        <p:nvSpPr>
          <p:cNvPr id="5" name="Text Placeholder 10">
            <a:extLst>
              <a:ext uri="{FF2B5EF4-FFF2-40B4-BE49-F238E27FC236}">
                <a16:creationId xmlns:a16="http://schemas.microsoft.com/office/drawing/2014/main" id="{8C75CFAA-2EA0-D999-D233-B1714D2CC7E5}"/>
              </a:ext>
            </a:extLst>
          </p:cNvPr>
          <p:cNvSpPr>
            <a:spLocks noGrp="1"/>
          </p:cNvSpPr>
          <p:nvPr>
            <p:ph type="body" sz="quarter" idx="41" hasCustomPrompt="1"/>
          </p:nvPr>
        </p:nvSpPr>
        <p:spPr>
          <a:xfrm>
            <a:off x="550863" y="5247975"/>
            <a:ext cx="3438391" cy="8964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pic>
        <p:nvPicPr>
          <p:cNvPr id="6" name="GroupM_SingleColor_Logo_Navy_RGB.png">
            <a:extLst>
              <a:ext uri="{FF2B5EF4-FFF2-40B4-BE49-F238E27FC236}">
                <a16:creationId xmlns:a16="http://schemas.microsoft.com/office/drawing/2014/main" id="{701C8C84-432B-885E-2EDF-62CB3ACBF9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23" name="Text Placeholder 10">
            <a:extLst>
              <a:ext uri="{FF2B5EF4-FFF2-40B4-BE49-F238E27FC236}">
                <a16:creationId xmlns:a16="http://schemas.microsoft.com/office/drawing/2014/main" id="{62F38290-FBA9-BAE3-4682-4CE4F5FD59CC}"/>
              </a:ext>
            </a:extLst>
          </p:cNvPr>
          <p:cNvSpPr>
            <a:spLocks noGrp="1"/>
          </p:cNvSpPr>
          <p:nvPr>
            <p:ph type="body" sz="quarter" idx="30" hasCustomPrompt="1"/>
          </p:nvPr>
        </p:nvSpPr>
        <p:spPr>
          <a:xfrm>
            <a:off x="4399486" y="2689749"/>
            <a:ext cx="1298949" cy="727671"/>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24" name="Text Placeholder 10">
            <a:extLst>
              <a:ext uri="{FF2B5EF4-FFF2-40B4-BE49-F238E27FC236}">
                <a16:creationId xmlns:a16="http://schemas.microsoft.com/office/drawing/2014/main" id="{170E80B0-E4B3-7EE8-2D5F-4B110C7190BD}"/>
              </a:ext>
            </a:extLst>
          </p:cNvPr>
          <p:cNvSpPr>
            <a:spLocks noGrp="1" noChangeAspect="1"/>
          </p:cNvSpPr>
          <p:nvPr>
            <p:ph type="body" sz="quarter" idx="31" hasCustomPrompt="1"/>
          </p:nvPr>
        </p:nvSpPr>
        <p:spPr>
          <a:xfrm>
            <a:off x="4387936" y="2240375"/>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5" name="Text Placeholder 10">
            <a:extLst>
              <a:ext uri="{FF2B5EF4-FFF2-40B4-BE49-F238E27FC236}">
                <a16:creationId xmlns:a16="http://schemas.microsoft.com/office/drawing/2014/main" id="{A784FA72-7EAA-6503-3DD0-B561F5271770}"/>
              </a:ext>
            </a:extLst>
          </p:cNvPr>
          <p:cNvSpPr>
            <a:spLocks noGrp="1" noChangeAspect="1"/>
          </p:cNvSpPr>
          <p:nvPr>
            <p:ph type="body" sz="quarter" idx="37" hasCustomPrompt="1"/>
          </p:nvPr>
        </p:nvSpPr>
        <p:spPr>
          <a:xfrm>
            <a:off x="4387936" y="3616661"/>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6" name="Text Placeholder 10">
            <a:extLst>
              <a:ext uri="{FF2B5EF4-FFF2-40B4-BE49-F238E27FC236}">
                <a16:creationId xmlns:a16="http://schemas.microsoft.com/office/drawing/2014/main" id="{CD35938F-42C1-3255-CD9E-8C8212D7F1E1}"/>
              </a:ext>
            </a:extLst>
          </p:cNvPr>
          <p:cNvSpPr>
            <a:spLocks noGrp="1"/>
          </p:cNvSpPr>
          <p:nvPr>
            <p:ph type="body" sz="quarter" idx="38" hasCustomPrompt="1"/>
          </p:nvPr>
        </p:nvSpPr>
        <p:spPr>
          <a:xfrm>
            <a:off x="4399486" y="4045708"/>
            <a:ext cx="1298949" cy="727671"/>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27" name="Text Placeholder 10">
            <a:extLst>
              <a:ext uri="{FF2B5EF4-FFF2-40B4-BE49-F238E27FC236}">
                <a16:creationId xmlns:a16="http://schemas.microsoft.com/office/drawing/2014/main" id="{97878477-6849-4EFF-8578-C551A3C672E6}"/>
              </a:ext>
            </a:extLst>
          </p:cNvPr>
          <p:cNvSpPr>
            <a:spLocks noGrp="1" noChangeAspect="1"/>
          </p:cNvSpPr>
          <p:nvPr>
            <p:ph type="body" sz="quarter" idx="42" hasCustomPrompt="1"/>
          </p:nvPr>
        </p:nvSpPr>
        <p:spPr>
          <a:xfrm>
            <a:off x="4387936" y="4969065"/>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8" name="Text Placeholder 10">
            <a:extLst>
              <a:ext uri="{FF2B5EF4-FFF2-40B4-BE49-F238E27FC236}">
                <a16:creationId xmlns:a16="http://schemas.microsoft.com/office/drawing/2014/main" id="{DCE13FAD-D49C-93CB-6795-47D85EBEA48E}"/>
              </a:ext>
            </a:extLst>
          </p:cNvPr>
          <p:cNvSpPr>
            <a:spLocks noGrp="1"/>
          </p:cNvSpPr>
          <p:nvPr>
            <p:ph type="body" sz="quarter" idx="43" hasCustomPrompt="1"/>
          </p:nvPr>
        </p:nvSpPr>
        <p:spPr>
          <a:xfrm>
            <a:off x="4399486" y="5401667"/>
            <a:ext cx="1298949" cy="727671"/>
          </a:xfrm>
        </p:spPr>
        <p:txBody>
          <a:bodyPr anchor="t" anchorCtr="0"/>
          <a:lstStyle>
            <a:lvl1pPr marL="0" indent="0" algn="l">
              <a:buNone/>
              <a:defRPr/>
            </a:lvl1pPr>
            <a:lvl2pPr marL="360000" indent="0">
              <a:buNone/>
              <a:defRPr/>
            </a:lvl2pPr>
          </a:lstStyle>
          <a:p>
            <a:pPr marL="0" indent="0">
              <a:buNone/>
            </a:pPr>
            <a:r>
              <a:rPr lang="en-US"/>
              <a:t>Click to add stat</a:t>
            </a:r>
          </a:p>
        </p:txBody>
      </p:sp>
    </p:spTree>
    <p:extLst>
      <p:ext uri="{BB962C8B-B14F-4D97-AF65-F5344CB8AC3E}">
        <p14:creationId xmlns:p14="http://schemas.microsoft.com/office/powerpoint/2010/main" val="237389184"/>
      </p:ext>
    </p:extLst>
  </p:cSld>
  <p:clrMapOvr>
    <a:masterClrMapping/>
  </p:clrMapOvr>
  <p:extLst>
    <p:ext uri="{DCECCB84-F9BA-43D5-87BE-67443E8EF086}">
      <p15:sldGuideLst xmlns:p15="http://schemas.microsoft.com/office/powerpoint/2012/main">
        <p15:guide id="1" pos="4906">
          <p15:clr>
            <a:srgbClr val="FBAE40"/>
          </p15:clr>
        </p15:guide>
        <p15:guide id="2" orient="horz" pos="1253">
          <p15:clr>
            <a:srgbClr val="FBAE40"/>
          </p15:clr>
        </p15:guide>
        <p15:guide id="3" pos="2502">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ase study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7237413" cy="676282"/>
          </a:xfrm>
        </p:spPr>
        <p:txBody>
          <a:bodyPr/>
          <a:lstStyle>
            <a:lvl1pPr>
              <a:defRPr sz="2800"/>
            </a:lvl1pPr>
          </a:lstStyle>
          <a:p>
            <a:r>
              <a:rPr lang="en-MY"/>
              <a:t>Click here to add your title which is detailed to the content on this slide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3" y="434857"/>
            <a:ext cx="3438391" cy="168393"/>
          </a:xfrm>
        </p:spPr>
        <p:txBody>
          <a:bodyPr anchor="t" anchorCtr="0"/>
          <a:lstStyle>
            <a:lvl1pPr marL="0" indent="0">
              <a:lnSpc>
                <a:spcPct val="90000"/>
              </a:lnSpc>
              <a:spcBef>
                <a:spcPts val="0"/>
              </a:spcBef>
              <a:spcAft>
                <a:spcPts val="0"/>
              </a:spcAft>
              <a:buNone/>
              <a:defRPr sz="1200" b="1" i="0" spc="0" baseline="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4" y="1989138"/>
            <a:ext cx="3409066"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4" y="2284111"/>
            <a:ext cx="3438390" cy="894518"/>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491241"/>
            <a:ext cx="3438391"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SOLUTION</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786216"/>
            <a:ext cx="3438391" cy="8964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1" name="Text Placeholder 8">
            <a:extLst>
              <a:ext uri="{FF2B5EF4-FFF2-40B4-BE49-F238E27FC236}">
                <a16:creationId xmlns:a16="http://schemas.microsoft.com/office/drawing/2014/main" id="{65D326B1-F569-631E-4973-184A297E7C0B}"/>
              </a:ext>
            </a:extLst>
          </p:cNvPr>
          <p:cNvSpPr>
            <a:spLocks noGrp="1"/>
          </p:cNvSpPr>
          <p:nvPr>
            <p:ph type="body" sz="quarter" idx="29" hasCustomPrompt="1"/>
          </p:nvPr>
        </p:nvSpPr>
        <p:spPr>
          <a:xfrm>
            <a:off x="4391468" y="1989332"/>
            <a:ext cx="3396808"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RESULT</a:t>
            </a:r>
          </a:p>
        </p:txBody>
      </p:sp>
      <p:sp>
        <p:nvSpPr>
          <p:cNvPr id="23" name="Text Placeholder 10">
            <a:extLst>
              <a:ext uri="{FF2B5EF4-FFF2-40B4-BE49-F238E27FC236}">
                <a16:creationId xmlns:a16="http://schemas.microsoft.com/office/drawing/2014/main" id="{D051EC01-6F7F-C43A-1289-3481BC5E8A4F}"/>
              </a:ext>
            </a:extLst>
          </p:cNvPr>
          <p:cNvSpPr>
            <a:spLocks noGrp="1"/>
          </p:cNvSpPr>
          <p:nvPr>
            <p:ph type="body" sz="quarter" idx="17" hasCustomPrompt="1"/>
          </p:nvPr>
        </p:nvSpPr>
        <p:spPr>
          <a:xfrm>
            <a:off x="1048251" y="5026562"/>
            <a:ext cx="6253697" cy="864000"/>
          </a:xfrm>
        </p:spPr>
        <p:txBody>
          <a:bodyPr/>
          <a:lstStyle>
            <a:lvl1pPr marL="0" indent="0">
              <a:buNone/>
              <a:defRPr>
                <a:solidFill>
                  <a:schemeClr val="accent1"/>
                </a:solidFill>
              </a:defRPr>
            </a:lvl1pPr>
            <a:lvl2pPr marL="360000" indent="0">
              <a:buNone/>
              <a:defRPr/>
            </a:lvl2pPr>
          </a:lstStyle>
          <a:p>
            <a:pPr lvl="0"/>
            <a:r>
              <a:rPr lang="en-US"/>
              <a:t>Click here to add a quote from a person of note up to 4 lines of text. If it is longer than 4 lines, please reduce the type size to fit in this space. Please keep all text left justified and do not remove the beginning quotation mark. Be sure to send your quote with additional quotation marks.”</a:t>
            </a:r>
            <a:endParaRPr lang="en-GB"/>
          </a:p>
        </p:txBody>
      </p:sp>
      <p:sp>
        <p:nvSpPr>
          <p:cNvPr id="24" name="TextBox 23">
            <a:extLst>
              <a:ext uri="{FF2B5EF4-FFF2-40B4-BE49-F238E27FC236}">
                <a16:creationId xmlns:a16="http://schemas.microsoft.com/office/drawing/2014/main" id="{9D3DEA46-BDCB-718E-7389-9A895DB9A6A1}"/>
              </a:ext>
            </a:extLst>
          </p:cNvPr>
          <p:cNvSpPr txBox="1"/>
          <p:nvPr userDrawn="1"/>
        </p:nvSpPr>
        <p:spPr>
          <a:xfrm>
            <a:off x="507525" y="4577633"/>
            <a:ext cx="1275318" cy="636385"/>
          </a:xfrm>
          <a:prstGeom prst="rect">
            <a:avLst/>
          </a:prstGeom>
          <a:noFill/>
        </p:spPr>
        <p:txBody>
          <a:bodyPr wrap="square" lIns="0" tIns="0" rIns="0" bIns="0" rtlCol="0">
            <a:noAutofit/>
          </a:bodyPr>
          <a:lstStyle/>
          <a:p>
            <a:r>
              <a:rPr lang="en-US" sz="9800">
                <a:solidFill>
                  <a:schemeClr val="accent1"/>
                </a:solidFill>
                <a:latin typeface="Georgia" panose="02040502050405020303" pitchFamily="18" charset="0"/>
              </a:rPr>
              <a:t>“</a:t>
            </a:r>
          </a:p>
        </p:txBody>
      </p:sp>
      <p:sp>
        <p:nvSpPr>
          <p:cNvPr id="25" name="Text Placeholder 9">
            <a:extLst>
              <a:ext uri="{FF2B5EF4-FFF2-40B4-BE49-F238E27FC236}">
                <a16:creationId xmlns:a16="http://schemas.microsoft.com/office/drawing/2014/main" id="{EC18F1AD-E2E1-645E-0743-3B038025F9FF}"/>
              </a:ext>
            </a:extLst>
          </p:cNvPr>
          <p:cNvSpPr>
            <a:spLocks noGrp="1"/>
          </p:cNvSpPr>
          <p:nvPr>
            <p:ph type="body" sz="quarter" idx="19" hasCustomPrompt="1"/>
          </p:nvPr>
        </p:nvSpPr>
        <p:spPr>
          <a:xfrm>
            <a:off x="1048251" y="6027178"/>
            <a:ext cx="2851489" cy="130434"/>
          </a:xfrm>
        </p:spPr>
        <p:txBody>
          <a:bodyPr/>
          <a:lstStyle>
            <a:lvl1pPr marL="0" indent="0">
              <a:lnSpc>
                <a:spcPct val="90000"/>
              </a:lnSpc>
              <a:spcBef>
                <a:spcPts val="0"/>
              </a:spcBef>
              <a:buNone/>
              <a:defRPr sz="1000" b="1" i="0">
                <a:latin typeface="Poppins ExtraBold" pitchFamily="2" charset="77"/>
                <a:cs typeface="Poppins ExtraBold"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US" err="1">
                <a:latin typeface="Poppins" pitchFamily="2" charset="77"/>
                <a:cs typeface="Poppins" pitchFamily="2" charset="77"/>
              </a:rPr>
              <a:t>Firstname</a:t>
            </a:r>
            <a:r>
              <a:rPr lang="en-US">
                <a:latin typeface="Poppins" pitchFamily="2" charset="77"/>
                <a:cs typeface="Poppins" pitchFamily="2" charset="77"/>
              </a:rPr>
              <a:t> </a:t>
            </a:r>
            <a:r>
              <a:rPr lang="en-US" err="1">
                <a:latin typeface="Poppins" pitchFamily="2" charset="77"/>
                <a:cs typeface="Poppins" pitchFamily="2" charset="77"/>
              </a:rPr>
              <a:t>Lastname</a:t>
            </a:r>
            <a:endParaRPr lang="en-US">
              <a:latin typeface="Poppins" pitchFamily="2" charset="77"/>
              <a:cs typeface="Poppins" pitchFamily="2" charset="77"/>
            </a:endParaRPr>
          </a:p>
        </p:txBody>
      </p:sp>
      <p:sp>
        <p:nvSpPr>
          <p:cNvPr id="26" name="Text Placeholder 9">
            <a:extLst>
              <a:ext uri="{FF2B5EF4-FFF2-40B4-BE49-F238E27FC236}">
                <a16:creationId xmlns:a16="http://schemas.microsoft.com/office/drawing/2014/main" id="{E9CC0724-533A-219C-4CDE-4275E05DDE07}"/>
              </a:ext>
            </a:extLst>
          </p:cNvPr>
          <p:cNvSpPr>
            <a:spLocks noGrp="1"/>
          </p:cNvSpPr>
          <p:nvPr>
            <p:ph type="body" sz="quarter" idx="20" hasCustomPrompt="1"/>
          </p:nvPr>
        </p:nvSpPr>
        <p:spPr>
          <a:xfrm>
            <a:off x="1048252" y="6186353"/>
            <a:ext cx="1871662" cy="108001"/>
          </a:xfrm>
        </p:spPr>
        <p:txBody>
          <a:bodyPr/>
          <a:lstStyle>
            <a:lvl1pPr marL="0" indent="0">
              <a:lnSpc>
                <a:spcPct val="90000"/>
              </a:lnSpc>
              <a:spcBef>
                <a:spcPts val="0"/>
              </a:spcBef>
              <a:buNone/>
              <a:defRPr sz="10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27" name="Picture Placeholder 7">
            <a:extLst>
              <a:ext uri="{FF2B5EF4-FFF2-40B4-BE49-F238E27FC236}">
                <a16:creationId xmlns:a16="http://schemas.microsoft.com/office/drawing/2014/main" id="{C23633E1-C1AC-9488-7640-50DC58956BE3}"/>
              </a:ext>
            </a:extLst>
          </p:cNvPr>
          <p:cNvSpPr>
            <a:spLocks noGrp="1"/>
          </p:cNvSpPr>
          <p:nvPr>
            <p:ph type="pic" sz="quarter" idx="40" hasCustomPrompt="1"/>
          </p:nvPr>
        </p:nvSpPr>
        <p:spPr>
          <a:xfrm>
            <a:off x="7788275" y="2"/>
            <a:ext cx="4403725" cy="6857999"/>
          </a:xfrm>
          <a:custGeom>
            <a:avLst/>
            <a:gdLst>
              <a:gd name="connsiteX0" fmla="*/ 0 w 4656137"/>
              <a:gd name="connsiteY0" fmla="*/ 0 h 6857999"/>
              <a:gd name="connsiteX1" fmla="*/ 4656137 w 4656137"/>
              <a:gd name="connsiteY1" fmla="*/ 0 h 6857999"/>
              <a:gd name="connsiteX2" fmla="*/ 4656137 w 4656137"/>
              <a:gd name="connsiteY2" fmla="*/ 6857999 h 6857999"/>
              <a:gd name="connsiteX3" fmla="*/ 0 w 4656137"/>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656137" h="6857999">
                <a:moveTo>
                  <a:pt x="0" y="0"/>
                </a:moveTo>
                <a:lnTo>
                  <a:pt x="4656137" y="0"/>
                </a:lnTo>
                <a:lnTo>
                  <a:pt x="4656137"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3" name="Text Placeholder 10">
            <a:extLst>
              <a:ext uri="{FF2B5EF4-FFF2-40B4-BE49-F238E27FC236}">
                <a16:creationId xmlns:a16="http://schemas.microsoft.com/office/drawing/2014/main" id="{C414FC71-EE6A-7774-2D31-96ED88831136}"/>
              </a:ext>
            </a:extLst>
          </p:cNvPr>
          <p:cNvSpPr>
            <a:spLocks noGrp="1"/>
          </p:cNvSpPr>
          <p:nvPr>
            <p:ph type="body" sz="quarter" idx="30" hasCustomPrompt="1"/>
          </p:nvPr>
        </p:nvSpPr>
        <p:spPr>
          <a:xfrm>
            <a:off x="4399485" y="2682916"/>
            <a:ext cx="2822950" cy="211416"/>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5" name="Text Placeholder 10">
            <a:extLst>
              <a:ext uri="{FF2B5EF4-FFF2-40B4-BE49-F238E27FC236}">
                <a16:creationId xmlns:a16="http://schemas.microsoft.com/office/drawing/2014/main" id="{18380D2B-15AA-5BF7-C49A-C1932E4D6DCB}"/>
              </a:ext>
            </a:extLst>
          </p:cNvPr>
          <p:cNvSpPr>
            <a:spLocks noGrp="1" noChangeAspect="1"/>
          </p:cNvSpPr>
          <p:nvPr>
            <p:ph type="body" sz="quarter" idx="31" hasCustomPrompt="1"/>
          </p:nvPr>
        </p:nvSpPr>
        <p:spPr>
          <a:xfrm>
            <a:off x="4387936" y="2240375"/>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6" name="Text Placeholder 10">
            <a:extLst>
              <a:ext uri="{FF2B5EF4-FFF2-40B4-BE49-F238E27FC236}">
                <a16:creationId xmlns:a16="http://schemas.microsoft.com/office/drawing/2014/main" id="{111AA790-AB1B-5496-206C-B1E30258262A}"/>
              </a:ext>
            </a:extLst>
          </p:cNvPr>
          <p:cNvSpPr>
            <a:spLocks noGrp="1" noChangeAspect="1"/>
          </p:cNvSpPr>
          <p:nvPr>
            <p:ph type="body" sz="quarter" idx="37" hasCustomPrompt="1"/>
          </p:nvPr>
        </p:nvSpPr>
        <p:spPr>
          <a:xfrm>
            <a:off x="4387936" y="3106454"/>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8" name="Text Placeholder 10">
            <a:extLst>
              <a:ext uri="{FF2B5EF4-FFF2-40B4-BE49-F238E27FC236}">
                <a16:creationId xmlns:a16="http://schemas.microsoft.com/office/drawing/2014/main" id="{FF7650A1-9187-6DE1-2B93-810E86E580A0}"/>
              </a:ext>
            </a:extLst>
          </p:cNvPr>
          <p:cNvSpPr>
            <a:spLocks noGrp="1"/>
          </p:cNvSpPr>
          <p:nvPr>
            <p:ph type="body" sz="quarter" idx="38" hasCustomPrompt="1"/>
          </p:nvPr>
        </p:nvSpPr>
        <p:spPr>
          <a:xfrm>
            <a:off x="4399485" y="3557610"/>
            <a:ext cx="2822950" cy="211416"/>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13" name="Text Placeholder 10">
            <a:extLst>
              <a:ext uri="{FF2B5EF4-FFF2-40B4-BE49-F238E27FC236}">
                <a16:creationId xmlns:a16="http://schemas.microsoft.com/office/drawing/2014/main" id="{CA5C9E6D-AFC1-1B8A-51EA-D0EE0E02BD56}"/>
              </a:ext>
            </a:extLst>
          </p:cNvPr>
          <p:cNvSpPr>
            <a:spLocks noGrp="1" noChangeAspect="1"/>
          </p:cNvSpPr>
          <p:nvPr>
            <p:ph type="body" sz="quarter" idx="42" hasCustomPrompt="1"/>
          </p:nvPr>
        </p:nvSpPr>
        <p:spPr>
          <a:xfrm>
            <a:off x="4387936" y="4006923"/>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16" name="Text Placeholder 10">
            <a:extLst>
              <a:ext uri="{FF2B5EF4-FFF2-40B4-BE49-F238E27FC236}">
                <a16:creationId xmlns:a16="http://schemas.microsoft.com/office/drawing/2014/main" id="{6EC9B4F7-035F-7C64-93CF-6CD505B5E0F0}"/>
              </a:ext>
            </a:extLst>
          </p:cNvPr>
          <p:cNvSpPr>
            <a:spLocks noGrp="1"/>
          </p:cNvSpPr>
          <p:nvPr>
            <p:ph type="body" sz="quarter" idx="43" hasCustomPrompt="1"/>
          </p:nvPr>
        </p:nvSpPr>
        <p:spPr>
          <a:xfrm>
            <a:off x="4399485" y="4459196"/>
            <a:ext cx="2822950" cy="211416"/>
          </a:xfrm>
        </p:spPr>
        <p:txBody>
          <a:bodyPr anchor="t" anchorCtr="0"/>
          <a:lstStyle>
            <a:lvl1pPr marL="0" indent="0" algn="l">
              <a:buNone/>
              <a:defRPr/>
            </a:lvl1pPr>
            <a:lvl2pPr marL="360000" indent="0">
              <a:buNone/>
              <a:defRPr/>
            </a:lvl2pPr>
          </a:lstStyle>
          <a:p>
            <a:pPr marL="0" indent="0">
              <a:buNone/>
            </a:pPr>
            <a:r>
              <a:rPr lang="en-US"/>
              <a:t>Click to add stat</a:t>
            </a:r>
          </a:p>
        </p:txBody>
      </p:sp>
    </p:spTree>
    <p:extLst>
      <p:ext uri="{BB962C8B-B14F-4D97-AF65-F5344CB8AC3E}">
        <p14:creationId xmlns:p14="http://schemas.microsoft.com/office/powerpoint/2010/main" val="3670313329"/>
      </p:ext>
    </p:extLst>
  </p:cSld>
  <p:clrMapOvr>
    <a:masterClrMapping/>
  </p:clrMapOvr>
  <p:extLst>
    <p:ext uri="{DCECCB84-F9BA-43D5-87BE-67443E8EF086}">
      <p15:sldGuideLst xmlns:p15="http://schemas.microsoft.com/office/powerpoint/2012/main">
        <p15:guide id="1" pos="4906">
          <p15:clr>
            <a:srgbClr val="FBAE40"/>
          </p15:clr>
        </p15:guide>
        <p15:guide id="2" orient="horz" pos="1253">
          <p15:clr>
            <a:srgbClr val="FBAE40"/>
          </p15:clr>
        </p15:guide>
        <p15:guide id="3" pos="2502">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ase study_8">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963B06F-6C32-EB5F-2549-AFD667A6F5B4}"/>
              </a:ext>
            </a:extLst>
          </p:cNvPr>
          <p:cNvSpPr>
            <a:spLocks noGrp="1"/>
          </p:cNvSpPr>
          <p:nvPr>
            <p:ph type="pic" sz="quarter" idx="39" hasCustomPrompt="1"/>
          </p:nvPr>
        </p:nvSpPr>
        <p:spPr>
          <a:xfrm>
            <a:off x="6095999" y="0"/>
            <a:ext cx="6096000" cy="3141663"/>
          </a:xfrm>
          <a:custGeom>
            <a:avLst/>
            <a:gdLst>
              <a:gd name="connsiteX0" fmla="*/ 0 w 6096000"/>
              <a:gd name="connsiteY0" fmla="*/ 0 h 3141663"/>
              <a:gd name="connsiteX1" fmla="*/ 6096000 w 6096000"/>
              <a:gd name="connsiteY1" fmla="*/ 0 h 3141663"/>
              <a:gd name="connsiteX2" fmla="*/ 6096000 w 6096000"/>
              <a:gd name="connsiteY2" fmla="*/ 3141663 h 3141663"/>
              <a:gd name="connsiteX3" fmla="*/ 5826125 w 6096000"/>
              <a:gd name="connsiteY3" fmla="*/ 3141663 h 3141663"/>
              <a:gd name="connsiteX4" fmla="*/ 5544881 w 6096000"/>
              <a:gd name="connsiteY4" fmla="*/ 3141663 h 3141663"/>
              <a:gd name="connsiteX5" fmla="*/ 4062333 w 6096000"/>
              <a:gd name="connsiteY5" fmla="*/ 3141663 h 3141663"/>
              <a:gd name="connsiteX6" fmla="*/ 3786879 w 6096000"/>
              <a:gd name="connsiteY6" fmla="*/ 3141663 h 3141663"/>
              <a:gd name="connsiteX7" fmla="*/ 2304331 w 6096000"/>
              <a:gd name="connsiteY7" fmla="*/ 3141663 h 3141663"/>
              <a:gd name="connsiteX8" fmla="*/ 2028877 w 6096000"/>
              <a:gd name="connsiteY8" fmla="*/ 3141663 h 3141663"/>
              <a:gd name="connsiteX9" fmla="*/ 546329 w 6096000"/>
              <a:gd name="connsiteY9" fmla="*/ 3141663 h 3141663"/>
              <a:gd name="connsiteX10" fmla="*/ 368300 w 6096000"/>
              <a:gd name="connsiteY10" fmla="*/ 3141663 h 3141663"/>
              <a:gd name="connsiteX11" fmla="*/ 0 w 6096000"/>
              <a:gd name="connsiteY11" fmla="*/ 3141663 h 314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3141663">
                <a:moveTo>
                  <a:pt x="0" y="0"/>
                </a:moveTo>
                <a:lnTo>
                  <a:pt x="6096000" y="0"/>
                </a:lnTo>
                <a:lnTo>
                  <a:pt x="6096000" y="3141663"/>
                </a:lnTo>
                <a:lnTo>
                  <a:pt x="5826125" y="3141663"/>
                </a:lnTo>
                <a:lnTo>
                  <a:pt x="5544881" y="3141663"/>
                </a:lnTo>
                <a:lnTo>
                  <a:pt x="4062333" y="3141663"/>
                </a:lnTo>
                <a:lnTo>
                  <a:pt x="3786879" y="3141663"/>
                </a:lnTo>
                <a:lnTo>
                  <a:pt x="2304331" y="3141663"/>
                </a:lnTo>
                <a:lnTo>
                  <a:pt x="2028877" y="3141663"/>
                </a:lnTo>
                <a:lnTo>
                  <a:pt x="546329" y="3141663"/>
                </a:lnTo>
                <a:lnTo>
                  <a:pt x="368300" y="3141663"/>
                </a:lnTo>
                <a:lnTo>
                  <a:pt x="0" y="3141663"/>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1" name="Text Placeholder 10">
            <a:extLst>
              <a:ext uri="{FF2B5EF4-FFF2-40B4-BE49-F238E27FC236}">
                <a16:creationId xmlns:a16="http://schemas.microsoft.com/office/drawing/2014/main" id="{E78A237B-6915-C66F-E704-64AB03049016}"/>
              </a:ext>
            </a:extLst>
          </p:cNvPr>
          <p:cNvSpPr>
            <a:spLocks noGrp="1" noChangeAspect="1"/>
          </p:cNvSpPr>
          <p:nvPr>
            <p:ph type="body" sz="quarter" idx="36" hasCustomPrompt="1"/>
          </p:nvPr>
        </p:nvSpPr>
        <p:spPr>
          <a:xfrm>
            <a:off x="6641934" y="2402545"/>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591239B8-EB09-B13B-843D-12D1848B6506}"/>
              </a:ext>
            </a:extLst>
          </p:cNvPr>
          <p:cNvSpPr>
            <a:spLocks noGrp="1" noChangeAspect="1"/>
          </p:cNvSpPr>
          <p:nvPr>
            <p:ph type="body" sz="quarter" idx="37" hasCustomPrompt="1"/>
          </p:nvPr>
        </p:nvSpPr>
        <p:spPr>
          <a:xfrm>
            <a:off x="8407781" y="2402545"/>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83A771A8-95C3-84A0-21B1-60A937EEE319}"/>
              </a:ext>
            </a:extLst>
          </p:cNvPr>
          <p:cNvSpPr>
            <a:spLocks noGrp="1" noChangeAspect="1"/>
          </p:cNvSpPr>
          <p:nvPr>
            <p:ph type="body" sz="quarter" idx="38" hasCustomPrompt="1"/>
          </p:nvPr>
        </p:nvSpPr>
        <p:spPr>
          <a:xfrm>
            <a:off x="10165783" y="2402545"/>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5184775" cy="676282"/>
          </a:xfrm>
        </p:spPr>
        <p:txBody>
          <a:bodyPr/>
          <a:lstStyle>
            <a:lvl1pPr>
              <a:defRPr sz="2800"/>
            </a:lvl1pPr>
          </a:lstStyle>
          <a:p>
            <a:r>
              <a:rPr lang="en-GB"/>
              <a:t>Click here to </a:t>
            </a:r>
            <a:br>
              <a:rPr lang="en-GB"/>
            </a:br>
            <a:r>
              <a:rPr lang="en-GB"/>
              <a:t>add your title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2" y="434857"/>
            <a:ext cx="3438000" cy="168393"/>
          </a:xfrm>
        </p:spPr>
        <p:txBody>
          <a:bodyPr anchor="t" anchorCtr="0"/>
          <a:lstStyle>
            <a:lvl1pPr marL="0" indent="0">
              <a:lnSpc>
                <a:spcPct val="90000"/>
              </a:lnSpc>
              <a:spcBef>
                <a:spcPts val="0"/>
              </a:spcBef>
              <a:spcAft>
                <a:spcPts val="0"/>
              </a:spcAft>
              <a:buNone/>
              <a:defRPr sz="1200" b="1" i="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3" y="1989138"/>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3" y="2284111"/>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561344"/>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SOLUTION</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856319"/>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6" name="Text Placeholder 10">
            <a:extLst>
              <a:ext uri="{FF2B5EF4-FFF2-40B4-BE49-F238E27FC236}">
                <a16:creationId xmlns:a16="http://schemas.microsoft.com/office/drawing/2014/main" id="{6B63746F-9B85-6BAA-C7C4-452245898788}"/>
              </a:ext>
            </a:extLst>
          </p:cNvPr>
          <p:cNvSpPr>
            <a:spLocks noGrp="1"/>
          </p:cNvSpPr>
          <p:nvPr>
            <p:ph type="body" sz="quarter" idx="17" hasCustomPrompt="1"/>
          </p:nvPr>
        </p:nvSpPr>
        <p:spPr>
          <a:xfrm>
            <a:off x="1043172" y="5209539"/>
            <a:ext cx="4597871" cy="549344"/>
          </a:xfrm>
        </p:spPr>
        <p:txBody>
          <a:bodyPr/>
          <a:lstStyle>
            <a:lvl1pPr marL="0" indent="0">
              <a:lnSpc>
                <a:spcPct val="90000"/>
              </a:lnSpc>
              <a:spcAft>
                <a:spcPts val="800"/>
              </a:spcAft>
              <a:buNone/>
              <a:defRPr sz="1600">
                <a:solidFill>
                  <a:schemeClr val="accent1"/>
                </a:solidFill>
              </a:defRPr>
            </a:lvl1pPr>
            <a:lvl2pPr marL="360000" indent="0">
              <a:buNone/>
              <a:defRPr/>
            </a:lvl2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a quote up to 2 lines of text, which speaks to a bold statement or fact.</a:t>
            </a:r>
            <a:endParaRPr lang="en-GB"/>
          </a:p>
        </p:txBody>
      </p:sp>
      <p:sp>
        <p:nvSpPr>
          <p:cNvPr id="17" name="TextBox 16">
            <a:extLst>
              <a:ext uri="{FF2B5EF4-FFF2-40B4-BE49-F238E27FC236}">
                <a16:creationId xmlns:a16="http://schemas.microsoft.com/office/drawing/2014/main" id="{B11678FC-40A5-B6EA-9F24-FCEBC6975804}"/>
              </a:ext>
            </a:extLst>
          </p:cNvPr>
          <p:cNvSpPr txBox="1"/>
          <p:nvPr userDrawn="1"/>
        </p:nvSpPr>
        <p:spPr>
          <a:xfrm>
            <a:off x="500106" y="4789700"/>
            <a:ext cx="637659" cy="636385"/>
          </a:xfrm>
          <a:prstGeom prst="rect">
            <a:avLst/>
          </a:prstGeom>
          <a:noFill/>
        </p:spPr>
        <p:txBody>
          <a:bodyPr wrap="square" lIns="0" tIns="0" rIns="0" bIns="0" rtlCol="0">
            <a:noAutofit/>
          </a:bodyPr>
          <a:lstStyle/>
          <a:p>
            <a:r>
              <a:rPr lang="en-US" sz="9800">
                <a:solidFill>
                  <a:schemeClr val="accent1"/>
                </a:solidFill>
                <a:latin typeface="Georgia" panose="02040502050405020303" pitchFamily="18" charset="0"/>
              </a:rPr>
              <a:t>“</a:t>
            </a:r>
          </a:p>
        </p:txBody>
      </p:sp>
      <p:sp>
        <p:nvSpPr>
          <p:cNvPr id="19" name="Text Placeholder 9">
            <a:extLst>
              <a:ext uri="{FF2B5EF4-FFF2-40B4-BE49-F238E27FC236}">
                <a16:creationId xmlns:a16="http://schemas.microsoft.com/office/drawing/2014/main" id="{9746458B-63FA-15B6-7AF1-E86D4D82253A}"/>
              </a:ext>
            </a:extLst>
          </p:cNvPr>
          <p:cNvSpPr>
            <a:spLocks noGrp="1"/>
          </p:cNvSpPr>
          <p:nvPr>
            <p:ph type="body" sz="quarter" idx="19" hasCustomPrompt="1"/>
          </p:nvPr>
        </p:nvSpPr>
        <p:spPr>
          <a:xfrm>
            <a:off x="1043172" y="5895500"/>
            <a:ext cx="2851489" cy="130434"/>
          </a:xfrm>
        </p:spPr>
        <p:txBody>
          <a:bodyPr/>
          <a:lstStyle>
            <a:lvl1pPr marL="0" indent="0">
              <a:lnSpc>
                <a:spcPct val="90000"/>
              </a:lnSpc>
              <a:spcBef>
                <a:spcPts val="0"/>
              </a:spcBef>
              <a:buNone/>
              <a:defRPr sz="10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20" name="Text Placeholder 9">
            <a:extLst>
              <a:ext uri="{FF2B5EF4-FFF2-40B4-BE49-F238E27FC236}">
                <a16:creationId xmlns:a16="http://schemas.microsoft.com/office/drawing/2014/main" id="{D58B8947-8630-1DC8-9F71-4633780BBE7E}"/>
              </a:ext>
            </a:extLst>
          </p:cNvPr>
          <p:cNvSpPr>
            <a:spLocks noGrp="1"/>
          </p:cNvSpPr>
          <p:nvPr>
            <p:ph type="body" sz="quarter" idx="20" hasCustomPrompt="1"/>
          </p:nvPr>
        </p:nvSpPr>
        <p:spPr>
          <a:xfrm>
            <a:off x="1043173" y="6054675"/>
            <a:ext cx="1871662" cy="108001"/>
          </a:xfrm>
        </p:spPr>
        <p:txBody>
          <a:bodyPr/>
          <a:lstStyle>
            <a:lvl1pPr marL="0" indent="0">
              <a:lnSpc>
                <a:spcPct val="90000"/>
              </a:lnSpc>
              <a:spcBef>
                <a:spcPts val="0"/>
              </a:spcBef>
              <a:buNone/>
              <a:defRPr sz="10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2"/>
                </a:solidFill>
              </a:defRPr>
            </a:lvl1pPr>
          </a:lstStyle>
          <a:p>
            <a:fld id="{35E0D356-6DCB-1E45-8811-333E786CA1EC}" type="slidenum">
              <a:rPr lang="en-US" smtClean="0"/>
              <a:pPr/>
              <a:t>‹#›</a:t>
            </a:fld>
            <a:endParaRPr lang="en-US"/>
          </a:p>
        </p:txBody>
      </p:sp>
      <p:sp>
        <p:nvSpPr>
          <p:cNvPr id="45" name="Text Placeholder 7">
            <a:extLst>
              <a:ext uri="{FF2B5EF4-FFF2-40B4-BE49-F238E27FC236}">
                <a16:creationId xmlns:a16="http://schemas.microsoft.com/office/drawing/2014/main" id="{0CC928F6-62E5-1AFD-1149-F9D54D9761AF}"/>
              </a:ext>
            </a:extLst>
          </p:cNvPr>
          <p:cNvSpPr>
            <a:spLocks noGrp="1"/>
          </p:cNvSpPr>
          <p:nvPr>
            <p:ph type="body" sz="quarter" idx="29" hasCustomPrompt="1"/>
          </p:nvPr>
        </p:nvSpPr>
        <p:spPr>
          <a:xfrm>
            <a:off x="6880354" y="2624517"/>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Text Placeholder 10">
            <a:extLst>
              <a:ext uri="{FF2B5EF4-FFF2-40B4-BE49-F238E27FC236}">
                <a16:creationId xmlns:a16="http://schemas.microsoft.com/office/drawing/2014/main" id="{C2E737C2-CCC0-B913-201C-4FC223D95E5F}"/>
              </a:ext>
            </a:extLst>
          </p:cNvPr>
          <p:cNvSpPr>
            <a:spLocks noGrp="1"/>
          </p:cNvSpPr>
          <p:nvPr>
            <p:ph type="body" sz="quarter" idx="30" hasCustomPrompt="1"/>
          </p:nvPr>
        </p:nvSpPr>
        <p:spPr>
          <a:xfrm>
            <a:off x="6977338" y="3190360"/>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8" name="Text Placeholder 7">
            <a:extLst>
              <a:ext uri="{FF2B5EF4-FFF2-40B4-BE49-F238E27FC236}">
                <a16:creationId xmlns:a16="http://schemas.microsoft.com/office/drawing/2014/main" id="{511145F7-A785-AD7F-E1E9-C282003EE5FF}"/>
              </a:ext>
            </a:extLst>
          </p:cNvPr>
          <p:cNvSpPr>
            <a:spLocks noGrp="1"/>
          </p:cNvSpPr>
          <p:nvPr>
            <p:ph type="body" sz="quarter" idx="31" hasCustomPrompt="1"/>
          </p:nvPr>
        </p:nvSpPr>
        <p:spPr>
          <a:xfrm>
            <a:off x="10396358" y="2624517"/>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9" name="Text Placeholder 10">
            <a:extLst>
              <a:ext uri="{FF2B5EF4-FFF2-40B4-BE49-F238E27FC236}">
                <a16:creationId xmlns:a16="http://schemas.microsoft.com/office/drawing/2014/main" id="{AC9F90D0-A938-23F7-1143-6EC3C315C1BB}"/>
              </a:ext>
            </a:extLst>
          </p:cNvPr>
          <p:cNvSpPr>
            <a:spLocks noGrp="1"/>
          </p:cNvSpPr>
          <p:nvPr>
            <p:ph type="body" sz="quarter" idx="32" hasCustomPrompt="1"/>
          </p:nvPr>
        </p:nvSpPr>
        <p:spPr>
          <a:xfrm>
            <a:off x="10493342" y="3190360"/>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51" name="Text Placeholder 7">
            <a:extLst>
              <a:ext uri="{FF2B5EF4-FFF2-40B4-BE49-F238E27FC236}">
                <a16:creationId xmlns:a16="http://schemas.microsoft.com/office/drawing/2014/main" id="{C8ACA331-6846-46ED-6A94-FFEBE10F4E29}"/>
              </a:ext>
            </a:extLst>
          </p:cNvPr>
          <p:cNvSpPr>
            <a:spLocks noGrp="1"/>
          </p:cNvSpPr>
          <p:nvPr>
            <p:ph type="body" sz="quarter" idx="33" hasCustomPrompt="1"/>
          </p:nvPr>
        </p:nvSpPr>
        <p:spPr>
          <a:xfrm>
            <a:off x="8638356" y="2624517"/>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2" name="Text Placeholder 10">
            <a:extLst>
              <a:ext uri="{FF2B5EF4-FFF2-40B4-BE49-F238E27FC236}">
                <a16:creationId xmlns:a16="http://schemas.microsoft.com/office/drawing/2014/main" id="{B4030256-40DC-1EDF-5ACD-B3631F482E9F}"/>
              </a:ext>
            </a:extLst>
          </p:cNvPr>
          <p:cNvSpPr>
            <a:spLocks noGrp="1"/>
          </p:cNvSpPr>
          <p:nvPr>
            <p:ph type="body" sz="quarter" idx="34" hasCustomPrompt="1"/>
          </p:nvPr>
        </p:nvSpPr>
        <p:spPr>
          <a:xfrm>
            <a:off x="8735340" y="3190360"/>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54" name="Chart Placeholder 53">
            <a:extLst>
              <a:ext uri="{FF2B5EF4-FFF2-40B4-BE49-F238E27FC236}">
                <a16:creationId xmlns:a16="http://schemas.microsoft.com/office/drawing/2014/main" id="{4E7BD398-6534-FEB2-8A0E-1277B0ED1B6E}"/>
              </a:ext>
            </a:extLst>
          </p:cNvPr>
          <p:cNvSpPr>
            <a:spLocks noGrp="1"/>
          </p:cNvSpPr>
          <p:nvPr>
            <p:ph type="chart" sz="quarter" idx="35" hasCustomPrompt="1"/>
          </p:nvPr>
        </p:nvSpPr>
        <p:spPr>
          <a:xfrm>
            <a:off x="6096000" y="4107579"/>
            <a:ext cx="5545138" cy="2021759"/>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chart or graph</a:t>
            </a:r>
          </a:p>
          <a:p>
            <a:endParaRPr lang="en-US"/>
          </a:p>
        </p:txBody>
      </p:sp>
    </p:spTree>
    <p:extLst>
      <p:ext uri="{BB962C8B-B14F-4D97-AF65-F5344CB8AC3E}">
        <p14:creationId xmlns:p14="http://schemas.microsoft.com/office/powerpoint/2010/main" val="552179867"/>
      </p:ext>
    </p:extLst>
  </p:cSld>
  <p:clrMapOvr>
    <a:masterClrMapping/>
  </p:clrMapOvr>
  <p:extLst>
    <p:ext uri="{DCECCB84-F9BA-43D5-87BE-67443E8EF086}">
      <p15:sldGuideLst xmlns:p15="http://schemas.microsoft.com/office/powerpoint/2012/main">
        <p15:guide id="1" pos="3613">
          <p15:clr>
            <a:srgbClr val="FBAE40"/>
          </p15:clr>
        </p15:guide>
        <p15:guide id="2" orient="horz" pos="1253">
          <p15:clr>
            <a:srgbClr val="FBAE40"/>
          </p15:clr>
        </p15:guide>
        <p15:guide id="3" pos="3840">
          <p15:clr>
            <a:srgbClr val="FBAE40"/>
          </p15:clr>
        </p15:guide>
        <p15:guide id="4" orient="horz" pos="1979">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allout Stats_1">
    <p:bg>
      <p:bgPr>
        <a:solidFill>
          <a:schemeClr val="accent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33BF57C-5518-468A-A9F5-3AFC31E3A903}"/>
              </a:ext>
            </a:extLst>
          </p:cNvPr>
          <p:cNvSpPr>
            <a:spLocks noGrp="1"/>
          </p:cNvSpPr>
          <p:nvPr>
            <p:ph type="pic" sz="quarter" idx="12" hasCustomPrompt="1"/>
          </p:nvPr>
        </p:nvSpPr>
        <p:spPr>
          <a:xfrm>
            <a:off x="0" y="0"/>
            <a:ext cx="5195888" cy="6858000"/>
          </a:xfrm>
          <a:solidFill>
            <a:schemeClr val="tx1">
              <a:lumMod val="50000"/>
            </a:schemeClr>
          </a:solidFill>
        </p:spPr>
        <p:txBody>
          <a:bodyPr/>
          <a:lstStyle>
            <a:lvl1pPr marL="0" indent="0">
              <a:buNone/>
              <a:defRPr>
                <a:solidFill>
                  <a:schemeClr val="tx1"/>
                </a:solidFill>
              </a:defRPr>
            </a:lvl1pPr>
          </a:lstStyle>
          <a:p>
            <a:r>
              <a:rPr lang="en-US"/>
              <a:t>Move the blue overlay to the right &gt; click icon to add your image &gt; right click “Send to back” &gt; Align blue overlay back to left</a:t>
            </a:r>
          </a:p>
        </p:txBody>
      </p:sp>
      <p:sp>
        <p:nvSpPr>
          <p:cNvPr id="22" name="Text Placeholder 21">
            <a:extLst>
              <a:ext uri="{FF2B5EF4-FFF2-40B4-BE49-F238E27FC236}">
                <a16:creationId xmlns:a16="http://schemas.microsoft.com/office/drawing/2014/main" id="{9359E974-40FD-AC48-6278-0CF1851AEDFA}"/>
              </a:ext>
            </a:extLst>
          </p:cNvPr>
          <p:cNvSpPr>
            <a:spLocks noGrp="1"/>
          </p:cNvSpPr>
          <p:nvPr>
            <p:ph type="body" sz="quarter" idx="20"/>
          </p:nvPr>
        </p:nvSpPr>
        <p:spPr>
          <a:xfrm>
            <a:off x="0" y="0"/>
            <a:ext cx="5195888" cy="6858000"/>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tx2">
              <a:alpha val="60000"/>
            </a:schemeClr>
          </a:solidFill>
        </p:spPr>
        <p:txBody>
          <a:bodyPr wrap="square">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915A4836-A206-A0FA-85D9-20E04171BA06}"/>
              </a:ext>
            </a:extLst>
          </p:cNvPr>
          <p:cNvSpPr>
            <a:spLocks noGrp="1"/>
          </p:cNvSpPr>
          <p:nvPr>
            <p:ph type="title" hasCustomPrompt="1"/>
          </p:nvPr>
        </p:nvSpPr>
        <p:spPr>
          <a:xfrm>
            <a:off x="550865" y="610324"/>
            <a:ext cx="3151706" cy="5698896"/>
          </a:xfrm>
        </p:spPr>
        <p:txBody>
          <a:bodyPr anchor="ctr"/>
          <a:lstStyle>
            <a:lvl1pPr>
              <a:defRPr sz="6000">
                <a:solidFill>
                  <a:schemeClr val="tx1"/>
                </a:solidFill>
              </a:defRPr>
            </a:lvl1pPr>
          </a:lstStyle>
          <a:p>
            <a:r>
              <a:rPr lang="en-MY"/>
              <a:t>Click here to add a relevant and fun title</a:t>
            </a:r>
            <a:endParaRPr lang="en-US"/>
          </a:p>
        </p:txBody>
      </p:sp>
      <p:sp>
        <p:nvSpPr>
          <p:cNvPr id="45" name="Text Placeholder 7">
            <a:extLst>
              <a:ext uri="{FF2B5EF4-FFF2-40B4-BE49-F238E27FC236}">
                <a16:creationId xmlns:a16="http://schemas.microsoft.com/office/drawing/2014/main" id="{9058343D-9BD7-F35F-5DD3-4BD2B129E66E}"/>
              </a:ext>
            </a:extLst>
          </p:cNvPr>
          <p:cNvSpPr>
            <a:spLocks noGrp="1"/>
          </p:cNvSpPr>
          <p:nvPr>
            <p:ph type="body" sz="quarter" idx="18" hasCustomPrompt="1"/>
          </p:nvPr>
        </p:nvSpPr>
        <p:spPr>
          <a:xfrm>
            <a:off x="4347913" y="2669289"/>
            <a:ext cx="1713737" cy="967712"/>
          </a:xfrm>
        </p:spPr>
        <p:txBody>
          <a:bodyPr anchor="b" anchorCtr="0"/>
          <a:lstStyle>
            <a:lvl1pPr marL="0" indent="0" algn="ctr">
              <a:lnSpc>
                <a:spcPct val="90000"/>
              </a:lnSpc>
              <a:spcBef>
                <a:spcPts val="0"/>
              </a:spcBef>
              <a:spcAft>
                <a:spcPts val="0"/>
              </a:spcAft>
              <a:buNone/>
              <a:defRPr sz="60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Text Placeholder 10">
            <a:extLst>
              <a:ext uri="{FF2B5EF4-FFF2-40B4-BE49-F238E27FC236}">
                <a16:creationId xmlns:a16="http://schemas.microsoft.com/office/drawing/2014/main" id="{F353392F-84C5-5319-CCE5-1833F55F1A0C}"/>
              </a:ext>
            </a:extLst>
          </p:cNvPr>
          <p:cNvSpPr>
            <a:spLocks noGrp="1"/>
          </p:cNvSpPr>
          <p:nvPr>
            <p:ph type="body" sz="quarter" idx="19" hasCustomPrompt="1"/>
          </p:nvPr>
        </p:nvSpPr>
        <p:spPr>
          <a:xfrm>
            <a:off x="4444898" y="3654856"/>
            <a:ext cx="1386628" cy="752453"/>
          </a:xfrm>
        </p:spPr>
        <p:txBody>
          <a:bodyPr/>
          <a:lstStyle>
            <a:lvl1pPr marL="0" indent="0" algn="ctr">
              <a:buNone/>
              <a:defRPr sz="1600">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8" name="Text Placeholder 7">
            <a:extLst>
              <a:ext uri="{FF2B5EF4-FFF2-40B4-BE49-F238E27FC236}">
                <a16:creationId xmlns:a16="http://schemas.microsoft.com/office/drawing/2014/main" id="{E97C1D4B-4134-0FE7-2D89-9A14C50C8EE3}"/>
              </a:ext>
            </a:extLst>
          </p:cNvPr>
          <p:cNvSpPr>
            <a:spLocks noGrp="1"/>
          </p:cNvSpPr>
          <p:nvPr>
            <p:ph type="body" sz="quarter" idx="21" hasCustomPrompt="1"/>
          </p:nvPr>
        </p:nvSpPr>
        <p:spPr>
          <a:xfrm>
            <a:off x="9749834" y="2634979"/>
            <a:ext cx="1713737" cy="967712"/>
          </a:xfrm>
        </p:spPr>
        <p:txBody>
          <a:bodyPr anchor="b" anchorCtr="0"/>
          <a:lstStyle>
            <a:lvl1pPr marL="0" indent="0" algn="ctr">
              <a:lnSpc>
                <a:spcPct val="90000"/>
              </a:lnSpc>
              <a:spcBef>
                <a:spcPts val="0"/>
              </a:spcBef>
              <a:spcAft>
                <a:spcPts val="0"/>
              </a:spcAft>
              <a:buNone/>
              <a:defRPr sz="60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9" name="Text Placeholder 10">
            <a:extLst>
              <a:ext uri="{FF2B5EF4-FFF2-40B4-BE49-F238E27FC236}">
                <a16:creationId xmlns:a16="http://schemas.microsoft.com/office/drawing/2014/main" id="{5E2AD777-A2AC-8564-B0E2-D79D3D02DB72}"/>
              </a:ext>
            </a:extLst>
          </p:cNvPr>
          <p:cNvSpPr>
            <a:spLocks noGrp="1"/>
          </p:cNvSpPr>
          <p:nvPr>
            <p:ph type="body" sz="quarter" idx="22" hasCustomPrompt="1"/>
          </p:nvPr>
        </p:nvSpPr>
        <p:spPr>
          <a:xfrm>
            <a:off x="9913388" y="3620546"/>
            <a:ext cx="1386628" cy="752453"/>
          </a:xfrm>
        </p:spPr>
        <p:txBody>
          <a:bodyPr/>
          <a:lstStyle>
            <a:lvl1pPr marL="0" indent="0" algn="ctr">
              <a:buNone/>
              <a:defRPr sz="1600">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52" name="Text Placeholder 7">
            <a:extLst>
              <a:ext uri="{FF2B5EF4-FFF2-40B4-BE49-F238E27FC236}">
                <a16:creationId xmlns:a16="http://schemas.microsoft.com/office/drawing/2014/main" id="{0A032A2B-0AD7-FF7D-DAC5-3179C634DA08}"/>
              </a:ext>
            </a:extLst>
          </p:cNvPr>
          <p:cNvSpPr>
            <a:spLocks noGrp="1"/>
          </p:cNvSpPr>
          <p:nvPr>
            <p:ph type="body" sz="quarter" idx="23" hasCustomPrompt="1"/>
          </p:nvPr>
        </p:nvSpPr>
        <p:spPr>
          <a:xfrm>
            <a:off x="7016163" y="2662411"/>
            <a:ext cx="1713737" cy="967712"/>
          </a:xfrm>
        </p:spPr>
        <p:txBody>
          <a:bodyPr anchor="b" anchorCtr="0"/>
          <a:lstStyle>
            <a:lvl1pPr marL="0" indent="0" algn="ctr">
              <a:lnSpc>
                <a:spcPct val="90000"/>
              </a:lnSpc>
              <a:spcBef>
                <a:spcPts val="0"/>
              </a:spcBef>
              <a:spcAft>
                <a:spcPts val="0"/>
              </a:spcAft>
              <a:buNone/>
              <a:defRPr sz="60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3" name="Text Placeholder 10">
            <a:extLst>
              <a:ext uri="{FF2B5EF4-FFF2-40B4-BE49-F238E27FC236}">
                <a16:creationId xmlns:a16="http://schemas.microsoft.com/office/drawing/2014/main" id="{C79AD5C8-B31B-E6BE-C6C9-6C1A21105348}"/>
              </a:ext>
            </a:extLst>
          </p:cNvPr>
          <p:cNvSpPr>
            <a:spLocks noGrp="1"/>
          </p:cNvSpPr>
          <p:nvPr>
            <p:ph type="body" sz="quarter" idx="24" hasCustomPrompt="1"/>
          </p:nvPr>
        </p:nvSpPr>
        <p:spPr>
          <a:xfrm>
            <a:off x="7113148" y="3647978"/>
            <a:ext cx="1386628" cy="752453"/>
          </a:xfrm>
        </p:spPr>
        <p:txBody>
          <a:bodyPr/>
          <a:lstStyle>
            <a:lvl1pPr marL="0" indent="0" algn="ctr">
              <a:buNone/>
              <a:defRPr sz="1600">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 name="Slide Number Placeholder 3">
            <a:extLst>
              <a:ext uri="{FF2B5EF4-FFF2-40B4-BE49-F238E27FC236}">
                <a16:creationId xmlns:a16="http://schemas.microsoft.com/office/drawing/2014/main" id="{31AD9D7D-CD95-00DB-B934-9AD513360275}"/>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7EC06919-7E3E-3B6C-E141-E296DBDEE6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6" name="Picture Placeholder 4">
            <a:extLst>
              <a:ext uri="{FF2B5EF4-FFF2-40B4-BE49-F238E27FC236}">
                <a16:creationId xmlns:a16="http://schemas.microsoft.com/office/drawing/2014/main" id="{33C5F108-1D01-AEF4-9D02-94956FB2B56A}"/>
              </a:ext>
            </a:extLst>
          </p:cNvPr>
          <p:cNvSpPr>
            <a:spLocks noGrp="1"/>
          </p:cNvSpPr>
          <p:nvPr>
            <p:ph type="pic" sz="quarter" idx="25" hasCustomPrompt="1"/>
          </p:nvPr>
        </p:nvSpPr>
        <p:spPr>
          <a:xfrm>
            <a:off x="10839932" y="770344"/>
            <a:ext cx="981088" cy="338138"/>
          </a:xfrm>
        </p:spPr>
        <p:txBody>
          <a:bodyPr anchor="ctr"/>
          <a:lstStyle>
            <a:lvl1pPr marL="0" indent="0" algn="ctr">
              <a:lnSpc>
                <a:spcPct val="100000"/>
              </a:lnSpc>
              <a:buNone/>
              <a:defRPr sz="900">
                <a:latin typeface="+mn-lt"/>
              </a:defRPr>
            </a:lvl1pPr>
          </a:lstStyle>
          <a:p>
            <a:r>
              <a:rPr lang="en-US"/>
              <a:t>Client logo 1</a:t>
            </a:r>
          </a:p>
        </p:txBody>
      </p:sp>
      <p:sp>
        <p:nvSpPr>
          <p:cNvPr id="7" name="Picture Placeholder 4">
            <a:extLst>
              <a:ext uri="{FF2B5EF4-FFF2-40B4-BE49-F238E27FC236}">
                <a16:creationId xmlns:a16="http://schemas.microsoft.com/office/drawing/2014/main" id="{C5E477A6-F03C-CBBE-6C7B-707558A1B93E}"/>
              </a:ext>
            </a:extLst>
          </p:cNvPr>
          <p:cNvSpPr>
            <a:spLocks noGrp="1"/>
          </p:cNvSpPr>
          <p:nvPr>
            <p:ph type="pic" sz="quarter" idx="26" hasCustomPrompt="1"/>
          </p:nvPr>
        </p:nvSpPr>
        <p:spPr>
          <a:xfrm>
            <a:off x="10839932" y="1265555"/>
            <a:ext cx="981088" cy="338138"/>
          </a:xfrm>
        </p:spPr>
        <p:txBody>
          <a:bodyPr anchor="ctr"/>
          <a:lstStyle>
            <a:lvl1pPr marL="0" indent="0" algn="ctr">
              <a:lnSpc>
                <a:spcPct val="100000"/>
              </a:lnSpc>
              <a:buNone/>
              <a:defRPr sz="900">
                <a:latin typeface="+mn-lt"/>
              </a:defRPr>
            </a:lvl1pPr>
          </a:lstStyle>
          <a:p>
            <a:r>
              <a:rPr lang="en-US"/>
              <a:t>Client logo 2</a:t>
            </a:r>
          </a:p>
        </p:txBody>
      </p:sp>
    </p:spTree>
    <p:extLst>
      <p:ext uri="{BB962C8B-B14F-4D97-AF65-F5344CB8AC3E}">
        <p14:creationId xmlns:p14="http://schemas.microsoft.com/office/powerpoint/2010/main" val="36729901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273">
          <p15:clr>
            <a:srgbClr val="FBAE40"/>
          </p15:clr>
        </p15:guide>
        <p15:guide id="2" pos="2955">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allout Stats_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C4B1E7C-9056-7D98-5E56-41F28A02CC2F}"/>
              </a:ext>
            </a:extLst>
          </p:cNvPr>
          <p:cNvSpPr>
            <a:spLocks noGrp="1"/>
          </p:cNvSpPr>
          <p:nvPr>
            <p:ph type="pic" sz="quarter" idx="39" hasCustomPrompt="1"/>
          </p:nvPr>
        </p:nvSpPr>
        <p:spPr>
          <a:xfrm>
            <a:off x="2" y="3789363"/>
            <a:ext cx="12191999" cy="3068637"/>
          </a:xfrm>
          <a:custGeom>
            <a:avLst/>
            <a:gdLst>
              <a:gd name="connsiteX0" fmla="*/ 0 w 12191999"/>
              <a:gd name="connsiteY0" fmla="*/ 0 h 3068637"/>
              <a:gd name="connsiteX1" fmla="*/ 1066798 w 12191999"/>
              <a:gd name="connsiteY1" fmla="*/ 0 h 3068637"/>
              <a:gd name="connsiteX2" fmla="*/ 1613784 w 12191999"/>
              <a:gd name="connsiteY2" fmla="*/ 0 h 3068637"/>
              <a:gd name="connsiteX3" fmla="*/ 4131959 w 12191999"/>
              <a:gd name="connsiteY3" fmla="*/ 0 h 3068637"/>
              <a:gd name="connsiteX4" fmla="*/ 4836912 w 12191999"/>
              <a:gd name="connsiteY4" fmla="*/ 0 h 3068637"/>
              <a:gd name="connsiteX5" fmla="*/ 7355087 w 12191999"/>
              <a:gd name="connsiteY5" fmla="*/ 0 h 3068637"/>
              <a:gd name="connsiteX6" fmla="*/ 8060040 w 12191999"/>
              <a:gd name="connsiteY6" fmla="*/ 0 h 3068637"/>
              <a:gd name="connsiteX7" fmla="*/ 10578214 w 12191999"/>
              <a:gd name="connsiteY7" fmla="*/ 0 h 3068637"/>
              <a:gd name="connsiteX8" fmla="*/ 10995023 w 12191999"/>
              <a:gd name="connsiteY8" fmla="*/ 0 h 3068637"/>
              <a:gd name="connsiteX9" fmla="*/ 12191999 w 12191999"/>
              <a:gd name="connsiteY9" fmla="*/ 0 h 3068637"/>
              <a:gd name="connsiteX10" fmla="*/ 12191999 w 12191999"/>
              <a:gd name="connsiteY10" fmla="*/ 3068637 h 3068637"/>
              <a:gd name="connsiteX11" fmla="*/ 0 w 12191999"/>
              <a:gd name="connsiteY11" fmla="*/ 3068637 h 306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068637">
                <a:moveTo>
                  <a:pt x="0" y="0"/>
                </a:moveTo>
                <a:lnTo>
                  <a:pt x="1066798" y="0"/>
                </a:lnTo>
                <a:lnTo>
                  <a:pt x="1613784" y="0"/>
                </a:lnTo>
                <a:lnTo>
                  <a:pt x="4131959" y="0"/>
                </a:lnTo>
                <a:lnTo>
                  <a:pt x="4836912" y="0"/>
                </a:lnTo>
                <a:lnTo>
                  <a:pt x="7355087" y="0"/>
                </a:lnTo>
                <a:lnTo>
                  <a:pt x="8060040" y="0"/>
                </a:lnTo>
                <a:lnTo>
                  <a:pt x="10578214" y="0"/>
                </a:lnTo>
                <a:lnTo>
                  <a:pt x="10995023" y="0"/>
                </a:lnTo>
                <a:lnTo>
                  <a:pt x="12191999" y="0"/>
                </a:lnTo>
                <a:lnTo>
                  <a:pt x="12191999" y="3068637"/>
                </a:lnTo>
                <a:lnTo>
                  <a:pt x="0" y="3068637"/>
                </a:lnTo>
                <a:close/>
              </a:path>
            </a:pathLst>
          </a:custGeom>
          <a:solidFill>
            <a:schemeClr val="bg1">
              <a:lumMod val="50000"/>
            </a:schemeClr>
          </a:solidFill>
        </p:spPr>
        <p:txBody>
          <a:bodyPr wrap="square" anchor="ctr">
            <a:noAutofit/>
          </a:bodyPr>
          <a:lstStyle>
            <a:lvl1pPr marL="0" indent="0" algn="ctr">
              <a:buNone/>
              <a:defRPr>
                <a:solidFill>
                  <a:schemeClr val="bg1"/>
                </a:solidFill>
              </a:defRPr>
            </a:lvl1pPr>
          </a:lstStyle>
          <a:p>
            <a:r>
              <a:rPr lang="en-US"/>
              <a:t>Move the blue overlay to the right &gt; click icon to add your image &gt; right click “Send to back” &gt; Align blue overlay back to left</a:t>
            </a:r>
          </a:p>
        </p:txBody>
      </p:sp>
      <p:sp>
        <p:nvSpPr>
          <p:cNvPr id="8" name="Text Placeholder 21">
            <a:extLst>
              <a:ext uri="{FF2B5EF4-FFF2-40B4-BE49-F238E27FC236}">
                <a16:creationId xmlns:a16="http://schemas.microsoft.com/office/drawing/2014/main" id="{6EB3AF39-0A2E-BB51-A70F-958198C3984E}"/>
              </a:ext>
            </a:extLst>
          </p:cNvPr>
          <p:cNvSpPr>
            <a:spLocks noGrp="1"/>
          </p:cNvSpPr>
          <p:nvPr>
            <p:ph type="body" sz="quarter" idx="20"/>
          </p:nvPr>
        </p:nvSpPr>
        <p:spPr>
          <a:xfrm>
            <a:off x="0" y="3793947"/>
            <a:ext cx="12192000" cy="3068636"/>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bg2">
              <a:alpha val="60000"/>
            </a:schemeClr>
          </a:solidFill>
        </p:spPr>
        <p:txBody>
          <a:bodyPr wrap="square">
            <a:noAutofit/>
          </a:bodyPr>
          <a:lstStyle>
            <a:lvl1pPr marL="0" indent="0">
              <a:buNone/>
              <a:defRPr>
                <a:noFill/>
              </a:defRPr>
            </a:lvl1pPr>
          </a:lstStyle>
          <a:p>
            <a:pPr lvl="0"/>
            <a:endParaRPr lang="en-US"/>
          </a:p>
        </p:txBody>
      </p:sp>
      <p:sp>
        <p:nvSpPr>
          <p:cNvPr id="12" name="Text Placeholder 10">
            <a:extLst>
              <a:ext uri="{FF2B5EF4-FFF2-40B4-BE49-F238E27FC236}">
                <a16:creationId xmlns:a16="http://schemas.microsoft.com/office/drawing/2014/main" id="{0CC158CE-C528-4550-85E1-14CF0F1F08FE}"/>
              </a:ext>
            </a:extLst>
          </p:cNvPr>
          <p:cNvSpPr>
            <a:spLocks noGrp="1" noChangeAspect="1"/>
          </p:cNvSpPr>
          <p:nvPr>
            <p:ph type="body" sz="quarter" idx="36" hasCustomPrompt="1"/>
          </p:nvPr>
        </p:nvSpPr>
        <p:spPr>
          <a:xfrm>
            <a:off x="1612872" y="2538416"/>
            <a:ext cx="2523600" cy="252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9E727277-A22E-AB93-A4CC-A3C433B88B7D}"/>
              </a:ext>
            </a:extLst>
          </p:cNvPr>
          <p:cNvSpPr>
            <a:spLocks noGrp="1" noChangeAspect="1"/>
          </p:cNvSpPr>
          <p:nvPr>
            <p:ph type="body" sz="quarter" idx="37" hasCustomPrompt="1"/>
          </p:nvPr>
        </p:nvSpPr>
        <p:spPr>
          <a:xfrm>
            <a:off x="4834200" y="2538416"/>
            <a:ext cx="2523600" cy="252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35AC5936-FE7C-EE88-7C91-F270F81FE716}"/>
              </a:ext>
            </a:extLst>
          </p:cNvPr>
          <p:cNvSpPr>
            <a:spLocks noGrp="1" noChangeAspect="1"/>
          </p:cNvSpPr>
          <p:nvPr>
            <p:ph type="body" sz="quarter" idx="38" hasCustomPrompt="1"/>
          </p:nvPr>
        </p:nvSpPr>
        <p:spPr>
          <a:xfrm>
            <a:off x="8056996" y="2538416"/>
            <a:ext cx="2523600" cy="252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9F5A6835-B907-6B85-EF81-E525612FD1C2}"/>
              </a:ext>
            </a:extLst>
          </p:cNvPr>
          <p:cNvSpPr>
            <a:spLocks noGrp="1"/>
          </p:cNvSpPr>
          <p:nvPr>
            <p:ph type="title" hasCustomPrompt="1"/>
          </p:nvPr>
        </p:nvSpPr>
        <p:spPr>
          <a:xfrm>
            <a:off x="1362000" y="1001946"/>
            <a:ext cx="9468000" cy="910996"/>
          </a:xfrm>
        </p:spPr>
        <p:txBody>
          <a:bodyPr/>
          <a:lstStyle>
            <a:lvl1pPr algn="ctr">
              <a:defRPr sz="3600"/>
            </a:lvl1pPr>
          </a:lstStyle>
          <a:p>
            <a:r>
              <a:rPr lang="en-MY"/>
              <a:t>Click here to add your powerful and impactful fact</a:t>
            </a:r>
            <a:endParaRPr lang="en-US"/>
          </a:p>
        </p:txBody>
      </p:sp>
      <p:sp>
        <p:nvSpPr>
          <p:cNvPr id="10" name="Text Placeholder 7">
            <a:extLst>
              <a:ext uri="{FF2B5EF4-FFF2-40B4-BE49-F238E27FC236}">
                <a16:creationId xmlns:a16="http://schemas.microsoft.com/office/drawing/2014/main" id="{4ED25315-F60C-4EE7-ABBA-3009EBE24DB5}"/>
              </a:ext>
            </a:extLst>
          </p:cNvPr>
          <p:cNvSpPr>
            <a:spLocks noGrp="1"/>
          </p:cNvSpPr>
          <p:nvPr>
            <p:ph type="body" sz="quarter" idx="18" hasCustomPrompt="1"/>
          </p:nvPr>
        </p:nvSpPr>
        <p:spPr>
          <a:xfrm>
            <a:off x="1612872" y="3236192"/>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1" name="Text Placeholder 10">
            <a:extLst>
              <a:ext uri="{FF2B5EF4-FFF2-40B4-BE49-F238E27FC236}">
                <a16:creationId xmlns:a16="http://schemas.microsoft.com/office/drawing/2014/main" id="{3AC275ED-ED90-F984-DA94-318BA9DD565F}"/>
              </a:ext>
            </a:extLst>
          </p:cNvPr>
          <p:cNvSpPr>
            <a:spLocks noGrp="1"/>
          </p:cNvSpPr>
          <p:nvPr>
            <p:ph type="body" sz="quarter" idx="22" hasCustomPrompt="1"/>
          </p:nvPr>
        </p:nvSpPr>
        <p:spPr>
          <a:xfrm>
            <a:off x="2116427" y="3901766"/>
            <a:ext cx="1512226" cy="573834"/>
          </a:xfrm>
        </p:spPr>
        <p:txBody>
          <a:bodyPr/>
          <a:lstStyle>
            <a:lvl1pPr marL="0" indent="0" algn="ctr">
              <a:buNone/>
              <a:defRPr sz="16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29" name="Text Placeholder 7">
            <a:extLst>
              <a:ext uri="{FF2B5EF4-FFF2-40B4-BE49-F238E27FC236}">
                <a16:creationId xmlns:a16="http://schemas.microsoft.com/office/drawing/2014/main" id="{8DDB6CD0-A9EB-031D-993F-127513073D7D}"/>
              </a:ext>
            </a:extLst>
          </p:cNvPr>
          <p:cNvSpPr>
            <a:spLocks noGrp="1"/>
          </p:cNvSpPr>
          <p:nvPr>
            <p:ph type="body" sz="quarter" idx="24" hasCustomPrompt="1"/>
          </p:nvPr>
        </p:nvSpPr>
        <p:spPr>
          <a:xfrm>
            <a:off x="4836000" y="3236192"/>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Text Placeholder 10">
            <a:extLst>
              <a:ext uri="{FF2B5EF4-FFF2-40B4-BE49-F238E27FC236}">
                <a16:creationId xmlns:a16="http://schemas.microsoft.com/office/drawing/2014/main" id="{8B53F2DF-F4C3-BF0B-3001-2395753347EC}"/>
              </a:ext>
            </a:extLst>
          </p:cNvPr>
          <p:cNvSpPr>
            <a:spLocks noGrp="1"/>
          </p:cNvSpPr>
          <p:nvPr>
            <p:ph type="body" sz="quarter" idx="25" hasCustomPrompt="1"/>
          </p:nvPr>
        </p:nvSpPr>
        <p:spPr>
          <a:xfrm>
            <a:off x="5339555" y="3901766"/>
            <a:ext cx="1512226" cy="573834"/>
          </a:xfrm>
        </p:spPr>
        <p:txBody>
          <a:bodyPr/>
          <a:lstStyle>
            <a:lvl1pPr marL="0" indent="0" algn="ctr">
              <a:buNone/>
              <a:defRPr sz="16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2" name="Text Placeholder 7">
            <a:extLst>
              <a:ext uri="{FF2B5EF4-FFF2-40B4-BE49-F238E27FC236}">
                <a16:creationId xmlns:a16="http://schemas.microsoft.com/office/drawing/2014/main" id="{7C08F17E-978E-90A5-EB64-1E0741CFDE15}"/>
              </a:ext>
            </a:extLst>
          </p:cNvPr>
          <p:cNvSpPr>
            <a:spLocks noGrp="1"/>
          </p:cNvSpPr>
          <p:nvPr>
            <p:ph type="body" sz="quarter" idx="26" hasCustomPrompt="1"/>
          </p:nvPr>
        </p:nvSpPr>
        <p:spPr>
          <a:xfrm>
            <a:off x="8059128" y="3236192"/>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3" name="Text Placeholder 10">
            <a:extLst>
              <a:ext uri="{FF2B5EF4-FFF2-40B4-BE49-F238E27FC236}">
                <a16:creationId xmlns:a16="http://schemas.microsoft.com/office/drawing/2014/main" id="{CAA37B51-B0A6-59CA-7808-F451A9728442}"/>
              </a:ext>
            </a:extLst>
          </p:cNvPr>
          <p:cNvSpPr>
            <a:spLocks noGrp="1"/>
          </p:cNvSpPr>
          <p:nvPr>
            <p:ph type="body" sz="quarter" idx="27" hasCustomPrompt="1"/>
          </p:nvPr>
        </p:nvSpPr>
        <p:spPr>
          <a:xfrm>
            <a:off x="8562683" y="3901766"/>
            <a:ext cx="1512226" cy="573834"/>
          </a:xfrm>
        </p:spPr>
        <p:txBody>
          <a:bodyPr/>
          <a:lstStyle>
            <a:lvl1pPr marL="0" indent="0" algn="ctr">
              <a:buNone/>
              <a:defRPr sz="16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 name="Slide Number Placeholder 3">
            <a:extLst>
              <a:ext uri="{FF2B5EF4-FFF2-40B4-BE49-F238E27FC236}">
                <a16:creationId xmlns:a16="http://schemas.microsoft.com/office/drawing/2014/main" id="{229F87FD-E1E0-DD91-AFB0-E4251D780731}"/>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5E2B41F5-4057-286A-DAE5-E02473B14E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3003720652"/>
      </p:ext>
    </p:extLst>
  </p:cSld>
  <p:clrMapOvr>
    <a:masterClrMapping/>
  </p:clrMapOvr>
  <p:extLst>
    <p:ext uri="{DCECCB84-F9BA-43D5-87BE-67443E8EF086}">
      <p15:sldGuideLst xmlns:p15="http://schemas.microsoft.com/office/powerpoint/2012/main">
        <p15:guide id="1" orient="horz" pos="238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5DEFB298-2E88-ECCA-431C-30E6E1A83E90}"/>
              </a:ext>
            </a:extLst>
          </p:cNvPr>
          <p:cNvSpPr>
            <a:spLocks noGrp="1"/>
          </p:cNvSpPr>
          <p:nvPr>
            <p:ph type="body" idx="18" hasCustomPrompt="1"/>
          </p:nvPr>
        </p:nvSpPr>
        <p:spPr>
          <a:xfrm>
            <a:off x="4055720" y="2104080"/>
            <a:ext cx="4080561" cy="66664"/>
          </a:xfrm>
        </p:spPr>
        <p:txBody>
          <a:bodyPr anchor="ctr" anchorCtr="0"/>
          <a:lstStyle>
            <a:lvl1pPr marL="0" indent="0" algn="ctr">
              <a:lnSpc>
                <a:spcPct val="100000"/>
              </a:lnSpc>
              <a:spcBef>
                <a:spcPts val="0"/>
              </a:spcBef>
              <a:buNone/>
              <a:defRPr sz="12000" b="1" i="0">
                <a:solidFill>
                  <a:schemeClr val="bg2"/>
                </a:solidFill>
                <a:latin typeface="Georgia" panose="02040502050405020303" pitchFamily="18" charset="0"/>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0862" y="2383783"/>
            <a:ext cx="11090275" cy="1696991"/>
          </a:xfrm>
        </p:spPr>
        <p:txBody>
          <a:bodyPr anchor="ctr" anchorCtr="0"/>
          <a:lstStyle>
            <a:lvl1pPr algn="ctr">
              <a:defRPr sz="3200"/>
            </a:lvl1pPr>
          </a:lstStyle>
          <a:p>
            <a:r>
              <a:rPr lang="en-US"/>
              <a:t>Click here to add your title which speaks to a bold statement or fact or quote up to 4 lines of text. If it is longer than 4 lines, please reduce the type size to fit in this space. Please keep all text centered.</a:t>
            </a:r>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4055720" y="4850880"/>
            <a:ext cx="4080561" cy="304480"/>
          </a:xfrm>
        </p:spPr>
        <p:txBody>
          <a:bodyPr/>
          <a:lstStyle>
            <a:lvl1pPr marL="0" indent="0" algn="ctr">
              <a:spcAft>
                <a:spcPts val="0"/>
              </a:spcAft>
              <a:buNone/>
              <a:defRPr sz="1600" b="1" i="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err="1"/>
              <a:t>Firstname</a:t>
            </a:r>
            <a:r>
              <a:rPr lang="en-GB"/>
              <a:t> </a:t>
            </a:r>
            <a:r>
              <a:rPr lang="en-GB" err="1"/>
              <a:t>Lastname</a:t>
            </a:r>
            <a:endParaRPr lang="en-GB"/>
          </a:p>
        </p:txBody>
      </p:sp>
      <p:sp>
        <p:nvSpPr>
          <p:cNvPr id="6" name="Text Placeholder 2">
            <a:extLst>
              <a:ext uri="{FF2B5EF4-FFF2-40B4-BE49-F238E27FC236}">
                <a16:creationId xmlns:a16="http://schemas.microsoft.com/office/drawing/2014/main" id="{6C22CBCC-0698-0054-BCCD-1BAED94A1D83}"/>
              </a:ext>
            </a:extLst>
          </p:cNvPr>
          <p:cNvSpPr>
            <a:spLocks noGrp="1"/>
          </p:cNvSpPr>
          <p:nvPr>
            <p:ph type="body" idx="17" hasCustomPrompt="1"/>
          </p:nvPr>
        </p:nvSpPr>
        <p:spPr>
          <a:xfrm>
            <a:off x="4055720" y="5128080"/>
            <a:ext cx="4080561" cy="304480"/>
          </a:xfrm>
        </p:spPr>
        <p:txBody>
          <a:bodyPr/>
          <a:lstStyle>
            <a:lvl1pPr marL="0" indent="0" algn="ctr">
              <a:spcAft>
                <a:spcPts val="0"/>
              </a:spcAft>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Job title</a:t>
            </a:r>
          </a:p>
        </p:txBody>
      </p:sp>
      <p:cxnSp>
        <p:nvCxnSpPr>
          <p:cNvPr id="15" name="Straight Connector 14">
            <a:extLst>
              <a:ext uri="{FF2B5EF4-FFF2-40B4-BE49-F238E27FC236}">
                <a16:creationId xmlns:a16="http://schemas.microsoft.com/office/drawing/2014/main" id="{910A54D0-BEC4-E1AA-A8A9-60D6F7C908A0}"/>
              </a:ext>
            </a:extLst>
          </p:cNvPr>
          <p:cNvCxnSpPr>
            <a:cxnSpLocks/>
          </p:cNvCxnSpPr>
          <p:nvPr userDrawn="1"/>
        </p:nvCxnSpPr>
        <p:spPr>
          <a:xfrm>
            <a:off x="4589400" y="4460313"/>
            <a:ext cx="30132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11703CF3-23B1-0A9E-1D84-764113706B0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233106546"/>
      </p:ext>
    </p:extLst>
  </p:cSld>
  <p:clrMapOvr>
    <a:masterClrMapping/>
  </p:clrMapOvr>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allout Stats_3">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C4B1E7C-9056-7D98-5E56-41F28A02CC2F}"/>
              </a:ext>
            </a:extLst>
          </p:cNvPr>
          <p:cNvSpPr>
            <a:spLocks noGrp="1"/>
          </p:cNvSpPr>
          <p:nvPr>
            <p:ph type="pic" sz="quarter" idx="39" hasCustomPrompt="1"/>
          </p:nvPr>
        </p:nvSpPr>
        <p:spPr>
          <a:xfrm>
            <a:off x="2" y="0"/>
            <a:ext cx="12191999" cy="6858000"/>
          </a:xfrm>
          <a:custGeom>
            <a:avLst/>
            <a:gdLst>
              <a:gd name="connsiteX0" fmla="*/ 0 w 12191999"/>
              <a:gd name="connsiteY0" fmla="*/ 0 h 3068637"/>
              <a:gd name="connsiteX1" fmla="*/ 1066798 w 12191999"/>
              <a:gd name="connsiteY1" fmla="*/ 0 h 3068637"/>
              <a:gd name="connsiteX2" fmla="*/ 1613784 w 12191999"/>
              <a:gd name="connsiteY2" fmla="*/ 0 h 3068637"/>
              <a:gd name="connsiteX3" fmla="*/ 4131959 w 12191999"/>
              <a:gd name="connsiteY3" fmla="*/ 0 h 3068637"/>
              <a:gd name="connsiteX4" fmla="*/ 4836912 w 12191999"/>
              <a:gd name="connsiteY4" fmla="*/ 0 h 3068637"/>
              <a:gd name="connsiteX5" fmla="*/ 7355087 w 12191999"/>
              <a:gd name="connsiteY5" fmla="*/ 0 h 3068637"/>
              <a:gd name="connsiteX6" fmla="*/ 8060040 w 12191999"/>
              <a:gd name="connsiteY6" fmla="*/ 0 h 3068637"/>
              <a:gd name="connsiteX7" fmla="*/ 10578214 w 12191999"/>
              <a:gd name="connsiteY7" fmla="*/ 0 h 3068637"/>
              <a:gd name="connsiteX8" fmla="*/ 10995023 w 12191999"/>
              <a:gd name="connsiteY8" fmla="*/ 0 h 3068637"/>
              <a:gd name="connsiteX9" fmla="*/ 12191999 w 12191999"/>
              <a:gd name="connsiteY9" fmla="*/ 0 h 3068637"/>
              <a:gd name="connsiteX10" fmla="*/ 12191999 w 12191999"/>
              <a:gd name="connsiteY10" fmla="*/ 3068637 h 3068637"/>
              <a:gd name="connsiteX11" fmla="*/ 0 w 12191999"/>
              <a:gd name="connsiteY11" fmla="*/ 3068637 h 306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068637">
                <a:moveTo>
                  <a:pt x="0" y="0"/>
                </a:moveTo>
                <a:lnTo>
                  <a:pt x="1066798" y="0"/>
                </a:lnTo>
                <a:lnTo>
                  <a:pt x="1613784" y="0"/>
                </a:lnTo>
                <a:lnTo>
                  <a:pt x="4131959" y="0"/>
                </a:lnTo>
                <a:lnTo>
                  <a:pt x="4836912" y="0"/>
                </a:lnTo>
                <a:lnTo>
                  <a:pt x="7355087" y="0"/>
                </a:lnTo>
                <a:lnTo>
                  <a:pt x="8060040" y="0"/>
                </a:lnTo>
                <a:lnTo>
                  <a:pt x="10578214" y="0"/>
                </a:lnTo>
                <a:lnTo>
                  <a:pt x="10995023" y="0"/>
                </a:lnTo>
                <a:lnTo>
                  <a:pt x="12191999" y="0"/>
                </a:lnTo>
                <a:lnTo>
                  <a:pt x="12191999" y="3068637"/>
                </a:lnTo>
                <a:lnTo>
                  <a:pt x="0" y="3068637"/>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Move the blue overlay to the right &gt; click icon to add your image &gt; right click “Send to back” &gt; Align blue overlay back to left</a:t>
            </a:r>
          </a:p>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endParaRPr lang="en-US"/>
          </a:p>
        </p:txBody>
      </p:sp>
      <p:sp>
        <p:nvSpPr>
          <p:cNvPr id="8" name="Text Placeholder 21">
            <a:extLst>
              <a:ext uri="{FF2B5EF4-FFF2-40B4-BE49-F238E27FC236}">
                <a16:creationId xmlns:a16="http://schemas.microsoft.com/office/drawing/2014/main" id="{CEACD30A-688F-C864-7FCD-A90BEC0105FC}"/>
              </a:ext>
            </a:extLst>
          </p:cNvPr>
          <p:cNvSpPr>
            <a:spLocks noGrp="1"/>
          </p:cNvSpPr>
          <p:nvPr>
            <p:ph type="body" sz="quarter" idx="20"/>
          </p:nvPr>
        </p:nvSpPr>
        <p:spPr>
          <a:xfrm>
            <a:off x="0" y="0"/>
            <a:ext cx="12192000" cy="6862583"/>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bg2">
              <a:alpha val="60000"/>
            </a:schemeClr>
          </a:solidFill>
        </p:spPr>
        <p:txBody>
          <a:bodyPr wrap="square">
            <a:noAutofit/>
          </a:bodyPr>
          <a:lstStyle>
            <a:lvl1pPr marL="0" indent="0">
              <a:buNone/>
              <a:defRPr>
                <a:noFill/>
              </a:defRPr>
            </a:lvl1pPr>
          </a:lstStyle>
          <a:p>
            <a:pPr lvl="0"/>
            <a:endParaRPr lang="en-US"/>
          </a:p>
        </p:txBody>
      </p:sp>
      <p:sp>
        <p:nvSpPr>
          <p:cNvPr id="12" name="Text Placeholder 10">
            <a:extLst>
              <a:ext uri="{FF2B5EF4-FFF2-40B4-BE49-F238E27FC236}">
                <a16:creationId xmlns:a16="http://schemas.microsoft.com/office/drawing/2014/main" id="{0CC158CE-C528-4550-85E1-14CF0F1F08FE}"/>
              </a:ext>
            </a:extLst>
          </p:cNvPr>
          <p:cNvSpPr>
            <a:spLocks noGrp="1" noChangeAspect="1"/>
          </p:cNvSpPr>
          <p:nvPr>
            <p:ph type="body" sz="quarter" idx="36" hasCustomPrompt="1"/>
          </p:nvPr>
        </p:nvSpPr>
        <p:spPr>
          <a:xfrm>
            <a:off x="1358040" y="2538416"/>
            <a:ext cx="2523600" cy="2523600"/>
          </a:xfrm>
          <a:prstGeom prst="ellipse">
            <a:avLst/>
          </a:prstGeom>
          <a:solidFill>
            <a:schemeClr val="bg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9E727277-A22E-AB93-A4CC-A3C433B88B7D}"/>
              </a:ext>
            </a:extLst>
          </p:cNvPr>
          <p:cNvSpPr>
            <a:spLocks noGrp="1" noChangeAspect="1"/>
          </p:cNvSpPr>
          <p:nvPr>
            <p:ph type="body" sz="quarter" idx="37" hasCustomPrompt="1"/>
          </p:nvPr>
        </p:nvSpPr>
        <p:spPr>
          <a:xfrm>
            <a:off x="4542020" y="2253601"/>
            <a:ext cx="3100593" cy="3100593"/>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35AC5936-FE7C-EE88-7C91-F270F81FE716}"/>
              </a:ext>
            </a:extLst>
          </p:cNvPr>
          <p:cNvSpPr>
            <a:spLocks noGrp="1" noChangeAspect="1"/>
          </p:cNvSpPr>
          <p:nvPr>
            <p:ph type="body" sz="quarter" idx="38" hasCustomPrompt="1"/>
          </p:nvPr>
        </p:nvSpPr>
        <p:spPr>
          <a:xfrm>
            <a:off x="8326820" y="2538416"/>
            <a:ext cx="2523600" cy="2523600"/>
          </a:xfrm>
          <a:prstGeom prst="ellipse">
            <a:avLst/>
          </a:prstGeom>
          <a:solidFill>
            <a:schemeClr val="bg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9F5A6835-B907-6B85-EF81-E525612FD1C2}"/>
              </a:ext>
            </a:extLst>
          </p:cNvPr>
          <p:cNvSpPr>
            <a:spLocks noGrp="1"/>
          </p:cNvSpPr>
          <p:nvPr>
            <p:ph type="title" hasCustomPrompt="1"/>
          </p:nvPr>
        </p:nvSpPr>
        <p:spPr>
          <a:xfrm>
            <a:off x="2431674" y="1001946"/>
            <a:ext cx="7281668" cy="910996"/>
          </a:xfrm>
        </p:spPr>
        <p:txBody>
          <a:bodyPr/>
          <a:lstStyle>
            <a:lvl1pPr algn="ctr">
              <a:defRPr sz="3600">
                <a:solidFill>
                  <a:schemeClr val="tx2"/>
                </a:solidFill>
              </a:defRPr>
            </a:lvl1pPr>
          </a:lstStyle>
          <a:p>
            <a:r>
              <a:rPr lang="en-MY"/>
              <a:t>Click here to add your powerful and impactful fact</a:t>
            </a:r>
            <a:endParaRPr lang="en-US"/>
          </a:p>
        </p:txBody>
      </p:sp>
      <p:sp>
        <p:nvSpPr>
          <p:cNvPr id="10" name="Text Placeholder 7">
            <a:extLst>
              <a:ext uri="{FF2B5EF4-FFF2-40B4-BE49-F238E27FC236}">
                <a16:creationId xmlns:a16="http://schemas.microsoft.com/office/drawing/2014/main" id="{4ED25315-F60C-4EE7-ABBA-3009EBE24DB5}"/>
              </a:ext>
            </a:extLst>
          </p:cNvPr>
          <p:cNvSpPr>
            <a:spLocks noGrp="1"/>
          </p:cNvSpPr>
          <p:nvPr>
            <p:ph type="body" sz="quarter" idx="18" hasCustomPrompt="1"/>
          </p:nvPr>
        </p:nvSpPr>
        <p:spPr>
          <a:xfrm>
            <a:off x="1358040" y="3282844"/>
            <a:ext cx="2520000" cy="1044153"/>
          </a:xfrm>
        </p:spPr>
        <p:txBody>
          <a:bodyPr anchor="b" anchorCtr="0"/>
          <a:lstStyle>
            <a:lvl1pPr marL="0" indent="0" algn="ctr">
              <a:lnSpc>
                <a:spcPct val="100000"/>
              </a:lnSpc>
              <a:spcBef>
                <a:spcPts val="0"/>
              </a:spcBef>
              <a:spcAft>
                <a:spcPts val="0"/>
              </a:spcAft>
              <a:buNone/>
              <a:defRPr sz="60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1" name="Text Placeholder 10">
            <a:extLst>
              <a:ext uri="{FF2B5EF4-FFF2-40B4-BE49-F238E27FC236}">
                <a16:creationId xmlns:a16="http://schemas.microsoft.com/office/drawing/2014/main" id="{3AC275ED-ED90-F984-DA94-318BA9DD565F}"/>
              </a:ext>
            </a:extLst>
          </p:cNvPr>
          <p:cNvSpPr>
            <a:spLocks noGrp="1"/>
          </p:cNvSpPr>
          <p:nvPr>
            <p:ph type="body" sz="quarter" idx="22" hasCustomPrompt="1"/>
          </p:nvPr>
        </p:nvSpPr>
        <p:spPr>
          <a:xfrm>
            <a:off x="1861595" y="5640625"/>
            <a:ext cx="1512226" cy="573834"/>
          </a:xfrm>
        </p:spPr>
        <p:txBody>
          <a:bodyPr/>
          <a:lstStyle>
            <a:lvl1pPr marL="0" indent="0" algn="ctr">
              <a:buNone/>
              <a:defRPr sz="1600">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29" name="Text Placeholder 7">
            <a:extLst>
              <a:ext uri="{FF2B5EF4-FFF2-40B4-BE49-F238E27FC236}">
                <a16:creationId xmlns:a16="http://schemas.microsoft.com/office/drawing/2014/main" id="{8DDB6CD0-A9EB-031D-993F-127513073D7D}"/>
              </a:ext>
            </a:extLst>
          </p:cNvPr>
          <p:cNvSpPr>
            <a:spLocks noGrp="1"/>
          </p:cNvSpPr>
          <p:nvPr>
            <p:ph type="body" sz="quarter" idx="24" hasCustomPrompt="1"/>
          </p:nvPr>
        </p:nvSpPr>
        <p:spPr>
          <a:xfrm>
            <a:off x="4836000" y="3282844"/>
            <a:ext cx="2520000" cy="1044153"/>
          </a:xfrm>
        </p:spPr>
        <p:txBody>
          <a:bodyPr anchor="b" anchorCtr="0"/>
          <a:lstStyle>
            <a:lvl1pPr marL="0" indent="0" algn="ctr">
              <a:lnSpc>
                <a:spcPct val="100000"/>
              </a:lnSpc>
              <a:spcBef>
                <a:spcPts val="0"/>
              </a:spcBef>
              <a:spcAft>
                <a:spcPts val="0"/>
              </a:spcAft>
              <a:buNone/>
              <a:defRPr sz="72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Text Placeholder 10">
            <a:extLst>
              <a:ext uri="{FF2B5EF4-FFF2-40B4-BE49-F238E27FC236}">
                <a16:creationId xmlns:a16="http://schemas.microsoft.com/office/drawing/2014/main" id="{8B53F2DF-F4C3-BF0B-3001-2395753347EC}"/>
              </a:ext>
            </a:extLst>
          </p:cNvPr>
          <p:cNvSpPr>
            <a:spLocks noGrp="1"/>
          </p:cNvSpPr>
          <p:nvPr>
            <p:ph type="body" sz="quarter" idx="25" hasCustomPrompt="1"/>
          </p:nvPr>
        </p:nvSpPr>
        <p:spPr>
          <a:xfrm>
            <a:off x="5339555" y="5640625"/>
            <a:ext cx="1512226" cy="573834"/>
          </a:xfrm>
        </p:spPr>
        <p:txBody>
          <a:bodyPr/>
          <a:lstStyle>
            <a:lvl1pPr marL="0" indent="0" algn="ctr">
              <a:buNone/>
              <a:defRPr sz="1600">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2" name="Text Placeholder 7">
            <a:extLst>
              <a:ext uri="{FF2B5EF4-FFF2-40B4-BE49-F238E27FC236}">
                <a16:creationId xmlns:a16="http://schemas.microsoft.com/office/drawing/2014/main" id="{7C08F17E-978E-90A5-EB64-1E0741CFDE15}"/>
              </a:ext>
            </a:extLst>
          </p:cNvPr>
          <p:cNvSpPr>
            <a:spLocks noGrp="1"/>
          </p:cNvSpPr>
          <p:nvPr>
            <p:ph type="body" sz="quarter" idx="26" hasCustomPrompt="1"/>
          </p:nvPr>
        </p:nvSpPr>
        <p:spPr>
          <a:xfrm>
            <a:off x="8328952" y="3282844"/>
            <a:ext cx="2520000" cy="1044153"/>
          </a:xfrm>
        </p:spPr>
        <p:txBody>
          <a:bodyPr anchor="b" anchorCtr="0"/>
          <a:lstStyle>
            <a:lvl1pPr marL="0" indent="0" algn="ctr">
              <a:lnSpc>
                <a:spcPct val="100000"/>
              </a:lnSpc>
              <a:spcBef>
                <a:spcPts val="0"/>
              </a:spcBef>
              <a:spcAft>
                <a:spcPts val="0"/>
              </a:spcAft>
              <a:buNone/>
              <a:defRPr sz="60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3" name="Text Placeholder 10">
            <a:extLst>
              <a:ext uri="{FF2B5EF4-FFF2-40B4-BE49-F238E27FC236}">
                <a16:creationId xmlns:a16="http://schemas.microsoft.com/office/drawing/2014/main" id="{CAA37B51-B0A6-59CA-7808-F451A9728442}"/>
              </a:ext>
            </a:extLst>
          </p:cNvPr>
          <p:cNvSpPr>
            <a:spLocks noGrp="1"/>
          </p:cNvSpPr>
          <p:nvPr>
            <p:ph type="body" sz="quarter" idx="27" hasCustomPrompt="1"/>
          </p:nvPr>
        </p:nvSpPr>
        <p:spPr>
          <a:xfrm>
            <a:off x="8832507" y="5640625"/>
            <a:ext cx="1512226" cy="573834"/>
          </a:xfrm>
        </p:spPr>
        <p:txBody>
          <a:bodyPr/>
          <a:lstStyle>
            <a:lvl1pPr marL="0" indent="0" algn="ctr">
              <a:buNone/>
              <a:defRPr sz="1600">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 name="Slide Number Placeholder 3">
            <a:extLst>
              <a:ext uri="{FF2B5EF4-FFF2-40B4-BE49-F238E27FC236}">
                <a16:creationId xmlns:a16="http://schemas.microsoft.com/office/drawing/2014/main" id="{229F87FD-E1E0-DD91-AFB0-E4251D780731}"/>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2"/>
                </a:solidFill>
              </a:defRPr>
            </a:lvl1pPr>
          </a:lstStyle>
          <a:p>
            <a:fld id="{35E0D356-6DCB-1E45-8811-333E786CA1EC}" type="slidenum">
              <a:rPr lang="en-US" smtClean="0"/>
              <a:pPr/>
              <a:t>‹#›</a:t>
            </a:fld>
            <a:endParaRPr lang="en-US"/>
          </a:p>
        </p:txBody>
      </p:sp>
      <p:sp>
        <p:nvSpPr>
          <p:cNvPr id="5" name="Picture Placeholder 4">
            <a:extLst>
              <a:ext uri="{FF2B5EF4-FFF2-40B4-BE49-F238E27FC236}">
                <a16:creationId xmlns:a16="http://schemas.microsoft.com/office/drawing/2014/main" id="{C9AF2A49-125D-6F40-84DE-7AD240514B55}"/>
              </a:ext>
            </a:extLst>
          </p:cNvPr>
          <p:cNvSpPr>
            <a:spLocks noGrp="1"/>
          </p:cNvSpPr>
          <p:nvPr>
            <p:ph type="pic" sz="quarter" idx="40" hasCustomPrompt="1"/>
          </p:nvPr>
        </p:nvSpPr>
        <p:spPr>
          <a:xfrm>
            <a:off x="10839932" y="770344"/>
            <a:ext cx="981088" cy="338138"/>
          </a:xfrm>
        </p:spPr>
        <p:txBody>
          <a:bodyPr anchor="ctr"/>
          <a:lstStyle>
            <a:lvl1pPr marL="0" indent="0" algn="ctr">
              <a:lnSpc>
                <a:spcPct val="100000"/>
              </a:lnSpc>
              <a:buNone/>
              <a:defRPr sz="900">
                <a:solidFill>
                  <a:schemeClr val="tx2"/>
                </a:solidFill>
                <a:latin typeface="+mn-lt"/>
              </a:defRPr>
            </a:lvl1pPr>
          </a:lstStyle>
          <a:p>
            <a:r>
              <a:rPr lang="en-US"/>
              <a:t>Client logo 1</a:t>
            </a:r>
          </a:p>
        </p:txBody>
      </p:sp>
      <p:sp>
        <p:nvSpPr>
          <p:cNvPr id="6" name="Picture Placeholder 4">
            <a:extLst>
              <a:ext uri="{FF2B5EF4-FFF2-40B4-BE49-F238E27FC236}">
                <a16:creationId xmlns:a16="http://schemas.microsoft.com/office/drawing/2014/main" id="{45B8B6D0-DD14-7842-A24E-87E20F895CE5}"/>
              </a:ext>
            </a:extLst>
          </p:cNvPr>
          <p:cNvSpPr>
            <a:spLocks noGrp="1"/>
          </p:cNvSpPr>
          <p:nvPr>
            <p:ph type="pic" sz="quarter" idx="41" hasCustomPrompt="1"/>
          </p:nvPr>
        </p:nvSpPr>
        <p:spPr>
          <a:xfrm>
            <a:off x="10839932" y="1265555"/>
            <a:ext cx="981088" cy="338138"/>
          </a:xfrm>
        </p:spPr>
        <p:txBody>
          <a:bodyPr anchor="ctr"/>
          <a:lstStyle>
            <a:lvl1pPr marL="0" indent="0" algn="ctr">
              <a:lnSpc>
                <a:spcPct val="100000"/>
              </a:lnSpc>
              <a:buNone/>
              <a:defRPr sz="900">
                <a:solidFill>
                  <a:schemeClr val="tx2"/>
                </a:solidFill>
                <a:latin typeface="+mn-lt"/>
              </a:defRPr>
            </a:lvl1pPr>
          </a:lstStyle>
          <a:p>
            <a:r>
              <a:rPr lang="en-US"/>
              <a:t>Client logo 2</a:t>
            </a:r>
          </a:p>
        </p:txBody>
      </p:sp>
    </p:spTree>
    <p:extLst>
      <p:ext uri="{BB962C8B-B14F-4D97-AF65-F5344CB8AC3E}">
        <p14:creationId xmlns:p14="http://schemas.microsoft.com/office/powerpoint/2010/main" val="3252491085"/>
      </p:ext>
    </p:extLst>
  </p:cSld>
  <p:clrMapOvr>
    <a:masterClrMapping/>
  </p:clrMapOvr>
  <p:extLst>
    <p:ext uri="{DCECCB84-F9BA-43D5-87BE-67443E8EF086}">
      <p15:sldGuideLst xmlns:p15="http://schemas.microsoft.com/office/powerpoint/2012/main">
        <p15:guide id="1" orient="horz" pos="2387">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allout Stats_4">
    <p:bg>
      <p:bgPr>
        <a:solidFill>
          <a:schemeClr val="bg2"/>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33BF57C-5518-468A-A9F5-3AFC31E3A903}"/>
              </a:ext>
            </a:extLst>
          </p:cNvPr>
          <p:cNvSpPr>
            <a:spLocks noGrp="1"/>
          </p:cNvSpPr>
          <p:nvPr>
            <p:ph type="pic" sz="quarter" idx="12" hasCustomPrompt="1"/>
          </p:nvPr>
        </p:nvSpPr>
        <p:spPr>
          <a:xfrm>
            <a:off x="6996112" y="0"/>
            <a:ext cx="5195888" cy="6858000"/>
          </a:xfrm>
          <a:solidFill>
            <a:schemeClr val="tx1">
              <a:lumMod val="50000"/>
            </a:schemeClr>
          </a:solidFill>
        </p:spPr>
        <p:txBody>
          <a:bodyPr/>
          <a:lstStyle>
            <a:lvl1pPr marL="0" indent="0">
              <a:buNone/>
              <a:defRPr>
                <a:solidFill>
                  <a:schemeClr val="tx1"/>
                </a:solidFill>
              </a:defRPr>
            </a:lvl1pPr>
          </a:lstStyle>
          <a:p>
            <a:r>
              <a:rPr lang="en-US"/>
              <a:t>Move the blue overlay to the right &gt; click icon to add your image &gt; right click “Send to back” &gt; Align blue overlay back to left</a:t>
            </a:r>
          </a:p>
        </p:txBody>
      </p:sp>
      <p:sp>
        <p:nvSpPr>
          <p:cNvPr id="22" name="Text Placeholder 21">
            <a:extLst>
              <a:ext uri="{FF2B5EF4-FFF2-40B4-BE49-F238E27FC236}">
                <a16:creationId xmlns:a16="http://schemas.microsoft.com/office/drawing/2014/main" id="{9359E974-40FD-AC48-6278-0CF1851AEDFA}"/>
              </a:ext>
            </a:extLst>
          </p:cNvPr>
          <p:cNvSpPr>
            <a:spLocks noGrp="1"/>
          </p:cNvSpPr>
          <p:nvPr>
            <p:ph type="body" sz="quarter" idx="20"/>
          </p:nvPr>
        </p:nvSpPr>
        <p:spPr>
          <a:xfrm>
            <a:off x="6996112" y="0"/>
            <a:ext cx="5195888" cy="6858000"/>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tx2">
              <a:alpha val="60000"/>
            </a:schemeClr>
          </a:solidFill>
        </p:spPr>
        <p:txBody>
          <a:bodyPr wrap="square">
            <a:noAutofit/>
          </a:bodyPr>
          <a:lstStyle>
            <a:lvl1pPr marL="0" indent="0">
              <a:buNone/>
              <a:defRPr>
                <a:noFill/>
              </a:defRPr>
            </a:lvl1pPr>
          </a:lstStyle>
          <a:p>
            <a:pPr lvl="0"/>
            <a:endParaRPr lang="en-US"/>
          </a:p>
        </p:txBody>
      </p:sp>
      <p:sp>
        <p:nvSpPr>
          <p:cNvPr id="45" name="Text Placeholder 7">
            <a:extLst>
              <a:ext uri="{FF2B5EF4-FFF2-40B4-BE49-F238E27FC236}">
                <a16:creationId xmlns:a16="http://schemas.microsoft.com/office/drawing/2014/main" id="{9058343D-9BD7-F35F-5DD3-4BD2B129E66E}"/>
              </a:ext>
            </a:extLst>
          </p:cNvPr>
          <p:cNvSpPr>
            <a:spLocks noGrp="1"/>
          </p:cNvSpPr>
          <p:nvPr>
            <p:ph type="body" sz="quarter" idx="18" hasCustomPrompt="1"/>
          </p:nvPr>
        </p:nvSpPr>
        <p:spPr>
          <a:xfrm>
            <a:off x="6495256" y="1552793"/>
            <a:ext cx="1016212" cy="573834"/>
          </a:xfrm>
        </p:spPr>
        <p:txBody>
          <a:bodyPr anchor="b" anchorCtr="0"/>
          <a:lstStyle>
            <a:lvl1pPr marL="0" indent="0" algn="ctr">
              <a:lnSpc>
                <a:spcPct val="90000"/>
              </a:lnSpc>
              <a:spcBef>
                <a:spcPts val="0"/>
              </a:spcBef>
              <a:spcAft>
                <a:spcPts val="0"/>
              </a:spcAft>
              <a:buNone/>
              <a:defRPr sz="40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Text Placeholder 10">
            <a:extLst>
              <a:ext uri="{FF2B5EF4-FFF2-40B4-BE49-F238E27FC236}">
                <a16:creationId xmlns:a16="http://schemas.microsoft.com/office/drawing/2014/main" id="{F353392F-84C5-5319-CCE5-1833F55F1A0C}"/>
              </a:ext>
            </a:extLst>
          </p:cNvPr>
          <p:cNvSpPr>
            <a:spLocks noGrp="1"/>
          </p:cNvSpPr>
          <p:nvPr>
            <p:ph type="body" sz="quarter" idx="19" hasCustomPrompt="1"/>
          </p:nvPr>
        </p:nvSpPr>
        <p:spPr>
          <a:xfrm>
            <a:off x="7963840" y="1499867"/>
            <a:ext cx="3498817" cy="575101"/>
          </a:xfrm>
        </p:spPr>
        <p:txBody>
          <a:bodyPr/>
          <a:lstStyle>
            <a:lvl1pPr marL="0" indent="0" algn="l">
              <a:buNone/>
              <a:defRPr sz="1600">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stat information of up to 2 lines</a:t>
            </a:r>
          </a:p>
        </p:txBody>
      </p:sp>
      <p:sp>
        <p:nvSpPr>
          <p:cNvPr id="48" name="Text Placeholder 7">
            <a:extLst>
              <a:ext uri="{FF2B5EF4-FFF2-40B4-BE49-F238E27FC236}">
                <a16:creationId xmlns:a16="http://schemas.microsoft.com/office/drawing/2014/main" id="{E97C1D4B-4134-0FE7-2D89-9A14C50C8EE3}"/>
              </a:ext>
            </a:extLst>
          </p:cNvPr>
          <p:cNvSpPr>
            <a:spLocks noGrp="1"/>
          </p:cNvSpPr>
          <p:nvPr>
            <p:ph type="body" sz="quarter" idx="21" hasCustomPrompt="1"/>
          </p:nvPr>
        </p:nvSpPr>
        <p:spPr>
          <a:xfrm>
            <a:off x="6495256" y="5131112"/>
            <a:ext cx="1016212" cy="573834"/>
          </a:xfrm>
        </p:spPr>
        <p:txBody>
          <a:bodyPr anchor="b" anchorCtr="0"/>
          <a:lstStyle>
            <a:lvl1pPr marL="0" indent="0" algn="ctr">
              <a:lnSpc>
                <a:spcPct val="90000"/>
              </a:lnSpc>
              <a:spcBef>
                <a:spcPts val="0"/>
              </a:spcBef>
              <a:spcAft>
                <a:spcPts val="0"/>
              </a:spcAft>
              <a:buNone/>
              <a:defRPr sz="40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9" name="Text Placeholder 10">
            <a:extLst>
              <a:ext uri="{FF2B5EF4-FFF2-40B4-BE49-F238E27FC236}">
                <a16:creationId xmlns:a16="http://schemas.microsoft.com/office/drawing/2014/main" id="{5E2AD777-A2AC-8564-B0E2-D79D3D02DB72}"/>
              </a:ext>
            </a:extLst>
          </p:cNvPr>
          <p:cNvSpPr>
            <a:spLocks noGrp="1"/>
          </p:cNvSpPr>
          <p:nvPr>
            <p:ph type="body" sz="quarter" idx="22" hasCustomPrompt="1"/>
          </p:nvPr>
        </p:nvSpPr>
        <p:spPr>
          <a:xfrm>
            <a:off x="7963840" y="5061857"/>
            <a:ext cx="3498817" cy="575101"/>
          </a:xfrm>
        </p:spPr>
        <p:txBody>
          <a:bodyPr/>
          <a:lstStyle>
            <a:lvl1pPr marL="0" indent="0" algn="l">
              <a:buNone/>
              <a:defRPr sz="1600">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stat information of up to 2 lines</a:t>
            </a:r>
          </a:p>
        </p:txBody>
      </p:sp>
      <p:sp>
        <p:nvSpPr>
          <p:cNvPr id="52" name="Text Placeholder 7">
            <a:extLst>
              <a:ext uri="{FF2B5EF4-FFF2-40B4-BE49-F238E27FC236}">
                <a16:creationId xmlns:a16="http://schemas.microsoft.com/office/drawing/2014/main" id="{0A032A2B-0AD7-FF7D-DAC5-3179C634DA08}"/>
              </a:ext>
            </a:extLst>
          </p:cNvPr>
          <p:cNvSpPr>
            <a:spLocks noGrp="1"/>
          </p:cNvSpPr>
          <p:nvPr>
            <p:ph type="body" sz="quarter" idx="23" hasCustomPrompt="1"/>
          </p:nvPr>
        </p:nvSpPr>
        <p:spPr>
          <a:xfrm>
            <a:off x="6495256" y="3359725"/>
            <a:ext cx="1016212" cy="573834"/>
          </a:xfrm>
        </p:spPr>
        <p:txBody>
          <a:bodyPr anchor="b" anchorCtr="0"/>
          <a:lstStyle>
            <a:lvl1pPr marL="0" indent="0" algn="ctr">
              <a:lnSpc>
                <a:spcPct val="90000"/>
              </a:lnSpc>
              <a:spcBef>
                <a:spcPts val="0"/>
              </a:spcBef>
              <a:spcAft>
                <a:spcPts val="0"/>
              </a:spcAft>
              <a:buNone/>
              <a:defRPr sz="40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3" name="Text Placeholder 10">
            <a:extLst>
              <a:ext uri="{FF2B5EF4-FFF2-40B4-BE49-F238E27FC236}">
                <a16:creationId xmlns:a16="http://schemas.microsoft.com/office/drawing/2014/main" id="{C79AD5C8-B31B-E6BE-C6C9-6C1A21105348}"/>
              </a:ext>
            </a:extLst>
          </p:cNvPr>
          <p:cNvSpPr>
            <a:spLocks noGrp="1"/>
          </p:cNvSpPr>
          <p:nvPr>
            <p:ph type="body" sz="quarter" idx="24" hasCustomPrompt="1"/>
          </p:nvPr>
        </p:nvSpPr>
        <p:spPr>
          <a:xfrm>
            <a:off x="7963840" y="3306799"/>
            <a:ext cx="3498817" cy="575101"/>
          </a:xfrm>
        </p:spPr>
        <p:txBody>
          <a:bodyPr/>
          <a:lstStyle>
            <a:lvl1pPr marL="0" indent="0" algn="l">
              <a:buNone/>
              <a:defRPr sz="1600">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insert stat information of up to 2 lines</a:t>
            </a:r>
          </a:p>
        </p:txBody>
      </p:sp>
      <p:sp>
        <p:nvSpPr>
          <p:cNvPr id="4" name="Slide Number Placeholder 3">
            <a:extLst>
              <a:ext uri="{FF2B5EF4-FFF2-40B4-BE49-F238E27FC236}">
                <a16:creationId xmlns:a16="http://schemas.microsoft.com/office/drawing/2014/main" id="{31AD9D7D-CD95-00DB-B934-9AD513360275}"/>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7EC06919-7E3E-3B6C-E141-E296DBDEE6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3" name="Title 1">
            <a:extLst>
              <a:ext uri="{FF2B5EF4-FFF2-40B4-BE49-F238E27FC236}">
                <a16:creationId xmlns:a16="http://schemas.microsoft.com/office/drawing/2014/main" id="{ED012A11-35EC-9B1C-A2ED-431090224643}"/>
              </a:ext>
            </a:extLst>
          </p:cNvPr>
          <p:cNvSpPr>
            <a:spLocks noGrp="1"/>
          </p:cNvSpPr>
          <p:nvPr>
            <p:ph type="title" hasCustomPrompt="1"/>
          </p:nvPr>
        </p:nvSpPr>
        <p:spPr>
          <a:xfrm>
            <a:off x="550863" y="430442"/>
            <a:ext cx="4824412" cy="910996"/>
          </a:xfrm>
        </p:spPr>
        <p:txBody>
          <a:bodyPr/>
          <a:lstStyle>
            <a:lvl1pPr>
              <a:defRPr sz="3600">
                <a:solidFill>
                  <a:schemeClr val="tx2"/>
                </a:solidFill>
              </a:defRPr>
            </a:lvl1pPr>
          </a:lstStyle>
          <a:p>
            <a:r>
              <a:rPr lang="en-GB"/>
              <a:t>Click here to </a:t>
            </a:r>
            <a:br>
              <a:rPr lang="en-GB"/>
            </a:br>
            <a:r>
              <a:rPr lang="en-GB"/>
              <a:t>add your title</a:t>
            </a:r>
            <a:endParaRPr lang="en-US"/>
          </a:p>
        </p:txBody>
      </p:sp>
      <p:sp>
        <p:nvSpPr>
          <p:cNvPr id="6" name="Text Placeholder 8">
            <a:extLst>
              <a:ext uri="{FF2B5EF4-FFF2-40B4-BE49-F238E27FC236}">
                <a16:creationId xmlns:a16="http://schemas.microsoft.com/office/drawing/2014/main" id="{455E1616-660C-BB98-E3AE-CF3040F3B7DF}"/>
              </a:ext>
            </a:extLst>
          </p:cNvPr>
          <p:cNvSpPr>
            <a:spLocks noGrp="1"/>
          </p:cNvSpPr>
          <p:nvPr>
            <p:ph type="body" sz="quarter" idx="13" hasCustomPrompt="1"/>
          </p:nvPr>
        </p:nvSpPr>
        <p:spPr>
          <a:xfrm>
            <a:off x="550863" y="1944885"/>
            <a:ext cx="4824412" cy="478711"/>
          </a:xfrm>
        </p:spPr>
        <p:txBody>
          <a:bodyPr anchor="b" anchorCtr="0"/>
          <a:lstStyle>
            <a:lvl1pPr marL="0" indent="0">
              <a:lnSpc>
                <a:spcPct val="100000"/>
              </a:lnSpc>
              <a:spcBef>
                <a:spcPts val="0"/>
              </a:spcBef>
              <a:spcAft>
                <a:spcPts val="0"/>
              </a:spcAft>
              <a:buNone/>
              <a:defRPr sz="1600" b="1" i="0">
                <a:solidFill>
                  <a:schemeClr val="tx2"/>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7" name="Text Placeholder 10">
            <a:extLst>
              <a:ext uri="{FF2B5EF4-FFF2-40B4-BE49-F238E27FC236}">
                <a16:creationId xmlns:a16="http://schemas.microsoft.com/office/drawing/2014/main" id="{C4B5A758-9D76-4819-347F-D2B3B9749E72}"/>
              </a:ext>
            </a:extLst>
          </p:cNvPr>
          <p:cNvSpPr>
            <a:spLocks noGrp="1"/>
          </p:cNvSpPr>
          <p:nvPr>
            <p:ph type="body" sz="quarter" idx="14" hasCustomPrompt="1"/>
          </p:nvPr>
        </p:nvSpPr>
        <p:spPr>
          <a:xfrm>
            <a:off x="550864" y="2778159"/>
            <a:ext cx="4824412" cy="3351179"/>
          </a:xfrm>
        </p:spPr>
        <p:txBody>
          <a:bodyPr/>
          <a:lstStyle>
            <a:lvl1pPr marL="0" indent="0">
              <a:buNone/>
              <a:defRPr>
                <a:solidFill>
                  <a:schemeClr val="tx2"/>
                </a:solidFill>
              </a:defRPr>
            </a:lvl1pPr>
            <a:lvl2pPr marL="352425" indent="-176213">
              <a:tabLst/>
              <a:defRPr>
                <a:solidFill>
                  <a:schemeClr val="tx2"/>
                </a:solidFill>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cxnSp>
        <p:nvCxnSpPr>
          <p:cNvPr id="8" name="Straight Connector 7">
            <a:extLst>
              <a:ext uri="{FF2B5EF4-FFF2-40B4-BE49-F238E27FC236}">
                <a16:creationId xmlns:a16="http://schemas.microsoft.com/office/drawing/2014/main" id="{1758D89B-440D-9906-127A-44988EF98B00}"/>
              </a:ext>
            </a:extLst>
          </p:cNvPr>
          <p:cNvCxnSpPr/>
          <p:nvPr userDrawn="1"/>
        </p:nvCxnSpPr>
        <p:spPr>
          <a:xfrm>
            <a:off x="550863" y="165817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1430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273">
          <p15:clr>
            <a:srgbClr val="FBAE40"/>
          </p15:clr>
        </p15:guide>
        <p15:guide id="2" pos="2955">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allout Stats_5">
    <p:bg>
      <p:bgPr>
        <a:solidFill>
          <a:schemeClr val="bg2"/>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33BF57C-5518-468A-A9F5-3AFC31E3A903}"/>
              </a:ext>
            </a:extLst>
          </p:cNvPr>
          <p:cNvSpPr>
            <a:spLocks noGrp="1"/>
          </p:cNvSpPr>
          <p:nvPr>
            <p:ph type="pic" sz="quarter" idx="12" hasCustomPrompt="1"/>
          </p:nvPr>
        </p:nvSpPr>
        <p:spPr>
          <a:xfrm>
            <a:off x="6996112" y="0"/>
            <a:ext cx="5195888" cy="6858000"/>
          </a:xfrm>
          <a:solidFill>
            <a:schemeClr val="tx1">
              <a:lumMod val="50000"/>
            </a:schemeClr>
          </a:solidFill>
        </p:spPr>
        <p:txBody>
          <a:bodyPr/>
          <a:lstStyle>
            <a:lvl1pPr marL="0" indent="0">
              <a:buNone/>
              <a:defRPr>
                <a:solidFill>
                  <a:schemeClr val="tx1"/>
                </a:solidFill>
              </a:defRPr>
            </a:lvl1pPr>
          </a:lstStyle>
          <a:p>
            <a:r>
              <a:rPr lang="en-US"/>
              <a:t>Move the blue overlay to the right &gt; click icon to add your image &gt; right click “Send to back” &gt; Align blue overlay back to left</a:t>
            </a:r>
          </a:p>
        </p:txBody>
      </p:sp>
      <p:sp>
        <p:nvSpPr>
          <p:cNvPr id="2" name="Text Placeholder 21">
            <a:extLst>
              <a:ext uri="{FF2B5EF4-FFF2-40B4-BE49-F238E27FC236}">
                <a16:creationId xmlns:a16="http://schemas.microsoft.com/office/drawing/2014/main" id="{8D79FF11-3450-F786-ADDD-F0E36CD6B84E}"/>
              </a:ext>
            </a:extLst>
          </p:cNvPr>
          <p:cNvSpPr>
            <a:spLocks noGrp="1"/>
          </p:cNvSpPr>
          <p:nvPr>
            <p:ph type="body" sz="quarter" idx="20"/>
          </p:nvPr>
        </p:nvSpPr>
        <p:spPr>
          <a:xfrm>
            <a:off x="6990248" y="0"/>
            <a:ext cx="5201752" cy="6862583"/>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tx2">
              <a:alpha val="60000"/>
            </a:schemeClr>
          </a:solidFill>
        </p:spPr>
        <p:txBody>
          <a:bodyPr wrap="square">
            <a:noAutofit/>
          </a:bodyPr>
          <a:lstStyle>
            <a:lvl1pPr marL="0" indent="0">
              <a:buNone/>
              <a:defRPr>
                <a:noFill/>
              </a:defRPr>
            </a:lvl1pPr>
          </a:lstStyle>
          <a:p>
            <a:pPr lvl="0"/>
            <a:endParaRPr lang="en-US"/>
          </a:p>
        </p:txBody>
      </p:sp>
      <p:sp>
        <p:nvSpPr>
          <p:cNvPr id="4" name="Slide Number Placeholder 3">
            <a:extLst>
              <a:ext uri="{FF2B5EF4-FFF2-40B4-BE49-F238E27FC236}">
                <a16:creationId xmlns:a16="http://schemas.microsoft.com/office/drawing/2014/main" id="{31AD9D7D-CD95-00DB-B934-9AD513360275}"/>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7EC06919-7E3E-3B6C-E141-E296DBDEE6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3" name="Text Placeholder 6">
            <a:extLst>
              <a:ext uri="{FF2B5EF4-FFF2-40B4-BE49-F238E27FC236}">
                <a16:creationId xmlns:a16="http://schemas.microsoft.com/office/drawing/2014/main" id="{5DE5A5F4-0F15-F910-73C2-BCFEDEE2C627}"/>
              </a:ext>
            </a:extLst>
          </p:cNvPr>
          <p:cNvSpPr>
            <a:spLocks noGrp="1"/>
          </p:cNvSpPr>
          <p:nvPr>
            <p:ph type="body" sz="quarter" idx="33" hasCustomPrompt="1"/>
          </p:nvPr>
        </p:nvSpPr>
        <p:spPr>
          <a:xfrm>
            <a:off x="577758" y="1954270"/>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8" name="Text Placeholder 10">
            <a:extLst>
              <a:ext uri="{FF2B5EF4-FFF2-40B4-BE49-F238E27FC236}">
                <a16:creationId xmlns:a16="http://schemas.microsoft.com/office/drawing/2014/main" id="{FD8F8BD9-BB47-93F7-4D6E-85365204DEE1}"/>
              </a:ext>
            </a:extLst>
          </p:cNvPr>
          <p:cNvSpPr>
            <a:spLocks noGrp="1"/>
          </p:cNvSpPr>
          <p:nvPr>
            <p:ph type="body" sz="quarter" idx="22" hasCustomPrompt="1"/>
          </p:nvPr>
        </p:nvSpPr>
        <p:spPr>
          <a:xfrm>
            <a:off x="577757" y="2469469"/>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10" name="Text Placeholder 6">
            <a:extLst>
              <a:ext uri="{FF2B5EF4-FFF2-40B4-BE49-F238E27FC236}">
                <a16:creationId xmlns:a16="http://schemas.microsoft.com/office/drawing/2014/main" id="{0995A3EB-25F9-0690-AE75-935AD8D0F59C}"/>
              </a:ext>
            </a:extLst>
          </p:cNvPr>
          <p:cNvSpPr>
            <a:spLocks noGrp="1"/>
          </p:cNvSpPr>
          <p:nvPr>
            <p:ph type="body" sz="quarter" idx="35" hasCustomPrompt="1"/>
          </p:nvPr>
        </p:nvSpPr>
        <p:spPr>
          <a:xfrm>
            <a:off x="7014206" y="1954270"/>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11" name="Text Placeholder 10">
            <a:extLst>
              <a:ext uri="{FF2B5EF4-FFF2-40B4-BE49-F238E27FC236}">
                <a16:creationId xmlns:a16="http://schemas.microsoft.com/office/drawing/2014/main" id="{24F939C2-14AC-7785-103A-366131575EB3}"/>
              </a:ext>
            </a:extLst>
          </p:cNvPr>
          <p:cNvSpPr>
            <a:spLocks noGrp="1"/>
          </p:cNvSpPr>
          <p:nvPr>
            <p:ph type="body" sz="quarter" idx="36" hasCustomPrompt="1"/>
          </p:nvPr>
        </p:nvSpPr>
        <p:spPr>
          <a:xfrm>
            <a:off x="7014205" y="2469469"/>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13" name="Text Placeholder 6">
            <a:extLst>
              <a:ext uri="{FF2B5EF4-FFF2-40B4-BE49-F238E27FC236}">
                <a16:creationId xmlns:a16="http://schemas.microsoft.com/office/drawing/2014/main" id="{3B1F961B-5C5E-FAAF-327C-3D4C697DDF9E}"/>
              </a:ext>
            </a:extLst>
          </p:cNvPr>
          <p:cNvSpPr>
            <a:spLocks noGrp="1"/>
          </p:cNvSpPr>
          <p:nvPr>
            <p:ph type="body" sz="quarter" idx="38" hasCustomPrompt="1"/>
          </p:nvPr>
        </p:nvSpPr>
        <p:spPr>
          <a:xfrm>
            <a:off x="3846963" y="1954270"/>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15" name="Text Placeholder 10">
            <a:extLst>
              <a:ext uri="{FF2B5EF4-FFF2-40B4-BE49-F238E27FC236}">
                <a16:creationId xmlns:a16="http://schemas.microsoft.com/office/drawing/2014/main" id="{6CAEE550-1A56-3550-0BC7-204F62E2613D}"/>
              </a:ext>
            </a:extLst>
          </p:cNvPr>
          <p:cNvSpPr>
            <a:spLocks noGrp="1"/>
          </p:cNvSpPr>
          <p:nvPr>
            <p:ph type="body" sz="quarter" idx="39" hasCustomPrompt="1"/>
          </p:nvPr>
        </p:nvSpPr>
        <p:spPr>
          <a:xfrm>
            <a:off x="3846962" y="2469469"/>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16" name="Text Placeholder 6">
            <a:extLst>
              <a:ext uri="{FF2B5EF4-FFF2-40B4-BE49-F238E27FC236}">
                <a16:creationId xmlns:a16="http://schemas.microsoft.com/office/drawing/2014/main" id="{8AB29F6E-F8F0-322E-9F3D-8B777D3F0220}"/>
              </a:ext>
            </a:extLst>
          </p:cNvPr>
          <p:cNvSpPr>
            <a:spLocks noGrp="1"/>
          </p:cNvSpPr>
          <p:nvPr>
            <p:ph type="body" sz="quarter" idx="41" hasCustomPrompt="1"/>
          </p:nvPr>
        </p:nvSpPr>
        <p:spPr>
          <a:xfrm>
            <a:off x="577758" y="4774371"/>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17" name="Text Placeholder 10">
            <a:extLst>
              <a:ext uri="{FF2B5EF4-FFF2-40B4-BE49-F238E27FC236}">
                <a16:creationId xmlns:a16="http://schemas.microsoft.com/office/drawing/2014/main" id="{B772BB5B-5DCA-F478-315C-3D61880A4BD2}"/>
              </a:ext>
            </a:extLst>
          </p:cNvPr>
          <p:cNvSpPr>
            <a:spLocks noGrp="1"/>
          </p:cNvSpPr>
          <p:nvPr>
            <p:ph type="body" sz="quarter" idx="42" hasCustomPrompt="1"/>
          </p:nvPr>
        </p:nvSpPr>
        <p:spPr>
          <a:xfrm>
            <a:off x="577757" y="5289570"/>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19" name="Text Placeholder 6">
            <a:extLst>
              <a:ext uri="{FF2B5EF4-FFF2-40B4-BE49-F238E27FC236}">
                <a16:creationId xmlns:a16="http://schemas.microsoft.com/office/drawing/2014/main" id="{61095FE3-C032-F085-1C75-F866162B9BD7}"/>
              </a:ext>
            </a:extLst>
          </p:cNvPr>
          <p:cNvSpPr>
            <a:spLocks noGrp="1"/>
          </p:cNvSpPr>
          <p:nvPr>
            <p:ph type="body" sz="quarter" idx="44" hasCustomPrompt="1"/>
          </p:nvPr>
        </p:nvSpPr>
        <p:spPr>
          <a:xfrm>
            <a:off x="7014206" y="4774371"/>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20" name="Text Placeholder 10">
            <a:extLst>
              <a:ext uri="{FF2B5EF4-FFF2-40B4-BE49-F238E27FC236}">
                <a16:creationId xmlns:a16="http://schemas.microsoft.com/office/drawing/2014/main" id="{8005F23B-DF15-6D8D-8B12-F4E4625BBAB5}"/>
              </a:ext>
            </a:extLst>
          </p:cNvPr>
          <p:cNvSpPr>
            <a:spLocks noGrp="1"/>
          </p:cNvSpPr>
          <p:nvPr>
            <p:ph type="body" sz="quarter" idx="45" hasCustomPrompt="1"/>
          </p:nvPr>
        </p:nvSpPr>
        <p:spPr>
          <a:xfrm>
            <a:off x="7014205" y="5289570"/>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23" name="Text Placeholder 6">
            <a:extLst>
              <a:ext uri="{FF2B5EF4-FFF2-40B4-BE49-F238E27FC236}">
                <a16:creationId xmlns:a16="http://schemas.microsoft.com/office/drawing/2014/main" id="{7931909C-D72B-A31D-E021-96575582FF5D}"/>
              </a:ext>
            </a:extLst>
          </p:cNvPr>
          <p:cNvSpPr>
            <a:spLocks noGrp="1"/>
          </p:cNvSpPr>
          <p:nvPr>
            <p:ph type="body" sz="quarter" idx="47" hasCustomPrompt="1"/>
          </p:nvPr>
        </p:nvSpPr>
        <p:spPr>
          <a:xfrm>
            <a:off x="3846963" y="4774371"/>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24" name="Text Placeholder 10">
            <a:extLst>
              <a:ext uri="{FF2B5EF4-FFF2-40B4-BE49-F238E27FC236}">
                <a16:creationId xmlns:a16="http://schemas.microsoft.com/office/drawing/2014/main" id="{68068B6B-8D4E-C4A4-1FD2-B2BC9C3378B7}"/>
              </a:ext>
            </a:extLst>
          </p:cNvPr>
          <p:cNvSpPr>
            <a:spLocks noGrp="1"/>
          </p:cNvSpPr>
          <p:nvPr>
            <p:ph type="body" sz="quarter" idx="48" hasCustomPrompt="1"/>
          </p:nvPr>
        </p:nvSpPr>
        <p:spPr>
          <a:xfrm>
            <a:off x="3846962" y="5289570"/>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25" name="Text Placeholder 6">
            <a:extLst>
              <a:ext uri="{FF2B5EF4-FFF2-40B4-BE49-F238E27FC236}">
                <a16:creationId xmlns:a16="http://schemas.microsoft.com/office/drawing/2014/main" id="{5B6CB069-F7D7-449B-D75D-5F532BB0196A}"/>
              </a:ext>
            </a:extLst>
          </p:cNvPr>
          <p:cNvSpPr>
            <a:spLocks noGrp="1"/>
          </p:cNvSpPr>
          <p:nvPr>
            <p:ph type="body" sz="quarter" idx="50" hasCustomPrompt="1"/>
          </p:nvPr>
        </p:nvSpPr>
        <p:spPr>
          <a:xfrm>
            <a:off x="577758" y="3364321"/>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26" name="Text Placeholder 10">
            <a:extLst>
              <a:ext uri="{FF2B5EF4-FFF2-40B4-BE49-F238E27FC236}">
                <a16:creationId xmlns:a16="http://schemas.microsoft.com/office/drawing/2014/main" id="{261333B8-9ABB-1146-E81E-22FED3D311FC}"/>
              </a:ext>
            </a:extLst>
          </p:cNvPr>
          <p:cNvSpPr>
            <a:spLocks noGrp="1"/>
          </p:cNvSpPr>
          <p:nvPr>
            <p:ph type="body" sz="quarter" idx="51" hasCustomPrompt="1"/>
          </p:nvPr>
        </p:nvSpPr>
        <p:spPr>
          <a:xfrm>
            <a:off x="577757" y="3879520"/>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28" name="Text Placeholder 6">
            <a:extLst>
              <a:ext uri="{FF2B5EF4-FFF2-40B4-BE49-F238E27FC236}">
                <a16:creationId xmlns:a16="http://schemas.microsoft.com/office/drawing/2014/main" id="{4B8BC45D-FE1B-627D-2A31-572132728178}"/>
              </a:ext>
            </a:extLst>
          </p:cNvPr>
          <p:cNvSpPr>
            <a:spLocks noGrp="1"/>
          </p:cNvSpPr>
          <p:nvPr>
            <p:ph type="body" sz="quarter" idx="53" hasCustomPrompt="1"/>
          </p:nvPr>
        </p:nvSpPr>
        <p:spPr>
          <a:xfrm>
            <a:off x="7014206" y="3364321"/>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29" name="Text Placeholder 10">
            <a:extLst>
              <a:ext uri="{FF2B5EF4-FFF2-40B4-BE49-F238E27FC236}">
                <a16:creationId xmlns:a16="http://schemas.microsoft.com/office/drawing/2014/main" id="{A131CF4C-5FFF-1BDA-0B53-0328B3C78E66}"/>
              </a:ext>
            </a:extLst>
          </p:cNvPr>
          <p:cNvSpPr>
            <a:spLocks noGrp="1"/>
          </p:cNvSpPr>
          <p:nvPr>
            <p:ph type="body" sz="quarter" idx="54" hasCustomPrompt="1"/>
          </p:nvPr>
        </p:nvSpPr>
        <p:spPr>
          <a:xfrm>
            <a:off x="7014205" y="3879520"/>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31" name="Text Placeholder 6">
            <a:extLst>
              <a:ext uri="{FF2B5EF4-FFF2-40B4-BE49-F238E27FC236}">
                <a16:creationId xmlns:a16="http://schemas.microsoft.com/office/drawing/2014/main" id="{1A67596E-3AD7-FBB0-D5C1-57CC6F7D6EBA}"/>
              </a:ext>
            </a:extLst>
          </p:cNvPr>
          <p:cNvSpPr>
            <a:spLocks noGrp="1"/>
          </p:cNvSpPr>
          <p:nvPr>
            <p:ph type="body" sz="quarter" idx="56" hasCustomPrompt="1"/>
          </p:nvPr>
        </p:nvSpPr>
        <p:spPr>
          <a:xfrm>
            <a:off x="3846963" y="3364321"/>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32" name="Text Placeholder 10">
            <a:extLst>
              <a:ext uri="{FF2B5EF4-FFF2-40B4-BE49-F238E27FC236}">
                <a16:creationId xmlns:a16="http://schemas.microsoft.com/office/drawing/2014/main" id="{52B1060C-761C-62C5-5417-FE68204DCA11}"/>
              </a:ext>
            </a:extLst>
          </p:cNvPr>
          <p:cNvSpPr>
            <a:spLocks noGrp="1"/>
          </p:cNvSpPr>
          <p:nvPr>
            <p:ph type="body" sz="quarter" idx="57" hasCustomPrompt="1"/>
          </p:nvPr>
        </p:nvSpPr>
        <p:spPr>
          <a:xfrm>
            <a:off x="3846962" y="3879520"/>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37" name="Title 1">
            <a:extLst>
              <a:ext uri="{FF2B5EF4-FFF2-40B4-BE49-F238E27FC236}">
                <a16:creationId xmlns:a16="http://schemas.microsoft.com/office/drawing/2014/main" id="{8093AAB5-0A74-2D3F-4E6C-5A2E6CDE7D3D}"/>
              </a:ext>
            </a:extLst>
          </p:cNvPr>
          <p:cNvSpPr>
            <a:spLocks noGrp="1"/>
          </p:cNvSpPr>
          <p:nvPr>
            <p:ph type="title" hasCustomPrompt="1"/>
          </p:nvPr>
        </p:nvSpPr>
        <p:spPr>
          <a:xfrm>
            <a:off x="550863" y="430442"/>
            <a:ext cx="4510994" cy="910996"/>
          </a:xfrm>
        </p:spPr>
        <p:txBody>
          <a:bodyPr/>
          <a:lstStyle>
            <a:lvl1pPr>
              <a:defRPr>
                <a:solidFill>
                  <a:schemeClr val="tx2"/>
                </a:solidFill>
              </a:defRPr>
            </a:lvl1pPr>
          </a:lstStyle>
          <a:p>
            <a:r>
              <a:rPr lang="en-MY"/>
              <a:t>Click here to add your title of up to 2 lines</a:t>
            </a:r>
            <a:endParaRPr lang="en-US"/>
          </a:p>
        </p:txBody>
      </p:sp>
    </p:spTree>
    <p:extLst>
      <p:ext uri="{BB962C8B-B14F-4D97-AF65-F5344CB8AC3E}">
        <p14:creationId xmlns:p14="http://schemas.microsoft.com/office/powerpoint/2010/main" val="5008087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273">
          <p15:clr>
            <a:srgbClr val="FBAE40"/>
          </p15:clr>
        </p15:guide>
        <p15:guide id="2" pos="2955">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Map Slide_Dark">
    <p:bg>
      <p:bgRef idx="1001">
        <a:schemeClr val="bg1"/>
      </p:bgRef>
    </p:bg>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9A270C8E-8C24-64D6-F575-5A21716B8E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3927" y="3953"/>
            <a:ext cx="10508105" cy="7005403"/>
          </a:xfrm>
          <a:prstGeom prst="rect">
            <a:avLst/>
          </a:prstGeom>
        </p:spPr>
      </p:pic>
      <p:sp>
        <p:nvSpPr>
          <p:cNvPr id="2" name="Title 1">
            <a:extLst>
              <a:ext uri="{FF2B5EF4-FFF2-40B4-BE49-F238E27FC236}">
                <a16:creationId xmlns:a16="http://schemas.microsoft.com/office/drawing/2014/main" id="{40BB6A6E-AA6E-FD1E-7CC4-12EB43D1059A}"/>
              </a:ext>
            </a:extLst>
          </p:cNvPr>
          <p:cNvSpPr>
            <a:spLocks noGrp="1"/>
          </p:cNvSpPr>
          <p:nvPr>
            <p:ph type="title" hasCustomPrompt="1"/>
          </p:nvPr>
        </p:nvSpPr>
        <p:spPr>
          <a:xfrm>
            <a:off x="550864" y="430442"/>
            <a:ext cx="5545136" cy="910996"/>
          </a:xfrm>
        </p:spPr>
        <p:txBody>
          <a:bodyPr/>
          <a:lstStyle>
            <a:lvl1pPr>
              <a:defRPr sz="3600">
                <a:solidFill>
                  <a:schemeClr val="tx1"/>
                </a:solidFill>
              </a:defRPr>
            </a:lvl1pPr>
          </a:lstStyle>
          <a:p>
            <a:r>
              <a:rPr lang="en-GB"/>
              <a:t>Click here to </a:t>
            </a:r>
            <a:br>
              <a:rPr lang="en-GB"/>
            </a:br>
            <a:r>
              <a:rPr lang="en-GB"/>
              <a:t>add your title</a:t>
            </a:r>
            <a:endParaRPr lang="en-US"/>
          </a:p>
        </p:txBody>
      </p:sp>
      <p:sp>
        <p:nvSpPr>
          <p:cNvPr id="7" name="Text Placeholder 10">
            <a:extLst>
              <a:ext uri="{FF2B5EF4-FFF2-40B4-BE49-F238E27FC236}">
                <a16:creationId xmlns:a16="http://schemas.microsoft.com/office/drawing/2014/main" id="{C6CA3B35-13F3-2C87-8F2B-C310A1AD2D53}"/>
              </a:ext>
            </a:extLst>
          </p:cNvPr>
          <p:cNvSpPr>
            <a:spLocks noGrp="1" noChangeAspect="1"/>
          </p:cNvSpPr>
          <p:nvPr>
            <p:ph type="body" sz="quarter" idx="21" hasCustomPrompt="1"/>
          </p:nvPr>
        </p:nvSpPr>
        <p:spPr>
          <a:xfrm>
            <a:off x="3740624" y="2708738"/>
            <a:ext cx="1152000" cy="1152000"/>
          </a:xfrm>
          <a:prstGeom prst="ellipse">
            <a:avLst/>
          </a:prstGeom>
          <a:solidFill>
            <a:schemeClr val="accent4">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8" name="Text Placeholder 10">
            <a:extLst>
              <a:ext uri="{FF2B5EF4-FFF2-40B4-BE49-F238E27FC236}">
                <a16:creationId xmlns:a16="http://schemas.microsoft.com/office/drawing/2014/main" id="{C951F646-2485-7974-48E4-C123DB01F187}"/>
              </a:ext>
            </a:extLst>
          </p:cNvPr>
          <p:cNvSpPr>
            <a:spLocks noGrp="1" noChangeAspect="1"/>
          </p:cNvSpPr>
          <p:nvPr>
            <p:ph type="body" sz="quarter" idx="22" hasCustomPrompt="1"/>
          </p:nvPr>
        </p:nvSpPr>
        <p:spPr>
          <a:xfrm>
            <a:off x="4850106" y="4471628"/>
            <a:ext cx="1152000" cy="1152000"/>
          </a:xfrm>
          <a:prstGeom prst="ellipse">
            <a:avLst/>
          </a:prstGeom>
          <a:solidFill>
            <a:srgbClr val="B2E9E7">
              <a:alpha val="25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9" name="Text Placeholder 10">
            <a:extLst>
              <a:ext uri="{FF2B5EF4-FFF2-40B4-BE49-F238E27FC236}">
                <a16:creationId xmlns:a16="http://schemas.microsoft.com/office/drawing/2014/main" id="{12D65398-2ACE-6F7B-B604-1504682A5A86}"/>
              </a:ext>
            </a:extLst>
          </p:cNvPr>
          <p:cNvSpPr>
            <a:spLocks noGrp="1" noChangeAspect="1"/>
          </p:cNvSpPr>
          <p:nvPr>
            <p:ph type="body" sz="quarter" idx="23" hasCustomPrompt="1"/>
          </p:nvPr>
        </p:nvSpPr>
        <p:spPr>
          <a:xfrm>
            <a:off x="5520000" y="2853000"/>
            <a:ext cx="1152000" cy="1152000"/>
          </a:xfrm>
          <a:prstGeom prst="ellipse">
            <a:avLst/>
          </a:prstGeom>
          <a:solidFill>
            <a:schemeClr val="accent5">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8341A99A-626C-6B59-617D-48D5EFFAF3F7}"/>
              </a:ext>
            </a:extLst>
          </p:cNvPr>
          <p:cNvSpPr>
            <a:spLocks noGrp="1" noChangeAspect="1"/>
          </p:cNvSpPr>
          <p:nvPr>
            <p:ph type="body" sz="quarter" idx="24" hasCustomPrompt="1"/>
          </p:nvPr>
        </p:nvSpPr>
        <p:spPr>
          <a:xfrm>
            <a:off x="6394959" y="2708738"/>
            <a:ext cx="1152000" cy="1152000"/>
          </a:xfrm>
          <a:prstGeom prst="ellipse">
            <a:avLst/>
          </a:prstGeom>
          <a:solidFill>
            <a:schemeClr val="accent2">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44A5CD3F-7BF5-9487-C6B2-0EA3A78A6855}"/>
              </a:ext>
            </a:extLst>
          </p:cNvPr>
          <p:cNvSpPr>
            <a:spLocks noGrp="1" noChangeAspect="1"/>
          </p:cNvSpPr>
          <p:nvPr>
            <p:ph type="body" sz="quarter" idx="25" hasCustomPrompt="1"/>
          </p:nvPr>
        </p:nvSpPr>
        <p:spPr>
          <a:xfrm>
            <a:off x="5803945" y="1983909"/>
            <a:ext cx="1152000" cy="1152000"/>
          </a:xfrm>
          <a:prstGeom prst="ellipse">
            <a:avLst/>
          </a:prstGeom>
          <a:solidFill>
            <a:schemeClr val="accent1">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4C1FD5C7-993D-4E5A-EE3D-6C4E07489F02}"/>
              </a:ext>
            </a:extLst>
          </p:cNvPr>
          <p:cNvSpPr>
            <a:spLocks noGrp="1" noChangeAspect="1"/>
          </p:cNvSpPr>
          <p:nvPr>
            <p:ph type="body" sz="quarter" idx="26" hasCustomPrompt="1"/>
          </p:nvPr>
        </p:nvSpPr>
        <p:spPr>
          <a:xfrm>
            <a:off x="9305428" y="4582143"/>
            <a:ext cx="1152000" cy="1152000"/>
          </a:xfrm>
          <a:prstGeom prst="ellipse">
            <a:avLst/>
          </a:prstGeom>
          <a:solidFill>
            <a:schemeClr val="accent3">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C504C320-5444-94AD-AE35-5DA1AB679153}"/>
              </a:ext>
            </a:extLst>
          </p:cNvPr>
          <p:cNvSpPr>
            <a:spLocks noGrp="1" noChangeAspect="1"/>
          </p:cNvSpPr>
          <p:nvPr>
            <p:ph type="body" sz="quarter" idx="27" hasCustomPrompt="1"/>
          </p:nvPr>
        </p:nvSpPr>
        <p:spPr>
          <a:xfrm>
            <a:off x="10041408" y="2318445"/>
            <a:ext cx="1152000" cy="1152000"/>
          </a:xfrm>
          <a:prstGeom prst="ellipse">
            <a:avLst/>
          </a:prstGeom>
          <a:solidFill>
            <a:srgbClr val="EFB6A3">
              <a:alpha val="25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C3FE2213-1F52-D0F4-0603-BE34C2C0EC64}"/>
              </a:ext>
            </a:extLst>
          </p:cNvPr>
          <p:cNvSpPr>
            <a:spLocks noGrp="1" noChangeAspect="1"/>
          </p:cNvSpPr>
          <p:nvPr>
            <p:ph type="body" sz="quarter" idx="28" hasCustomPrompt="1"/>
          </p:nvPr>
        </p:nvSpPr>
        <p:spPr>
          <a:xfrm>
            <a:off x="9283125" y="1772036"/>
            <a:ext cx="1152000" cy="1152000"/>
          </a:xfrm>
          <a:prstGeom prst="ellipse">
            <a:avLst/>
          </a:prstGeom>
          <a:solidFill>
            <a:srgbClr val="FFEDCA">
              <a:alpha val="25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3" name="Slide Number Placeholder 3">
            <a:extLst>
              <a:ext uri="{FF2B5EF4-FFF2-40B4-BE49-F238E27FC236}">
                <a16:creationId xmlns:a16="http://schemas.microsoft.com/office/drawing/2014/main" id="{764E99C4-35D2-6B2A-09C6-7FA415895EE6}"/>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7B6113BB-36D4-1360-6DDF-E214B7161DB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28989125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Map Slide_Light">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63AE5A29-8161-D729-44EE-7ABFE4099A08}"/>
              </a:ext>
            </a:extLst>
          </p:cNvPr>
          <p:cNvPicPr>
            <a:picLocks noChangeAspect="1"/>
          </p:cNvPicPr>
          <p:nvPr userDrawn="1"/>
        </p:nvPicPr>
        <p:blipFill>
          <a:blip r:embed="rId2">
            <a:alphaModFix amt="62000"/>
            <a:extLst>
              <a:ext uri="{96DAC541-7B7A-43D3-8B79-37D633B846F1}">
                <asvg:svgBlip xmlns:asvg="http://schemas.microsoft.com/office/drawing/2016/SVG/main" r:embed="rId3"/>
              </a:ext>
            </a:extLst>
          </a:blip>
          <a:stretch>
            <a:fillRect/>
          </a:stretch>
        </p:blipFill>
        <p:spPr>
          <a:xfrm>
            <a:off x="1691389" y="1"/>
            <a:ext cx="10345713" cy="6897142"/>
          </a:xfrm>
          <a:prstGeom prst="rect">
            <a:avLst/>
          </a:prstGeom>
        </p:spPr>
      </p:pic>
      <p:sp>
        <p:nvSpPr>
          <p:cNvPr id="2" name="Title 1">
            <a:extLst>
              <a:ext uri="{FF2B5EF4-FFF2-40B4-BE49-F238E27FC236}">
                <a16:creationId xmlns:a16="http://schemas.microsoft.com/office/drawing/2014/main" id="{40BB6A6E-AA6E-FD1E-7CC4-12EB43D1059A}"/>
              </a:ext>
            </a:extLst>
          </p:cNvPr>
          <p:cNvSpPr>
            <a:spLocks noGrp="1"/>
          </p:cNvSpPr>
          <p:nvPr>
            <p:ph type="title" hasCustomPrompt="1"/>
          </p:nvPr>
        </p:nvSpPr>
        <p:spPr>
          <a:xfrm>
            <a:off x="550864" y="430442"/>
            <a:ext cx="5545136" cy="910996"/>
          </a:xfrm>
        </p:spPr>
        <p:txBody>
          <a:bodyPr/>
          <a:lstStyle>
            <a:lvl1pPr>
              <a:defRPr sz="3600">
                <a:solidFill>
                  <a:schemeClr val="bg2"/>
                </a:solidFill>
              </a:defRPr>
            </a:lvl1pPr>
          </a:lstStyle>
          <a:p>
            <a:r>
              <a:rPr lang="en-GB"/>
              <a:t>Click here to </a:t>
            </a:r>
            <a:br>
              <a:rPr lang="en-GB"/>
            </a:br>
            <a:r>
              <a:rPr lang="en-GB"/>
              <a:t>add your title</a:t>
            </a:r>
            <a:endParaRPr lang="en-US"/>
          </a:p>
        </p:txBody>
      </p:sp>
      <p:sp>
        <p:nvSpPr>
          <p:cNvPr id="7" name="Text Placeholder 10">
            <a:extLst>
              <a:ext uri="{FF2B5EF4-FFF2-40B4-BE49-F238E27FC236}">
                <a16:creationId xmlns:a16="http://schemas.microsoft.com/office/drawing/2014/main" id="{C6CA3B35-13F3-2C87-8F2B-C310A1AD2D53}"/>
              </a:ext>
            </a:extLst>
          </p:cNvPr>
          <p:cNvSpPr>
            <a:spLocks noGrp="1" noChangeAspect="1"/>
          </p:cNvSpPr>
          <p:nvPr>
            <p:ph type="body" sz="quarter" idx="21" hasCustomPrompt="1"/>
          </p:nvPr>
        </p:nvSpPr>
        <p:spPr>
          <a:xfrm>
            <a:off x="3740624" y="2708738"/>
            <a:ext cx="1152000" cy="1152000"/>
          </a:xfrm>
          <a:prstGeom prst="ellipse">
            <a:avLst/>
          </a:prstGeom>
          <a:solidFill>
            <a:schemeClr val="accent4">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8" name="Text Placeholder 10">
            <a:extLst>
              <a:ext uri="{FF2B5EF4-FFF2-40B4-BE49-F238E27FC236}">
                <a16:creationId xmlns:a16="http://schemas.microsoft.com/office/drawing/2014/main" id="{C951F646-2485-7974-48E4-C123DB01F187}"/>
              </a:ext>
            </a:extLst>
          </p:cNvPr>
          <p:cNvSpPr>
            <a:spLocks noGrp="1" noChangeAspect="1"/>
          </p:cNvSpPr>
          <p:nvPr>
            <p:ph type="body" sz="quarter" idx="22" hasCustomPrompt="1"/>
          </p:nvPr>
        </p:nvSpPr>
        <p:spPr>
          <a:xfrm>
            <a:off x="4850106" y="4471628"/>
            <a:ext cx="1152000" cy="1152000"/>
          </a:xfrm>
          <a:prstGeom prst="ellipse">
            <a:avLst/>
          </a:prstGeom>
          <a:solidFill>
            <a:srgbClr val="B2E9E7">
              <a:alpha val="25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9" name="Text Placeholder 10">
            <a:extLst>
              <a:ext uri="{FF2B5EF4-FFF2-40B4-BE49-F238E27FC236}">
                <a16:creationId xmlns:a16="http://schemas.microsoft.com/office/drawing/2014/main" id="{12D65398-2ACE-6F7B-B604-1504682A5A86}"/>
              </a:ext>
            </a:extLst>
          </p:cNvPr>
          <p:cNvSpPr>
            <a:spLocks noGrp="1" noChangeAspect="1"/>
          </p:cNvSpPr>
          <p:nvPr>
            <p:ph type="body" sz="quarter" idx="23" hasCustomPrompt="1"/>
          </p:nvPr>
        </p:nvSpPr>
        <p:spPr>
          <a:xfrm>
            <a:off x="5520000" y="2853000"/>
            <a:ext cx="1152000" cy="1152000"/>
          </a:xfrm>
          <a:prstGeom prst="ellipse">
            <a:avLst/>
          </a:prstGeom>
          <a:solidFill>
            <a:schemeClr val="accent5">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8341A99A-626C-6B59-617D-48D5EFFAF3F7}"/>
              </a:ext>
            </a:extLst>
          </p:cNvPr>
          <p:cNvSpPr>
            <a:spLocks noGrp="1" noChangeAspect="1"/>
          </p:cNvSpPr>
          <p:nvPr>
            <p:ph type="body" sz="quarter" idx="24" hasCustomPrompt="1"/>
          </p:nvPr>
        </p:nvSpPr>
        <p:spPr>
          <a:xfrm>
            <a:off x="6394959" y="2708738"/>
            <a:ext cx="1152000" cy="1152000"/>
          </a:xfrm>
          <a:prstGeom prst="ellipse">
            <a:avLst/>
          </a:prstGeom>
          <a:solidFill>
            <a:schemeClr val="accent2">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44A5CD3F-7BF5-9487-C6B2-0EA3A78A6855}"/>
              </a:ext>
            </a:extLst>
          </p:cNvPr>
          <p:cNvSpPr>
            <a:spLocks noGrp="1" noChangeAspect="1"/>
          </p:cNvSpPr>
          <p:nvPr>
            <p:ph type="body" sz="quarter" idx="25" hasCustomPrompt="1"/>
          </p:nvPr>
        </p:nvSpPr>
        <p:spPr>
          <a:xfrm>
            <a:off x="5803945" y="1983909"/>
            <a:ext cx="1152000" cy="1152000"/>
          </a:xfrm>
          <a:prstGeom prst="ellipse">
            <a:avLst/>
          </a:prstGeom>
          <a:solidFill>
            <a:schemeClr val="accent1">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4C1FD5C7-993D-4E5A-EE3D-6C4E07489F02}"/>
              </a:ext>
            </a:extLst>
          </p:cNvPr>
          <p:cNvSpPr>
            <a:spLocks noGrp="1" noChangeAspect="1"/>
          </p:cNvSpPr>
          <p:nvPr>
            <p:ph type="body" sz="quarter" idx="26" hasCustomPrompt="1"/>
          </p:nvPr>
        </p:nvSpPr>
        <p:spPr>
          <a:xfrm>
            <a:off x="9305428" y="4582143"/>
            <a:ext cx="1152000" cy="1152000"/>
          </a:xfrm>
          <a:prstGeom prst="ellipse">
            <a:avLst/>
          </a:prstGeom>
          <a:solidFill>
            <a:schemeClr val="accent3">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C504C320-5444-94AD-AE35-5DA1AB679153}"/>
              </a:ext>
            </a:extLst>
          </p:cNvPr>
          <p:cNvSpPr>
            <a:spLocks noGrp="1" noChangeAspect="1"/>
          </p:cNvSpPr>
          <p:nvPr>
            <p:ph type="body" sz="quarter" idx="27" hasCustomPrompt="1"/>
          </p:nvPr>
        </p:nvSpPr>
        <p:spPr>
          <a:xfrm>
            <a:off x="10041408" y="2318445"/>
            <a:ext cx="1152000" cy="1152000"/>
          </a:xfrm>
          <a:prstGeom prst="ellipse">
            <a:avLst/>
          </a:prstGeom>
          <a:solidFill>
            <a:srgbClr val="EFB6A3">
              <a:alpha val="25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C3FE2213-1F52-D0F4-0603-BE34C2C0EC64}"/>
              </a:ext>
            </a:extLst>
          </p:cNvPr>
          <p:cNvSpPr>
            <a:spLocks noGrp="1" noChangeAspect="1"/>
          </p:cNvSpPr>
          <p:nvPr>
            <p:ph type="body" sz="quarter" idx="28" hasCustomPrompt="1"/>
          </p:nvPr>
        </p:nvSpPr>
        <p:spPr>
          <a:xfrm>
            <a:off x="9283125" y="1772036"/>
            <a:ext cx="1152000" cy="1152000"/>
          </a:xfrm>
          <a:prstGeom prst="ellipse">
            <a:avLst/>
          </a:prstGeom>
          <a:solidFill>
            <a:srgbClr val="FFEDCA">
              <a:alpha val="25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4" name="Slide Number Placeholder 5">
            <a:extLst>
              <a:ext uri="{FF2B5EF4-FFF2-40B4-BE49-F238E27FC236}">
                <a16:creationId xmlns:a16="http://schemas.microsoft.com/office/drawing/2014/main" id="{0EAF716C-DE05-1508-B856-1A84020C722A}"/>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pic>
        <p:nvPicPr>
          <p:cNvPr id="5" name="GroupM_SingleColor_Logo_Navy_RGB.png">
            <a:extLst>
              <a:ext uri="{FF2B5EF4-FFF2-40B4-BE49-F238E27FC236}">
                <a16:creationId xmlns:a16="http://schemas.microsoft.com/office/drawing/2014/main" id="{D4DC5511-97C7-13C8-3A96-04B1B2DA94F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198162471"/>
      </p:ext>
    </p:extLst>
  </p:cSld>
  <p:clrMapOvr>
    <a:masterClrMapping/>
  </p:clrMapOvr>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3744912" cy="910996"/>
          </a:xfrm>
        </p:spPr>
        <p:txBody>
          <a:bodyPr/>
          <a:lstStyle/>
          <a:p>
            <a:r>
              <a:rPr lang="en-GB"/>
              <a:t>Click here to add your title</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3744912"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3744912" cy="3109346"/>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marL="360000" lvl="1" indent="0">
              <a:buNone/>
            </a:pPr>
            <a:endParaRPr lang="en-US"/>
          </a:p>
          <a:p>
            <a:endParaRPr lang="en-US"/>
          </a:p>
        </p:txBody>
      </p:sp>
      <p:sp>
        <p:nvSpPr>
          <p:cNvPr id="3" name="Text Placeholder 14">
            <a:extLst>
              <a:ext uri="{FF2B5EF4-FFF2-40B4-BE49-F238E27FC236}">
                <a16:creationId xmlns:a16="http://schemas.microsoft.com/office/drawing/2014/main" id="{059EE45A-960A-ED09-3F81-9C84B1DCD696}"/>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8" name="GroupM_SingleColor_Logo_Navy_RGB.png">
            <a:extLst>
              <a:ext uri="{FF2B5EF4-FFF2-40B4-BE49-F238E27FC236}">
                <a16:creationId xmlns:a16="http://schemas.microsoft.com/office/drawing/2014/main" id="{257052F7-7210-2DC7-A46A-EA3292B60A2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245013320"/>
      </p:ext>
    </p:extLst>
  </p:cSld>
  <p:clrMapOvr>
    <a:masterClrMapping/>
  </p:clrMapOvr>
  <p:extLst>
    <p:ext uri="{DCECCB84-F9BA-43D5-87BE-67443E8EF086}">
      <p15:sldGuideLst xmlns:p15="http://schemas.microsoft.com/office/powerpoint/2012/main">
        <p15:guide id="1" pos="2706">
          <p15:clr>
            <a:srgbClr val="FBAE40"/>
          </p15:clr>
        </p15:guide>
        <p15:guide id="2" orient="horz" pos="1253">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pider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5184774" cy="1042758"/>
          </a:xfrm>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5184774"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5184774" cy="3109346"/>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 name="Text Placeholder 14">
            <a:extLst>
              <a:ext uri="{FF2B5EF4-FFF2-40B4-BE49-F238E27FC236}">
                <a16:creationId xmlns:a16="http://schemas.microsoft.com/office/drawing/2014/main" id="{0A810776-D0BA-6F2C-D9CF-41656B399C77}"/>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8" name="GroupM_SingleColor_Logo_Navy_RGB.png">
            <a:extLst>
              <a:ext uri="{FF2B5EF4-FFF2-40B4-BE49-F238E27FC236}">
                <a16:creationId xmlns:a16="http://schemas.microsoft.com/office/drawing/2014/main" id="{AD53D287-D461-B0C0-9A70-DDC7259A76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253447603"/>
      </p:ext>
    </p:extLst>
  </p:cSld>
  <p:clrMapOvr>
    <a:masterClrMapping/>
  </p:clrMapOvr>
  <p:extLst>
    <p:ext uri="{DCECCB84-F9BA-43D5-87BE-67443E8EF086}">
      <p15:sldGuideLst xmlns:p15="http://schemas.microsoft.com/office/powerpoint/2012/main">
        <p15:guide id="1" pos="3613">
          <p15:clr>
            <a:srgbClr val="FBAE40"/>
          </p15:clr>
        </p15:guide>
        <p15:guide id="2" orient="horz" pos="1253">
          <p15:clr>
            <a:srgbClr val="FBAE40"/>
          </p15:clr>
        </p15:guide>
        <p15:guide id="3" pos="4067">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Diagram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5202236" cy="1042758"/>
          </a:xfrm>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3" name="Text Placeholder 14">
            <a:extLst>
              <a:ext uri="{FF2B5EF4-FFF2-40B4-BE49-F238E27FC236}">
                <a16:creationId xmlns:a16="http://schemas.microsoft.com/office/drawing/2014/main" id="{0A810776-D0BA-6F2C-D9CF-41656B399C77}"/>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8" name="GroupM_SingleColor_Logo_Navy_RGB.png">
            <a:extLst>
              <a:ext uri="{FF2B5EF4-FFF2-40B4-BE49-F238E27FC236}">
                <a16:creationId xmlns:a16="http://schemas.microsoft.com/office/drawing/2014/main" id="{AD53D287-D461-B0C0-9A70-DDC7259A76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38" name="Picture Placeholder 7">
            <a:extLst>
              <a:ext uri="{FF2B5EF4-FFF2-40B4-BE49-F238E27FC236}">
                <a16:creationId xmlns:a16="http://schemas.microsoft.com/office/drawing/2014/main" id="{F8CA820A-153C-8CBA-A5EE-E3CF283748EF}"/>
              </a:ext>
            </a:extLst>
          </p:cNvPr>
          <p:cNvSpPr>
            <a:spLocks noGrp="1" noChangeAspect="1"/>
          </p:cNvSpPr>
          <p:nvPr>
            <p:ph type="pic" sz="quarter" idx="14" hasCustomPrompt="1"/>
          </p:nvPr>
        </p:nvSpPr>
        <p:spPr>
          <a:xfrm>
            <a:off x="7574507" y="2199774"/>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9" name="Picture Placeholder 7">
            <a:extLst>
              <a:ext uri="{FF2B5EF4-FFF2-40B4-BE49-F238E27FC236}">
                <a16:creationId xmlns:a16="http://schemas.microsoft.com/office/drawing/2014/main" id="{EDFC2DF6-AFC8-DFB5-E948-B4A50947911D}"/>
              </a:ext>
            </a:extLst>
          </p:cNvPr>
          <p:cNvSpPr>
            <a:spLocks noGrp="1" noChangeAspect="1"/>
          </p:cNvSpPr>
          <p:nvPr>
            <p:ph type="pic" sz="quarter" idx="17" hasCustomPrompt="1"/>
          </p:nvPr>
        </p:nvSpPr>
        <p:spPr>
          <a:xfrm>
            <a:off x="9676921" y="2193148"/>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1" name="Picture Placeholder 7">
            <a:extLst>
              <a:ext uri="{FF2B5EF4-FFF2-40B4-BE49-F238E27FC236}">
                <a16:creationId xmlns:a16="http://schemas.microsoft.com/office/drawing/2014/main" id="{69502C84-EC4F-62A0-D74A-F4E0ADBFE22E}"/>
              </a:ext>
            </a:extLst>
          </p:cNvPr>
          <p:cNvSpPr>
            <a:spLocks noGrp="1" noChangeAspect="1"/>
          </p:cNvSpPr>
          <p:nvPr>
            <p:ph type="pic" sz="quarter" idx="18" hasCustomPrompt="1"/>
          </p:nvPr>
        </p:nvSpPr>
        <p:spPr>
          <a:xfrm>
            <a:off x="8609110" y="3935456"/>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3" name="Text Placeholder 8">
            <a:extLst>
              <a:ext uri="{FF2B5EF4-FFF2-40B4-BE49-F238E27FC236}">
                <a16:creationId xmlns:a16="http://schemas.microsoft.com/office/drawing/2014/main" id="{3C233638-0421-FAE6-0FFD-709896333E37}"/>
              </a:ext>
            </a:extLst>
          </p:cNvPr>
          <p:cNvSpPr>
            <a:spLocks noGrp="1"/>
          </p:cNvSpPr>
          <p:nvPr>
            <p:ph type="body" sz="quarter" idx="13" hasCustomPrompt="1"/>
          </p:nvPr>
        </p:nvSpPr>
        <p:spPr>
          <a:xfrm>
            <a:off x="7229951" y="2926313"/>
            <a:ext cx="1292845" cy="516836"/>
          </a:xfrm>
        </p:spPr>
        <p:txBody>
          <a:bodyPr anchor="t" anchorCtr="0"/>
          <a:lstStyle>
            <a:lvl1pPr marL="0" indent="0" algn="ctr">
              <a:lnSpc>
                <a:spcPct val="90000"/>
              </a:lnSpc>
              <a:spcBef>
                <a:spcPts val="0"/>
              </a:spcBef>
              <a:spcAft>
                <a:spcPts val="0"/>
              </a:spcAft>
              <a:buNone/>
              <a:defRPr sz="1200" b="1" i="0">
                <a:solidFill>
                  <a:srgbClr val="FFFFFF"/>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of 3 lines max</a:t>
            </a:r>
          </a:p>
        </p:txBody>
      </p:sp>
      <p:sp>
        <p:nvSpPr>
          <p:cNvPr id="44" name="Text Placeholder 8">
            <a:extLst>
              <a:ext uri="{FF2B5EF4-FFF2-40B4-BE49-F238E27FC236}">
                <a16:creationId xmlns:a16="http://schemas.microsoft.com/office/drawing/2014/main" id="{7C06BD88-70F6-067F-5BB3-7A09EF84769E}"/>
              </a:ext>
            </a:extLst>
          </p:cNvPr>
          <p:cNvSpPr>
            <a:spLocks noGrp="1"/>
          </p:cNvSpPr>
          <p:nvPr>
            <p:ph type="body" sz="quarter" idx="19" hasCustomPrompt="1"/>
          </p:nvPr>
        </p:nvSpPr>
        <p:spPr>
          <a:xfrm>
            <a:off x="9323169" y="2926313"/>
            <a:ext cx="1292845" cy="516836"/>
          </a:xfrm>
        </p:spPr>
        <p:txBody>
          <a:bodyPr anchor="t" anchorCtr="0"/>
          <a:lstStyle>
            <a:lvl1pPr marL="0" indent="0" algn="ctr">
              <a:lnSpc>
                <a:spcPct val="90000"/>
              </a:lnSpc>
              <a:spcBef>
                <a:spcPts val="0"/>
              </a:spcBef>
              <a:spcAft>
                <a:spcPts val="0"/>
              </a:spcAft>
              <a:buNone/>
              <a:defRPr sz="1200" b="1" i="0">
                <a:solidFill>
                  <a:srgbClr val="FFFFFF"/>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of 3 lines max</a:t>
            </a:r>
          </a:p>
        </p:txBody>
      </p:sp>
      <p:sp>
        <p:nvSpPr>
          <p:cNvPr id="45" name="Text Placeholder 8">
            <a:extLst>
              <a:ext uri="{FF2B5EF4-FFF2-40B4-BE49-F238E27FC236}">
                <a16:creationId xmlns:a16="http://schemas.microsoft.com/office/drawing/2014/main" id="{9C435E83-D495-277C-15A9-B02DFB1BC3E5}"/>
              </a:ext>
            </a:extLst>
          </p:cNvPr>
          <p:cNvSpPr>
            <a:spLocks noGrp="1"/>
          </p:cNvSpPr>
          <p:nvPr>
            <p:ph type="body" sz="quarter" idx="20" hasCustomPrompt="1"/>
          </p:nvPr>
        </p:nvSpPr>
        <p:spPr>
          <a:xfrm>
            <a:off x="8279464" y="4657698"/>
            <a:ext cx="1292845" cy="516836"/>
          </a:xfrm>
        </p:spPr>
        <p:txBody>
          <a:bodyPr anchor="t" anchorCtr="0"/>
          <a:lstStyle>
            <a:lvl1pPr marL="0" indent="0" algn="ctr">
              <a:lnSpc>
                <a:spcPct val="90000"/>
              </a:lnSpc>
              <a:spcBef>
                <a:spcPts val="0"/>
              </a:spcBef>
              <a:spcAft>
                <a:spcPts val="0"/>
              </a:spcAft>
              <a:buNone/>
              <a:defRPr sz="1200" b="1" i="0">
                <a:solidFill>
                  <a:srgbClr val="FFFFFF"/>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of 3 lines max</a:t>
            </a:r>
          </a:p>
        </p:txBody>
      </p:sp>
      <p:sp>
        <p:nvSpPr>
          <p:cNvPr id="46" name="Text Placeholder 8">
            <a:extLst>
              <a:ext uri="{FF2B5EF4-FFF2-40B4-BE49-F238E27FC236}">
                <a16:creationId xmlns:a16="http://schemas.microsoft.com/office/drawing/2014/main" id="{7A2CDA05-889F-DFD5-330C-BE5F063C2B00}"/>
              </a:ext>
            </a:extLst>
          </p:cNvPr>
          <p:cNvSpPr>
            <a:spLocks noGrp="1"/>
          </p:cNvSpPr>
          <p:nvPr>
            <p:ph type="body" sz="quarter" idx="21" hasCustomPrompt="1"/>
          </p:nvPr>
        </p:nvSpPr>
        <p:spPr>
          <a:xfrm>
            <a:off x="9167467" y="1003692"/>
            <a:ext cx="1613602" cy="544238"/>
          </a:xfrm>
        </p:spPr>
        <p:txBody>
          <a:bodyPr anchor="t" anchorCtr="0"/>
          <a:lstStyle>
            <a:lvl1pPr marL="0" indent="0" algn="ctr">
              <a:lnSpc>
                <a:spcPct val="120000"/>
              </a:lnSpc>
              <a:spcBef>
                <a:spcPts val="0"/>
              </a:spcBef>
              <a:spcAft>
                <a:spcPts val="0"/>
              </a:spcAft>
              <a:buNone/>
              <a:defRPr sz="10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consectetur</a:t>
            </a:r>
            <a:r>
              <a:rPr lang="en-MY"/>
              <a:t> </a:t>
            </a:r>
            <a:r>
              <a:rPr lang="en-MY" err="1"/>
              <a:t>adipisicing</a:t>
            </a:r>
            <a:r>
              <a:rPr lang="en-MY"/>
              <a:t> do </a:t>
            </a:r>
            <a:r>
              <a:rPr lang="en-MY" err="1"/>
              <a:t>eiusmod</a:t>
            </a:r>
            <a:r>
              <a:rPr lang="en-MY"/>
              <a:t>.</a:t>
            </a:r>
          </a:p>
        </p:txBody>
      </p:sp>
      <p:sp>
        <p:nvSpPr>
          <p:cNvPr id="48" name="Text Placeholder 8">
            <a:extLst>
              <a:ext uri="{FF2B5EF4-FFF2-40B4-BE49-F238E27FC236}">
                <a16:creationId xmlns:a16="http://schemas.microsoft.com/office/drawing/2014/main" id="{C2F69F09-C93C-BE60-6C54-A0E3AC34533D}"/>
              </a:ext>
            </a:extLst>
          </p:cNvPr>
          <p:cNvSpPr>
            <a:spLocks noGrp="1"/>
          </p:cNvSpPr>
          <p:nvPr>
            <p:ph type="body" sz="quarter" idx="22" hasCustomPrompt="1"/>
          </p:nvPr>
        </p:nvSpPr>
        <p:spPr>
          <a:xfrm>
            <a:off x="7052529" y="1001343"/>
            <a:ext cx="1627239" cy="546102"/>
          </a:xfrm>
        </p:spPr>
        <p:txBody>
          <a:bodyPr anchor="t" anchorCtr="0"/>
          <a:lstStyle>
            <a:lvl1pPr marL="0" indent="0" algn="ctr">
              <a:lnSpc>
                <a:spcPct val="120000"/>
              </a:lnSpc>
              <a:spcBef>
                <a:spcPts val="0"/>
              </a:spcBef>
              <a:spcAft>
                <a:spcPts val="0"/>
              </a:spcAft>
              <a:buNone/>
              <a:defRPr sz="10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consectetur</a:t>
            </a:r>
            <a:r>
              <a:rPr lang="en-MY"/>
              <a:t> </a:t>
            </a:r>
            <a:r>
              <a:rPr lang="en-MY" err="1"/>
              <a:t>adipisicing</a:t>
            </a:r>
            <a:r>
              <a:rPr lang="en-MY"/>
              <a:t> do </a:t>
            </a:r>
            <a:r>
              <a:rPr lang="en-MY" err="1"/>
              <a:t>eiusmod</a:t>
            </a:r>
            <a:r>
              <a:rPr lang="en-MY"/>
              <a:t>.</a:t>
            </a:r>
          </a:p>
        </p:txBody>
      </p:sp>
      <p:sp>
        <p:nvSpPr>
          <p:cNvPr id="49" name="Text Placeholder 8">
            <a:extLst>
              <a:ext uri="{FF2B5EF4-FFF2-40B4-BE49-F238E27FC236}">
                <a16:creationId xmlns:a16="http://schemas.microsoft.com/office/drawing/2014/main" id="{219FB7D5-E526-52DA-8836-7D992AF6549F}"/>
              </a:ext>
            </a:extLst>
          </p:cNvPr>
          <p:cNvSpPr>
            <a:spLocks noGrp="1"/>
          </p:cNvSpPr>
          <p:nvPr>
            <p:ph type="body" sz="quarter" idx="23" hasCustomPrompt="1"/>
          </p:nvPr>
        </p:nvSpPr>
        <p:spPr>
          <a:xfrm>
            <a:off x="8089046" y="5893398"/>
            <a:ext cx="1628728" cy="556287"/>
          </a:xfrm>
        </p:spPr>
        <p:txBody>
          <a:bodyPr anchor="t" anchorCtr="0"/>
          <a:lstStyle>
            <a:lvl1pPr marL="0" indent="0" algn="ctr">
              <a:lnSpc>
                <a:spcPct val="120000"/>
              </a:lnSpc>
              <a:spcBef>
                <a:spcPts val="0"/>
              </a:spcBef>
              <a:spcAft>
                <a:spcPts val="0"/>
              </a:spcAft>
              <a:buNone/>
              <a:defRPr sz="10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consectetur</a:t>
            </a:r>
            <a:r>
              <a:rPr lang="en-MY"/>
              <a:t> </a:t>
            </a:r>
            <a:r>
              <a:rPr lang="en-MY" err="1"/>
              <a:t>adipisicing</a:t>
            </a:r>
            <a:r>
              <a:rPr lang="en-MY"/>
              <a:t> do </a:t>
            </a:r>
            <a:r>
              <a:rPr lang="en-MY" err="1"/>
              <a:t>eiusmod</a:t>
            </a:r>
            <a:r>
              <a:rPr lang="en-MY"/>
              <a:t>.</a:t>
            </a:r>
          </a:p>
        </p:txBody>
      </p:sp>
      <p:sp>
        <p:nvSpPr>
          <p:cNvPr id="15" name="Text Placeholder 8">
            <a:extLst>
              <a:ext uri="{FF2B5EF4-FFF2-40B4-BE49-F238E27FC236}">
                <a16:creationId xmlns:a16="http://schemas.microsoft.com/office/drawing/2014/main" id="{25AAF6C2-860B-2B94-8369-4170264DEE1A}"/>
              </a:ext>
            </a:extLst>
          </p:cNvPr>
          <p:cNvSpPr>
            <a:spLocks noGrp="1"/>
          </p:cNvSpPr>
          <p:nvPr>
            <p:ph type="body" sz="quarter" idx="24" hasCustomPrompt="1"/>
          </p:nvPr>
        </p:nvSpPr>
        <p:spPr>
          <a:xfrm>
            <a:off x="550864" y="1939733"/>
            <a:ext cx="5184774"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6" name="Text Placeholder 10">
            <a:extLst>
              <a:ext uri="{FF2B5EF4-FFF2-40B4-BE49-F238E27FC236}">
                <a16:creationId xmlns:a16="http://schemas.microsoft.com/office/drawing/2014/main" id="{779F9653-53A0-282A-30A9-1BE64CE5F94F}"/>
              </a:ext>
            </a:extLst>
          </p:cNvPr>
          <p:cNvSpPr>
            <a:spLocks noGrp="1"/>
          </p:cNvSpPr>
          <p:nvPr>
            <p:ph type="body" sz="quarter" idx="25" hasCustomPrompt="1"/>
          </p:nvPr>
        </p:nvSpPr>
        <p:spPr>
          <a:xfrm>
            <a:off x="550864" y="2597524"/>
            <a:ext cx="5184774" cy="3109346"/>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Tree>
    <p:extLst>
      <p:ext uri="{BB962C8B-B14F-4D97-AF65-F5344CB8AC3E}">
        <p14:creationId xmlns:p14="http://schemas.microsoft.com/office/powerpoint/2010/main" val="2216690427"/>
      </p:ext>
    </p:extLst>
  </p:cSld>
  <p:clrMapOvr>
    <a:masterClrMapping/>
  </p:clrMapOvr>
  <p:extLst>
    <p:ext uri="{DCECCB84-F9BA-43D5-87BE-67443E8EF086}">
      <p15:sldGuideLst xmlns:p15="http://schemas.microsoft.com/office/powerpoint/2012/main">
        <p15:guide id="1" pos="3624">
          <p15:clr>
            <a:srgbClr val="FBAE40"/>
          </p15:clr>
        </p15:guide>
        <p15:guide id="2" orient="horz" pos="1253">
          <p15:clr>
            <a:srgbClr val="FBAE40"/>
          </p15:clr>
        </p15:guide>
        <p15:guide id="3" pos="4067">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iagram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6470422" cy="1042758"/>
          </a:xfrm>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3" name="Text Placeholder 14">
            <a:extLst>
              <a:ext uri="{FF2B5EF4-FFF2-40B4-BE49-F238E27FC236}">
                <a16:creationId xmlns:a16="http://schemas.microsoft.com/office/drawing/2014/main" id="{0A810776-D0BA-6F2C-D9CF-41656B399C77}"/>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8" name="GroupM_SingleColor_Logo_Navy_RGB.png">
            <a:extLst>
              <a:ext uri="{FF2B5EF4-FFF2-40B4-BE49-F238E27FC236}">
                <a16:creationId xmlns:a16="http://schemas.microsoft.com/office/drawing/2014/main" id="{AD53D287-D461-B0C0-9A70-DDC7259A76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cxnSp>
        <p:nvCxnSpPr>
          <p:cNvPr id="12" name="Straight Connector 11">
            <a:extLst>
              <a:ext uri="{FF2B5EF4-FFF2-40B4-BE49-F238E27FC236}">
                <a16:creationId xmlns:a16="http://schemas.microsoft.com/office/drawing/2014/main" id="{9E083C2A-8430-9639-22E1-A61329C4687F}"/>
              </a:ext>
            </a:extLst>
          </p:cNvPr>
          <p:cNvCxnSpPr>
            <a:cxnSpLocks/>
          </p:cNvCxnSpPr>
          <p:nvPr userDrawn="1"/>
        </p:nvCxnSpPr>
        <p:spPr>
          <a:xfrm>
            <a:off x="1492151" y="3688133"/>
            <a:ext cx="0" cy="316986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FA9142-0CB6-6DEF-3FEC-4801AE118CD8}"/>
              </a:ext>
            </a:extLst>
          </p:cNvPr>
          <p:cNvCxnSpPr>
            <a:cxnSpLocks/>
          </p:cNvCxnSpPr>
          <p:nvPr userDrawn="1"/>
        </p:nvCxnSpPr>
        <p:spPr>
          <a:xfrm>
            <a:off x="5078137" y="3688133"/>
            <a:ext cx="0" cy="316986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549E5F4-CAC8-A16D-7DE7-624A96C987DA}"/>
              </a:ext>
            </a:extLst>
          </p:cNvPr>
          <p:cNvCxnSpPr>
            <a:cxnSpLocks/>
          </p:cNvCxnSpPr>
          <p:nvPr userDrawn="1"/>
        </p:nvCxnSpPr>
        <p:spPr>
          <a:xfrm>
            <a:off x="8647803" y="3688133"/>
            <a:ext cx="0" cy="316986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Picture Placeholder 7">
            <a:extLst>
              <a:ext uri="{FF2B5EF4-FFF2-40B4-BE49-F238E27FC236}">
                <a16:creationId xmlns:a16="http://schemas.microsoft.com/office/drawing/2014/main" id="{5818D435-0379-BC5F-9FA7-644174510A5D}"/>
              </a:ext>
            </a:extLst>
          </p:cNvPr>
          <p:cNvSpPr>
            <a:spLocks noGrp="1" noChangeAspect="1"/>
          </p:cNvSpPr>
          <p:nvPr>
            <p:ph type="pic" sz="quarter" idx="14" hasCustomPrompt="1"/>
          </p:nvPr>
        </p:nvSpPr>
        <p:spPr>
          <a:xfrm>
            <a:off x="1182196" y="2147241"/>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8" name="Picture Placeholder 7">
            <a:extLst>
              <a:ext uri="{FF2B5EF4-FFF2-40B4-BE49-F238E27FC236}">
                <a16:creationId xmlns:a16="http://schemas.microsoft.com/office/drawing/2014/main" id="{74449133-EC1C-25B1-481B-CAD739598F14}"/>
              </a:ext>
            </a:extLst>
          </p:cNvPr>
          <p:cNvSpPr>
            <a:spLocks noGrp="1" noChangeAspect="1"/>
          </p:cNvSpPr>
          <p:nvPr>
            <p:ph type="pic" sz="quarter" idx="17" hasCustomPrompt="1"/>
          </p:nvPr>
        </p:nvSpPr>
        <p:spPr>
          <a:xfrm>
            <a:off x="4776216" y="2147241"/>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0" name="Picture Placeholder 7">
            <a:extLst>
              <a:ext uri="{FF2B5EF4-FFF2-40B4-BE49-F238E27FC236}">
                <a16:creationId xmlns:a16="http://schemas.microsoft.com/office/drawing/2014/main" id="{1C641661-A148-702F-360E-6C67C03D97F5}"/>
              </a:ext>
            </a:extLst>
          </p:cNvPr>
          <p:cNvSpPr>
            <a:spLocks noGrp="1" noChangeAspect="1"/>
          </p:cNvSpPr>
          <p:nvPr>
            <p:ph type="pic" sz="quarter" idx="18" hasCustomPrompt="1"/>
          </p:nvPr>
        </p:nvSpPr>
        <p:spPr>
          <a:xfrm>
            <a:off x="8357616" y="2147241"/>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1" name="Text Placeholder 8">
            <a:extLst>
              <a:ext uri="{FF2B5EF4-FFF2-40B4-BE49-F238E27FC236}">
                <a16:creationId xmlns:a16="http://schemas.microsoft.com/office/drawing/2014/main" id="{F258886E-10B6-4311-31F1-0F4310158C57}"/>
              </a:ext>
            </a:extLst>
          </p:cNvPr>
          <p:cNvSpPr>
            <a:spLocks noGrp="1"/>
          </p:cNvSpPr>
          <p:nvPr>
            <p:ph type="body" sz="quarter" idx="13" hasCustomPrompt="1"/>
          </p:nvPr>
        </p:nvSpPr>
        <p:spPr>
          <a:xfrm>
            <a:off x="837640" y="2837204"/>
            <a:ext cx="1292845" cy="320524"/>
          </a:xfrm>
        </p:spPr>
        <p:txBody>
          <a:bodyPr anchor="t" anchorCtr="0"/>
          <a:lstStyle>
            <a:lvl1pPr marL="0" indent="0" algn="ctr">
              <a:lnSpc>
                <a:spcPct val="90000"/>
              </a:lnSpc>
              <a:spcBef>
                <a:spcPts val="0"/>
              </a:spcBef>
              <a:spcAft>
                <a:spcPts val="0"/>
              </a:spcAft>
              <a:buNone/>
              <a:defRPr sz="1200" b="1" i="0">
                <a:solidFill>
                  <a:srgbClr val="FFFFFF"/>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title</a:t>
            </a:r>
          </a:p>
        </p:txBody>
      </p:sp>
      <p:sp>
        <p:nvSpPr>
          <p:cNvPr id="22" name="Text Placeholder 8">
            <a:extLst>
              <a:ext uri="{FF2B5EF4-FFF2-40B4-BE49-F238E27FC236}">
                <a16:creationId xmlns:a16="http://schemas.microsoft.com/office/drawing/2014/main" id="{625CEA83-10A1-B8D0-25CE-9C3FD693DB9B}"/>
              </a:ext>
            </a:extLst>
          </p:cNvPr>
          <p:cNvSpPr>
            <a:spLocks noGrp="1"/>
          </p:cNvSpPr>
          <p:nvPr>
            <p:ph type="body" sz="quarter" idx="19" hasCustomPrompt="1"/>
          </p:nvPr>
        </p:nvSpPr>
        <p:spPr>
          <a:xfrm>
            <a:off x="4419600" y="2837204"/>
            <a:ext cx="1292845" cy="320524"/>
          </a:xfrm>
        </p:spPr>
        <p:txBody>
          <a:bodyPr anchor="t" anchorCtr="0"/>
          <a:lstStyle>
            <a:lvl1pPr marL="0" indent="0" algn="ctr">
              <a:lnSpc>
                <a:spcPct val="90000"/>
              </a:lnSpc>
              <a:spcBef>
                <a:spcPts val="0"/>
              </a:spcBef>
              <a:spcAft>
                <a:spcPts val="0"/>
              </a:spcAft>
              <a:buNone/>
              <a:defRPr sz="1200" b="1" i="0">
                <a:solidFill>
                  <a:srgbClr val="FFFFFF"/>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title</a:t>
            </a:r>
          </a:p>
        </p:txBody>
      </p:sp>
      <p:sp>
        <p:nvSpPr>
          <p:cNvPr id="23" name="Text Placeholder 8">
            <a:extLst>
              <a:ext uri="{FF2B5EF4-FFF2-40B4-BE49-F238E27FC236}">
                <a16:creationId xmlns:a16="http://schemas.microsoft.com/office/drawing/2014/main" id="{40DB7C17-A685-CD34-F09D-EDDC1CC53C94}"/>
              </a:ext>
            </a:extLst>
          </p:cNvPr>
          <p:cNvSpPr>
            <a:spLocks noGrp="1"/>
          </p:cNvSpPr>
          <p:nvPr>
            <p:ph type="body" sz="quarter" idx="20" hasCustomPrompt="1"/>
          </p:nvPr>
        </p:nvSpPr>
        <p:spPr>
          <a:xfrm>
            <a:off x="8001000" y="2837204"/>
            <a:ext cx="1292845" cy="320524"/>
          </a:xfrm>
        </p:spPr>
        <p:txBody>
          <a:bodyPr anchor="t" anchorCtr="0"/>
          <a:lstStyle>
            <a:lvl1pPr marL="0" indent="0" algn="ctr">
              <a:lnSpc>
                <a:spcPct val="90000"/>
              </a:lnSpc>
              <a:spcBef>
                <a:spcPts val="0"/>
              </a:spcBef>
              <a:spcAft>
                <a:spcPts val="0"/>
              </a:spcAft>
              <a:buNone/>
              <a:defRPr sz="1200" b="1" i="0">
                <a:solidFill>
                  <a:srgbClr val="FFFFFF"/>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title</a:t>
            </a:r>
          </a:p>
        </p:txBody>
      </p:sp>
      <p:sp>
        <p:nvSpPr>
          <p:cNvPr id="24" name="Text Placeholder 8">
            <a:extLst>
              <a:ext uri="{FF2B5EF4-FFF2-40B4-BE49-F238E27FC236}">
                <a16:creationId xmlns:a16="http://schemas.microsoft.com/office/drawing/2014/main" id="{9A7932C5-4780-3321-A0A2-0A0AF363CE48}"/>
              </a:ext>
            </a:extLst>
          </p:cNvPr>
          <p:cNvSpPr>
            <a:spLocks noGrp="1"/>
          </p:cNvSpPr>
          <p:nvPr>
            <p:ph type="body" sz="quarter" idx="21" hasCustomPrompt="1"/>
          </p:nvPr>
        </p:nvSpPr>
        <p:spPr>
          <a:xfrm>
            <a:off x="1771020" y="3845959"/>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25" name="Text Placeholder 8">
            <a:extLst>
              <a:ext uri="{FF2B5EF4-FFF2-40B4-BE49-F238E27FC236}">
                <a16:creationId xmlns:a16="http://schemas.microsoft.com/office/drawing/2014/main" id="{77DBF829-CCF8-B0E7-0B56-85DA2D835ABC}"/>
              </a:ext>
            </a:extLst>
          </p:cNvPr>
          <p:cNvSpPr>
            <a:spLocks noGrp="1"/>
          </p:cNvSpPr>
          <p:nvPr>
            <p:ph type="body" sz="quarter" idx="22" hasCustomPrompt="1"/>
          </p:nvPr>
        </p:nvSpPr>
        <p:spPr>
          <a:xfrm>
            <a:off x="1771020" y="4456781"/>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26" name="Text Placeholder 8">
            <a:extLst>
              <a:ext uri="{FF2B5EF4-FFF2-40B4-BE49-F238E27FC236}">
                <a16:creationId xmlns:a16="http://schemas.microsoft.com/office/drawing/2014/main" id="{BBB32707-0C54-22E3-DD18-696B053858C6}"/>
              </a:ext>
            </a:extLst>
          </p:cNvPr>
          <p:cNvSpPr>
            <a:spLocks noGrp="1"/>
          </p:cNvSpPr>
          <p:nvPr>
            <p:ph type="body" sz="quarter" idx="23" hasCustomPrompt="1"/>
          </p:nvPr>
        </p:nvSpPr>
        <p:spPr>
          <a:xfrm>
            <a:off x="1771020" y="5067603"/>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27" name="Text Placeholder 8">
            <a:extLst>
              <a:ext uri="{FF2B5EF4-FFF2-40B4-BE49-F238E27FC236}">
                <a16:creationId xmlns:a16="http://schemas.microsoft.com/office/drawing/2014/main" id="{22421F5D-1B00-B0AA-CB12-2CB833E2DDCA}"/>
              </a:ext>
            </a:extLst>
          </p:cNvPr>
          <p:cNvSpPr>
            <a:spLocks noGrp="1"/>
          </p:cNvSpPr>
          <p:nvPr>
            <p:ph type="body" sz="quarter" idx="24" hasCustomPrompt="1"/>
          </p:nvPr>
        </p:nvSpPr>
        <p:spPr>
          <a:xfrm>
            <a:off x="1771020" y="5678424"/>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28" name="Text Placeholder 8">
            <a:extLst>
              <a:ext uri="{FF2B5EF4-FFF2-40B4-BE49-F238E27FC236}">
                <a16:creationId xmlns:a16="http://schemas.microsoft.com/office/drawing/2014/main" id="{AE588FC6-3F04-1236-FA1F-9B5103B11104}"/>
              </a:ext>
            </a:extLst>
          </p:cNvPr>
          <p:cNvSpPr>
            <a:spLocks noGrp="1"/>
          </p:cNvSpPr>
          <p:nvPr>
            <p:ph type="body" sz="quarter" idx="25" hasCustomPrompt="1"/>
          </p:nvPr>
        </p:nvSpPr>
        <p:spPr>
          <a:xfrm>
            <a:off x="5334000" y="3845959"/>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29" name="Text Placeholder 8">
            <a:extLst>
              <a:ext uri="{FF2B5EF4-FFF2-40B4-BE49-F238E27FC236}">
                <a16:creationId xmlns:a16="http://schemas.microsoft.com/office/drawing/2014/main" id="{C50D5965-5623-6AFC-6D65-D82FD6374802}"/>
              </a:ext>
            </a:extLst>
          </p:cNvPr>
          <p:cNvSpPr>
            <a:spLocks noGrp="1"/>
          </p:cNvSpPr>
          <p:nvPr>
            <p:ph type="body" sz="quarter" idx="26" hasCustomPrompt="1"/>
          </p:nvPr>
        </p:nvSpPr>
        <p:spPr>
          <a:xfrm>
            <a:off x="5334000" y="4456781"/>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30" name="Text Placeholder 8">
            <a:extLst>
              <a:ext uri="{FF2B5EF4-FFF2-40B4-BE49-F238E27FC236}">
                <a16:creationId xmlns:a16="http://schemas.microsoft.com/office/drawing/2014/main" id="{4278D6CA-D567-A68A-64A7-2C899412D9FB}"/>
              </a:ext>
            </a:extLst>
          </p:cNvPr>
          <p:cNvSpPr>
            <a:spLocks noGrp="1"/>
          </p:cNvSpPr>
          <p:nvPr>
            <p:ph type="body" sz="quarter" idx="27" hasCustomPrompt="1"/>
          </p:nvPr>
        </p:nvSpPr>
        <p:spPr>
          <a:xfrm>
            <a:off x="5334000" y="5067603"/>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31" name="Text Placeholder 8">
            <a:extLst>
              <a:ext uri="{FF2B5EF4-FFF2-40B4-BE49-F238E27FC236}">
                <a16:creationId xmlns:a16="http://schemas.microsoft.com/office/drawing/2014/main" id="{57F203D1-02E0-714F-1BBC-19E240B9FED6}"/>
              </a:ext>
            </a:extLst>
          </p:cNvPr>
          <p:cNvSpPr>
            <a:spLocks noGrp="1"/>
          </p:cNvSpPr>
          <p:nvPr>
            <p:ph type="body" sz="quarter" idx="28" hasCustomPrompt="1"/>
          </p:nvPr>
        </p:nvSpPr>
        <p:spPr>
          <a:xfrm>
            <a:off x="5334000" y="5678424"/>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32" name="Text Placeholder 8">
            <a:extLst>
              <a:ext uri="{FF2B5EF4-FFF2-40B4-BE49-F238E27FC236}">
                <a16:creationId xmlns:a16="http://schemas.microsoft.com/office/drawing/2014/main" id="{D0F6D5CB-8359-F603-6DB9-70AF2E43FD05}"/>
              </a:ext>
            </a:extLst>
          </p:cNvPr>
          <p:cNvSpPr>
            <a:spLocks noGrp="1"/>
          </p:cNvSpPr>
          <p:nvPr>
            <p:ph type="body" sz="quarter" idx="29" hasCustomPrompt="1"/>
          </p:nvPr>
        </p:nvSpPr>
        <p:spPr>
          <a:xfrm>
            <a:off x="8875776" y="3845959"/>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33" name="Text Placeholder 8">
            <a:extLst>
              <a:ext uri="{FF2B5EF4-FFF2-40B4-BE49-F238E27FC236}">
                <a16:creationId xmlns:a16="http://schemas.microsoft.com/office/drawing/2014/main" id="{86CB5F9E-4448-5DCE-10B8-10B648EFD46C}"/>
              </a:ext>
            </a:extLst>
          </p:cNvPr>
          <p:cNvSpPr>
            <a:spLocks noGrp="1"/>
          </p:cNvSpPr>
          <p:nvPr>
            <p:ph type="body" sz="quarter" idx="30" hasCustomPrompt="1"/>
          </p:nvPr>
        </p:nvSpPr>
        <p:spPr>
          <a:xfrm>
            <a:off x="8875776" y="4456781"/>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34" name="Text Placeholder 8">
            <a:extLst>
              <a:ext uri="{FF2B5EF4-FFF2-40B4-BE49-F238E27FC236}">
                <a16:creationId xmlns:a16="http://schemas.microsoft.com/office/drawing/2014/main" id="{297643BF-166F-007F-22D6-595DE4ADF060}"/>
              </a:ext>
            </a:extLst>
          </p:cNvPr>
          <p:cNvSpPr>
            <a:spLocks noGrp="1"/>
          </p:cNvSpPr>
          <p:nvPr>
            <p:ph type="body" sz="quarter" idx="31" hasCustomPrompt="1"/>
          </p:nvPr>
        </p:nvSpPr>
        <p:spPr>
          <a:xfrm>
            <a:off x="8875776" y="5067603"/>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35" name="Text Placeholder 8">
            <a:extLst>
              <a:ext uri="{FF2B5EF4-FFF2-40B4-BE49-F238E27FC236}">
                <a16:creationId xmlns:a16="http://schemas.microsoft.com/office/drawing/2014/main" id="{3C033428-CF19-C140-6243-38B10D65728C}"/>
              </a:ext>
            </a:extLst>
          </p:cNvPr>
          <p:cNvSpPr>
            <a:spLocks noGrp="1"/>
          </p:cNvSpPr>
          <p:nvPr>
            <p:ph type="body" sz="quarter" idx="32" hasCustomPrompt="1"/>
          </p:nvPr>
        </p:nvSpPr>
        <p:spPr>
          <a:xfrm>
            <a:off x="8875776" y="5678424"/>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Tree>
    <p:extLst>
      <p:ext uri="{BB962C8B-B14F-4D97-AF65-F5344CB8AC3E}">
        <p14:creationId xmlns:p14="http://schemas.microsoft.com/office/powerpoint/2010/main" val="235417592"/>
      </p:ext>
    </p:extLst>
  </p:cSld>
  <p:clrMapOvr>
    <a:masterClrMapping/>
  </p:clrMapOvr>
  <p:extLst>
    <p:ext uri="{DCECCB84-F9BA-43D5-87BE-67443E8EF086}">
      <p15:sldGuideLst xmlns:p15="http://schemas.microsoft.com/office/powerpoint/2012/main">
        <p15:guide id="1" pos="3613">
          <p15:clr>
            <a:srgbClr val="FBAE40"/>
          </p15:clr>
        </p15:guide>
        <p15:guide id="2" orient="horz" pos="1253">
          <p15:clr>
            <a:srgbClr val="FBAE40"/>
          </p15:clr>
        </p15:guide>
        <p15:guide id="3" pos="4067">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Spider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6470422" cy="1042758"/>
          </a:xfrm>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3" name="Text Placeholder 14">
            <a:extLst>
              <a:ext uri="{FF2B5EF4-FFF2-40B4-BE49-F238E27FC236}">
                <a16:creationId xmlns:a16="http://schemas.microsoft.com/office/drawing/2014/main" id="{0A810776-D0BA-6F2C-D9CF-41656B399C77}"/>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8" name="GroupM_SingleColor_Logo_Navy_RGB.png">
            <a:extLst>
              <a:ext uri="{FF2B5EF4-FFF2-40B4-BE49-F238E27FC236}">
                <a16:creationId xmlns:a16="http://schemas.microsoft.com/office/drawing/2014/main" id="{AD53D287-D461-B0C0-9A70-DDC7259A76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3048241734"/>
      </p:ext>
    </p:extLst>
  </p:cSld>
  <p:clrMapOvr>
    <a:masterClrMapping/>
  </p:clrMapOvr>
  <p:extLst>
    <p:ext uri="{DCECCB84-F9BA-43D5-87BE-67443E8EF086}">
      <p15:sldGuideLst xmlns:p15="http://schemas.microsoft.com/office/powerpoint/2012/main">
        <p15:guide id="1" pos="3613">
          <p15:clr>
            <a:srgbClr val="FBAE40"/>
          </p15:clr>
        </p15:guide>
        <p15:guide id="2" orient="horz" pos="1253">
          <p15:clr>
            <a:srgbClr val="FBAE40"/>
          </p15:clr>
        </p15:guide>
        <p15:guide id="3" pos="406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Slide_M-velope Deep Nav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7E2CBED-CE46-4960-6DBC-C7EE82A6DBD5}"/>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948302" y="2293572"/>
            <a:ext cx="10295396" cy="2996326"/>
          </a:xfrm>
        </p:spPr>
        <p:txBody>
          <a:bodyPr anchor="ctr" anchorCtr="0"/>
          <a:lstStyle>
            <a:lvl1pPr algn="ctr">
              <a:defRPr sz="4400">
                <a:solidFill>
                  <a:schemeClr val="bg1"/>
                </a:solidFill>
              </a:defRPr>
            </a:lvl1pPr>
          </a:lstStyle>
          <a:p>
            <a:r>
              <a:rPr lang="en-US"/>
              <a:t>Click here to add your title which speaks to a quote up to 5 lines of text. If it is longer, please reduce the type size to fit in this space. Please keep all text centered.</a:t>
            </a:r>
          </a:p>
        </p:txBody>
      </p:sp>
      <p:pic>
        <p:nvPicPr>
          <p:cNvPr id="3" name="GroupM_SingleColor_Logo_Navy_RGB.png">
            <a:extLst>
              <a:ext uri="{FF2B5EF4-FFF2-40B4-BE49-F238E27FC236}">
                <a16:creationId xmlns:a16="http://schemas.microsoft.com/office/drawing/2014/main" id="{36AA0490-54B8-CE18-F72E-B6082F7854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609979042"/>
      </p:ext>
    </p:extLst>
  </p:cSld>
  <p:clrMapOvr>
    <a:masterClrMapping/>
  </p:clrMapOvr>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ase study_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4DD4D3-BC79-92CF-243A-DC426C5BEA3C}"/>
              </a:ext>
            </a:extLst>
          </p:cNvPr>
          <p:cNvSpPr>
            <a:spLocks noGrp="1"/>
          </p:cNvSpPr>
          <p:nvPr>
            <p:ph type="pic" sz="quarter" idx="12" hasCustomPrompt="1"/>
          </p:nvPr>
        </p:nvSpPr>
        <p:spPr>
          <a:xfrm>
            <a:off x="8229505" y="2"/>
            <a:ext cx="3962496"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7237413" cy="676282"/>
          </a:xfrm>
        </p:spPr>
        <p:txBody>
          <a:bodyPr/>
          <a:lstStyle>
            <a:lvl1pPr>
              <a:defRPr sz="2800"/>
            </a:lvl1pPr>
          </a:lstStyle>
          <a:p>
            <a:r>
              <a:rPr lang="en-MY"/>
              <a:t>Click here to add your title which is detailed to the content on this slide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3" y="434857"/>
            <a:ext cx="3438391" cy="168393"/>
          </a:xfrm>
        </p:spPr>
        <p:txBody>
          <a:bodyPr anchor="t" anchorCtr="0"/>
          <a:lstStyle>
            <a:lvl1pPr marL="0" indent="0">
              <a:lnSpc>
                <a:spcPct val="90000"/>
              </a:lnSpc>
              <a:spcBef>
                <a:spcPts val="0"/>
              </a:spcBef>
              <a:spcAft>
                <a:spcPts val="0"/>
              </a:spcAft>
              <a:buNone/>
              <a:defRPr sz="1200" b="1" i="0" spc="0" baseline="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4" y="1989138"/>
            <a:ext cx="3409066"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4" y="2284111"/>
            <a:ext cx="3438390" cy="894518"/>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491241"/>
            <a:ext cx="3438391"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SOLUTION</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786216"/>
            <a:ext cx="3438391" cy="8964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6" name="Text Placeholder 10">
            <a:extLst>
              <a:ext uri="{FF2B5EF4-FFF2-40B4-BE49-F238E27FC236}">
                <a16:creationId xmlns:a16="http://schemas.microsoft.com/office/drawing/2014/main" id="{6B63746F-9B85-6BAA-C7C4-452245898788}"/>
              </a:ext>
            </a:extLst>
          </p:cNvPr>
          <p:cNvSpPr>
            <a:spLocks noGrp="1"/>
          </p:cNvSpPr>
          <p:nvPr>
            <p:ph type="body" sz="quarter" idx="17" hasCustomPrompt="1"/>
          </p:nvPr>
        </p:nvSpPr>
        <p:spPr>
          <a:xfrm>
            <a:off x="1062681" y="5341345"/>
            <a:ext cx="6650510" cy="636385"/>
          </a:xfrm>
        </p:spPr>
        <p:txBody>
          <a:bodyPr/>
          <a:lstStyle>
            <a:lvl1pPr marL="0" indent="0">
              <a:buNone/>
              <a:defRPr>
                <a:solidFill>
                  <a:schemeClr val="accent1"/>
                </a:solidFill>
              </a:defRPr>
            </a:lvl1pPr>
            <a:lvl2pPr marL="360000" indent="0">
              <a:buNone/>
              <a:defRPr/>
            </a:lvl2pPr>
          </a:lstStyle>
          <a:p>
            <a:pPr lvl="0"/>
            <a:r>
              <a:rPr lang="en-US"/>
              <a:t>Click here to add a quote from a person of note up to 3 lines of text. If it is longer than 4 lines, please reduce the type size to fit in this space. Please keep all text in Poppins Regular and left aligned.</a:t>
            </a:r>
            <a:endParaRPr lang="en-GB"/>
          </a:p>
        </p:txBody>
      </p:sp>
      <p:sp>
        <p:nvSpPr>
          <p:cNvPr id="17" name="TextBox 16">
            <a:extLst>
              <a:ext uri="{FF2B5EF4-FFF2-40B4-BE49-F238E27FC236}">
                <a16:creationId xmlns:a16="http://schemas.microsoft.com/office/drawing/2014/main" id="{B11678FC-40A5-B6EA-9F24-FCEBC6975804}"/>
              </a:ext>
            </a:extLst>
          </p:cNvPr>
          <p:cNvSpPr txBox="1"/>
          <p:nvPr userDrawn="1"/>
        </p:nvSpPr>
        <p:spPr>
          <a:xfrm>
            <a:off x="507525" y="4893214"/>
            <a:ext cx="1275318" cy="636385"/>
          </a:xfrm>
          <a:prstGeom prst="rect">
            <a:avLst/>
          </a:prstGeom>
          <a:noFill/>
        </p:spPr>
        <p:txBody>
          <a:bodyPr wrap="square" lIns="0" tIns="0" rIns="0" bIns="0" rtlCol="0">
            <a:noAutofit/>
          </a:bodyPr>
          <a:lstStyle/>
          <a:p>
            <a:r>
              <a:rPr lang="en-US" sz="9800">
                <a:solidFill>
                  <a:schemeClr val="accent1"/>
                </a:solidFill>
                <a:latin typeface="Georgia" panose="02040502050405020303" pitchFamily="18" charset="0"/>
              </a:rPr>
              <a:t>“</a:t>
            </a:r>
          </a:p>
        </p:txBody>
      </p:sp>
      <p:sp>
        <p:nvSpPr>
          <p:cNvPr id="19" name="Text Placeholder 9">
            <a:extLst>
              <a:ext uri="{FF2B5EF4-FFF2-40B4-BE49-F238E27FC236}">
                <a16:creationId xmlns:a16="http://schemas.microsoft.com/office/drawing/2014/main" id="{9746458B-63FA-15B6-7AF1-E86D4D82253A}"/>
              </a:ext>
            </a:extLst>
          </p:cNvPr>
          <p:cNvSpPr>
            <a:spLocks noGrp="1"/>
          </p:cNvSpPr>
          <p:nvPr>
            <p:ph type="body" sz="quarter" idx="19" hasCustomPrompt="1"/>
          </p:nvPr>
        </p:nvSpPr>
        <p:spPr>
          <a:xfrm>
            <a:off x="1062681" y="6114347"/>
            <a:ext cx="2851489" cy="130434"/>
          </a:xfrm>
        </p:spPr>
        <p:txBody>
          <a:bodyPr/>
          <a:lstStyle>
            <a:lvl1pPr marL="0" indent="0">
              <a:lnSpc>
                <a:spcPct val="90000"/>
              </a:lnSpc>
              <a:spcBef>
                <a:spcPts val="0"/>
              </a:spcBef>
              <a:buNone/>
              <a:defRPr sz="1000" b="1" i="0">
                <a:latin typeface="Poppins ExtraBold" pitchFamily="2" charset="77"/>
                <a:cs typeface="Poppins ExtraBold"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US" err="1">
                <a:latin typeface="Poppins" pitchFamily="2" charset="77"/>
                <a:cs typeface="Poppins" pitchFamily="2" charset="77"/>
              </a:rPr>
              <a:t>Firstname</a:t>
            </a:r>
            <a:r>
              <a:rPr lang="en-US">
                <a:latin typeface="Poppins" pitchFamily="2" charset="77"/>
                <a:cs typeface="Poppins" pitchFamily="2" charset="77"/>
              </a:rPr>
              <a:t> </a:t>
            </a:r>
            <a:r>
              <a:rPr lang="en-US" err="1">
                <a:latin typeface="Poppins" pitchFamily="2" charset="77"/>
                <a:cs typeface="Poppins" pitchFamily="2" charset="77"/>
              </a:rPr>
              <a:t>Lastname</a:t>
            </a:r>
            <a:endParaRPr lang="en-US">
              <a:latin typeface="Poppins" pitchFamily="2" charset="77"/>
              <a:cs typeface="Poppins" pitchFamily="2" charset="77"/>
            </a:endParaRPr>
          </a:p>
        </p:txBody>
      </p:sp>
      <p:sp>
        <p:nvSpPr>
          <p:cNvPr id="20" name="Text Placeholder 9">
            <a:extLst>
              <a:ext uri="{FF2B5EF4-FFF2-40B4-BE49-F238E27FC236}">
                <a16:creationId xmlns:a16="http://schemas.microsoft.com/office/drawing/2014/main" id="{D58B8947-8630-1DC8-9F71-4633780BBE7E}"/>
              </a:ext>
            </a:extLst>
          </p:cNvPr>
          <p:cNvSpPr>
            <a:spLocks noGrp="1"/>
          </p:cNvSpPr>
          <p:nvPr>
            <p:ph type="body" sz="quarter" idx="20" hasCustomPrompt="1"/>
          </p:nvPr>
        </p:nvSpPr>
        <p:spPr>
          <a:xfrm>
            <a:off x="1062682" y="6273522"/>
            <a:ext cx="1871662" cy="108001"/>
          </a:xfrm>
        </p:spPr>
        <p:txBody>
          <a:bodyPr/>
          <a:lstStyle>
            <a:lvl1pPr marL="0" indent="0">
              <a:lnSpc>
                <a:spcPct val="90000"/>
              </a:lnSpc>
              <a:spcBef>
                <a:spcPts val="0"/>
              </a:spcBef>
              <a:buNone/>
              <a:defRPr sz="10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1" name="Text Placeholder 8">
            <a:extLst>
              <a:ext uri="{FF2B5EF4-FFF2-40B4-BE49-F238E27FC236}">
                <a16:creationId xmlns:a16="http://schemas.microsoft.com/office/drawing/2014/main" id="{65D326B1-F569-631E-4973-184A297E7C0B}"/>
              </a:ext>
            </a:extLst>
          </p:cNvPr>
          <p:cNvSpPr>
            <a:spLocks noGrp="1"/>
          </p:cNvSpPr>
          <p:nvPr>
            <p:ph type="body" sz="quarter" idx="29" hasCustomPrompt="1"/>
          </p:nvPr>
        </p:nvSpPr>
        <p:spPr>
          <a:xfrm>
            <a:off x="4391468" y="1989332"/>
            <a:ext cx="3396808"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RESULT</a:t>
            </a:r>
          </a:p>
        </p:txBody>
      </p:sp>
      <p:sp>
        <p:nvSpPr>
          <p:cNvPr id="12" name="Text Placeholder 10">
            <a:extLst>
              <a:ext uri="{FF2B5EF4-FFF2-40B4-BE49-F238E27FC236}">
                <a16:creationId xmlns:a16="http://schemas.microsoft.com/office/drawing/2014/main" id="{6CA3A18A-5435-58BF-A9A4-05C3AF15D00F}"/>
              </a:ext>
            </a:extLst>
          </p:cNvPr>
          <p:cNvSpPr>
            <a:spLocks noGrp="1"/>
          </p:cNvSpPr>
          <p:nvPr>
            <p:ph type="body" sz="quarter" idx="30" hasCustomPrompt="1"/>
          </p:nvPr>
        </p:nvSpPr>
        <p:spPr>
          <a:xfrm>
            <a:off x="5274129" y="2444378"/>
            <a:ext cx="2514146" cy="403200"/>
          </a:xfrm>
        </p:spPr>
        <p:txBody>
          <a:bodyPr anchor="ctr" anchorCtr="0"/>
          <a:lstStyle>
            <a:lvl1pPr marL="0" indent="0" algn="l">
              <a:buNone/>
              <a:defRPr/>
            </a:lvl1pPr>
            <a:lvl2pPr marL="360000" indent="0">
              <a:buNone/>
              <a:defRPr/>
            </a:lvl2pPr>
          </a:lstStyle>
          <a:p>
            <a:pPr marL="0" indent="0">
              <a:buNone/>
            </a:pPr>
            <a:r>
              <a:rPr lang="en-US"/>
              <a:t>Click to add stat</a:t>
            </a:r>
          </a:p>
        </p:txBody>
      </p:sp>
      <p:sp>
        <p:nvSpPr>
          <p:cNvPr id="18" name="Text Placeholder 10">
            <a:extLst>
              <a:ext uri="{FF2B5EF4-FFF2-40B4-BE49-F238E27FC236}">
                <a16:creationId xmlns:a16="http://schemas.microsoft.com/office/drawing/2014/main" id="{73D9D385-5391-B8DF-16D6-D5B8228B5C22}"/>
              </a:ext>
            </a:extLst>
          </p:cNvPr>
          <p:cNvSpPr>
            <a:spLocks noGrp="1" noChangeAspect="1"/>
          </p:cNvSpPr>
          <p:nvPr>
            <p:ph type="body" sz="quarter" idx="31" hasCustomPrompt="1"/>
          </p:nvPr>
        </p:nvSpPr>
        <p:spPr>
          <a:xfrm>
            <a:off x="4387936" y="2319888"/>
            <a:ext cx="714267" cy="714267"/>
          </a:xfrm>
          <a:prstGeom prst="ellipse">
            <a:avLst/>
          </a:prstGeom>
          <a:solidFill>
            <a:schemeClr val="accent1"/>
          </a:solidFill>
        </p:spPr>
        <p:txBody>
          <a:bodyPr anchor="ctr" anchorCtr="0"/>
          <a:lstStyle>
            <a:lvl1pPr marL="0" indent="0" algn="ctr">
              <a:buNone/>
              <a:defRPr sz="2000" b="0" i="0">
                <a:solidFill>
                  <a:schemeClr val="bg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57" name="Text Placeholder 10">
            <a:extLst>
              <a:ext uri="{FF2B5EF4-FFF2-40B4-BE49-F238E27FC236}">
                <a16:creationId xmlns:a16="http://schemas.microsoft.com/office/drawing/2014/main" id="{B69766A3-D764-E6D3-EB04-B1AD90E8F478}"/>
              </a:ext>
            </a:extLst>
          </p:cNvPr>
          <p:cNvSpPr>
            <a:spLocks noGrp="1" noChangeAspect="1"/>
          </p:cNvSpPr>
          <p:nvPr>
            <p:ph type="body" sz="quarter" idx="36" hasCustomPrompt="1"/>
          </p:nvPr>
        </p:nvSpPr>
        <p:spPr>
          <a:xfrm>
            <a:off x="4387936" y="3981539"/>
            <a:ext cx="714267" cy="714267"/>
          </a:xfrm>
          <a:prstGeom prst="ellipse">
            <a:avLst/>
          </a:prstGeom>
          <a:solidFill>
            <a:schemeClr val="accent1"/>
          </a:solidFill>
        </p:spPr>
        <p:txBody>
          <a:bodyPr anchor="ctr" anchorCtr="0"/>
          <a:lstStyle>
            <a:lvl1pPr marL="0" indent="0" algn="ctr">
              <a:buNone/>
              <a:defRPr sz="2000" b="0" i="0">
                <a:solidFill>
                  <a:schemeClr val="bg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58" name="Text Placeholder 10">
            <a:extLst>
              <a:ext uri="{FF2B5EF4-FFF2-40B4-BE49-F238E27FC236}">
                <a16:creationId xmlns:a16="http://schemas.microsoft.com/office/drawing/2014/main" id="{521E7CB7-D4E2-068C-E9D8-62EA4B364B13}"/>
              </a:ext>
            </a:extLst>
          </p:cNvPr>
          <p:cNvSpPr>
            <a:spLocks noGrp="1" noChangeAspect="1"/>
          </p:cNvSpPr>
          <p:nvPr>
            <p:ph type="body" sz="quarter" idx="37" hasCustomPrompt="1"/>
          </p:nvPr>
        </p:nvSpPr>
        <p:spPr>
          <a:xfrm>
            <a:off x="4387936" y="3150713"/>
            <a:ext cx="714267" cy="714267"/>
          </a:xfrm>
          <a:prstGeom prst="ellipse">
            <a:avLst/>
          </a:prstGeom>
          <a:solidFill>
            <a:schemeClr val="accent1"/>
          </a:solidFill>
        </p:spPr>
        <p:txBody>
          <a:bodyPr anchor="ctr" anchorCtr="0"/>
          <a:lstStyle>
            <a:lvl1pPr marL="0" indent="0" algn="ctr">
              <a:buNone/>
              <a:defRPr sz="2000" b="0" i="0">
                <a:solidFill>
                  <a:schemeClr val="bg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59" name="Text Placeholder 10">
            <a:extLst>
              <a:ext uri="{FF2B5EF4-FFF2-40B4-BE49-F238E27FC236}">
                <a16:creationId xmlns:a16="http://schemas.microsoft.com/office/drawing/2014/main" id="{566790C2-D158-EA20-04A4-D35DBE8DE279}"/>
              </a:ext>
            </a:extLst>
          </p:cNvPr>
          <p:cNvSpPr>
            <a:spLocks noGrp="1"/>
          </p:cNvSpPr>
          <p:nvPr>
            <p:ph type="body" sz="quarter" idx="38" hasCustomPrompt="1"/>
          </p:nvPr>
        </p:nvSpPr>
        <p:spPr>
          <a:xfrm>
            <a:off x="5274129" y="3307743"/>
            <a:ext cx="2514146" cy="403200"/>
          </a:xfrm>
        </p:spPr>
        <p:txBody>
          <a:bodyPr anchor="ctr" anchorCtr="0"/>
          <a:lstStyle>
            <a:lvl1pPr marL="0" indent="0" algn="l">
              <a:buNone/>
              <a:defRPr/>
            </a:lvl1pPr>
            <a:lvl2pPr marL="360000" indent="0">
              <a:buNone/>
              <a:defRPr/>
            </a:lvl2pPr>
          </a:lstStyle>
          <a:p>
            <a:pPr marL="0" indent="0">
              <a:buNone/>
            </a:pPr>
            <a:r>
              <a:rPr lang="en-US"/>
              <a:t>Click to add stat</a:t>
            </a:r>
          </a:p>
        </p:txBody>
      </p:sp>
      <p:sp>
        <p:nvSpPr>
          <p:cNvPr id="60" name="Text Placeholder 10">
            <a:extLst>
              <a:ext uri="{FF2B5EF4-FFF2-40B4-BE49-F238E27FC236}">
                <a16:creationId xmlns:a16="http://schemas.microsoft.com/office/drawing/2014/main" id="{9F0031AE-D245-D238-6CB3-D22EC9B627AD}"/>
              </a:ext>
            </a:extLst>
          </p:cNvPr>
          <p:cNvSpPr>
            <a:spLocks noGrp="1"/>
          </p:cNvSpPr>
          <p:nvPr>
            <p:ph type="body" sz="quarter" idx="39" hasCustomPrompt="1"/>
          </p:nvPr>
        </p:nvSpPr>
        <p:spPr>
          <a:xfrm>
            <a:off x="5274129" y="4140460"/>
            <a:ext cx="2514146" cy="403200"/>
          </a:xfrm>
        </p:spPr>
        <p:txBody>
          <a:bodyPr anchor="ctr" anchorCtr="0"/>
          <a:lstStyle>
            <a:lvl1pPr marL="0" indent="0" algn="l">
              <a:buNone/>
              <a:defRPr/>
            </a:lvl1pPr>
            <a:lvl2pPr marL="360000" indent="0">
              <a:buNone/>
              <a:defRPr/>
            </a:lvl2pPr>
          </a:lstStyle>
          <a:p>
            <a:pPr marL="0" indent="0">
              <a:buNone/>
            </a:pPr>
            <a:r>
              <a:rPr lang="en-US"/>
              <a:t>Click to add stat</a:t>
            </a:r>
          </a:p>
        </p:txBody>
      </p:sp>
    </p:spTree>
    <p:extLst>
      <p:ext uri="{BB962C8B-B14F-4D97-AF65-F5344CB8AC3E}">
        <p14:creationId xmlns:p14="http://schemas.microsoft.com/office/powerpoint/2010/main" val="3602921215"/>
      </p:ext>
    </p:extLst>
  </p:cSld>
  <p:clrMapOvr>
    <a:masterClrMapping/>
  </p:clrMapOvr>
  <p:extLst>
    <p:ext uri="{DCECCB84-F9BA-43D5-87BE-67443E8EF086}">
      <p15:sldGuideLst xmlns:p15="http://schemas.microsoft.com/office/powerpoint/2012/main">
        <p15:guide id="1" pos="4906" userDrawn="1">
          <p15:clr>
            <a:srgbClr val="FBAE40"/>
          </p15:clr>
        </p15:guide>
        <p15:guide id="2" orient="horz" pos="1253" userDrawn="1">
          <p15:clr>
            <a:srgbClr val="FBAE40"/>
          </p15:clr>
        </p15:guide>
        <p15:guide id="3" pos="2502" userDrawn="1">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ase study_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963B06F-6C32-EB5F-2549-AFD667A6F5B4}"/>
              </a:ext>
            </a:extLst>
          </p:cNvPr>
          <p:cNvSpPr>
            <a:spLocks noGrp="1"/>
          </p:cNvSpPr>
          <p:nvPr>
            <p:ph type="pic" sz="quarter" idx="39" hasCustomPrompt="1"/>
          </p:nvPr>
        </p:nvSpPr>
        <p:spPr>
          <a:xfrm>
            <a:off x="6095999" y="0"/>
            <a:ext cx="6096000" cy="3141663"/>
          </a:xfrm>
          <a:custGeom>
            <a:avLst/>
            <a:gdLst>
              <a:gd name="connsiteX0" fmla="*/ 0 w 6096000"/>
              <a:gd name="connsiteY0" fmla="*/ 0 h 3141663"/>
              <a:gd name="connsiteX1" fmla="*/ 6096000 w 6096000"/>
              <a:gd name="connsiteY1" fmla="*/ 0 h 3141663"/>
              <a:gd name="connsiteX2" fmla="*/ 6096000 w 6096000"/>
              <a:gd name="connsiteY2" fmla="*/ 3141663 h 3141663"/>
              <a:gd name="connsiteX3" fmla="*/ 5826125 w 6096000"/>
              <a:gd name="connsiteY3" fmla="*/ 3141663 h 3141663"/>
              <a:gd name="connsiteX4" fmla="*/ 5544881 w 6096000"/>
              <a:gd name="connsiteY4" fmla="*/ 3141663 h 3141663"/>
              <a:gd name="connsiteX5" fmla="*/ 4062333 w 6096000"/>
              <a:gd name="connsiteY5" fmla="*/ 3141663 h 3141663"/>
              <a:gd name="connsiteX6" fmla="*/ 3786879 w 6096000"/>
              <a:gd name="connsiteY6" fmla="*/ 3141663 h 3141663"/>
              <a:gd name="connsiteX7" fmla="*/ 2304331 w 6096000"/>
              <a:gd name="connsiteY7" fmla="*/ 3141663 h 3141663"/>
              <a:gd name="connsiteX8" fmla="*/ 2028877 w 6096000"/>
              <a:gd name="connsiteY8" fmla="*/ 3141663 h 3141663"/>
              <a:gd name="connsiteX9" fmla="*/ 546329 w 6096000"/>
              <a:gd name="connsiteY9" fmla="*/ 3141663 h 3141663"/>
              <a:gd name="connsiteX10" fmla="*/ 368300 w 6096000"/>
              <a:gd name="connsiteY10" fmla="*/ 3141663 h 3141663"/>
              <a:gd name="connsiteX11" fmla="*/ 0 w 6096000"/>
              <a:gd name="connsiteY11" fmla="*/ 3141663 h 314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3141663">
                <a:moveTo>
                  <a:pt x="0" y="0"/>
                </a:moveTo>
                <a:lnTo>
                  <a:pt x="6096000" y="0"/>
                </a:lnTo>
                <a:lnTo>
                  <a:pt x="6096000" y="3141663"/>
                </a:lnTo>
                <a:lnTo>
                  <a:pt x="5826125" y="3141663"/>
                </a:lnTo>
                <a:lnTo>
                  <a:pt x="5544881" y="3141663"/>
                </a:lnTo>
                <a:lnTo>
                  <a:pt x="4062333" y="3141663"/>
                </a:lnTo>
                <a:lnTo>
                  <a:pt x="3786879" y="3141663"/>
                </a:lnTo>
                <a:lnTo>
                  <a:pt x="2304331" y="3141663"/>
                </a:lnTo>
                <a:lnTo>
                  <a:pt x="2028877" y="3141663"/>
                </a:lnTo>
                <a:lnTo>
                  <a:pt x="546329" y="3141663"/>
                </a:lnTo>
                <a:lnTo>
                  <a:pt x="368300" y="3141663"/>
                </a:lnTo>
                <a:lnTo>
                  <a:pt x="0" y="3141663"/>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1" name="Text Placeholder 10">
            <a:extLst>
              <a:ext uri="{FF2B5EF4-FFF2-40B4-BE49-F238E27FC236}">
                <a16:creationId xmlns:a16="http://schemas.microsoft.com/office/drawing/2014/main" id="{E78A237B-6915-C66F-E704-64AB03049016}"/>
              </a:ext>
            </a:extLst>
          </p:cNvPr>
          <p:cNvSpPr>
            <a:spLocks noGrp="1" noChangeAspect="1"/>
          </p:cNvSpPr>
          <p:nvPr>
            <p:ph type="body" sz="quarter" idx="36" hasCustomPrompt="1"/>
          </p:nvPr>
        </p:nvSpPr>
        <p:spPr>
          <a:xfrm>
            <a:off x="6641934" y="2402545"/>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591239B8-EB09-B13B-843D-12D1848B6506}"/>
              </a:ext>
            </a:extLst>
          </p:cNvPr>
          <p:cNvSpPr>
            <a:spLocks noGrp="1" noChangeAspect="1"/>
          </p:cNvSpPr>
          <p:nvPr>
            <p:ph type="body" sz="quarter" idx="37" hasCustomPrompt="1"/>
          </p:nvPr>
        </p:nvSpPr>
        <p:spPr>
          <a:xfrm>
            <a:off x="8407781" y="2402545"/>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83A771A8-95C3-84A0-21B1-60A937EEE319}"/>
              </a:ext>
            </a:extLst>
          </p:cNvPr>
          <p:cNvSpPr>
            <a:spLocks noGrp="1" noChangeAspect="1"/>
          </p:cNvSpPr>
          <p:nvPr>
            <p:ph type="body" sz="quarter" idx="38" hasCustomPrompt="1"/>
          </p:nvPr>
        </p:nvSpPr>
        <p:spPr>
          <a:xfrm>
            <a:off x="10165783" y="2402545"/>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5184775" cy="676282"/>
          </a:xfrm>
        </p:spPr>
        <p:txBody>
          <a:bodyPr/>
          <a:lstStyle>
            <a:lvl1pPr>
              <a:defRPr sz="2800"/>
            </a:lvl1pPr>
          </a:lstStyle>
          <a:p>
            <a:r>
              <a:rPr lang="en-GB"/>
              <a:t>Click here to </a:t>
            </a:r>
            <a:br>
              <a:rPr lang="en-GB"/>
            </a:br>
            <a:r>
              <a:rPr lang="en-GB"/>
              <a:t>add your title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2" y="434857"/>
            <a:ext cx="3438000" cy="168393"/>
          </a:xfrm>
        </p:spPr>
        <p:txBody>
          <a:bodyPr anchor="t" anchorCtr="0"/>
          <a:lstStyle>
            <a:lvl1pPr marL="0" indent="0">
              <a:lnSpc>
                <a:spcPct val="90000"/>
              </a:lnSpc>
              <a:spcBef>
                <a:spcPts val="0"/>
              </a:spcBef>
              <a:spcAft>
                <a:spcPts val="0"/>
              </a:spcAft>
              <a:buNone/>
              <a:defRPr sz="1200" b="1" i="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3" y="1989138"/>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3" y="2284111"/>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561344"/>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SOLUTION</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856319"/>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6" name="Text Placeholder 10">
            <a:extLst>
              <a:ext uri="{FF2B5EF4-FFF2-40B4-BE49-F238E27FC236}">
                <a16:creationId xmlns:a16="http://schemas.microsoft.com/office/drawing/2014/main" id="{6B63746F-9B85-6BAA-C7C4-452245898788}"/>
              </a:ext>
            </a:extLst>
          </p:cNvPr>
          <p:cNvSpPr>
            <a:spLocks noGrp="1"/>
          </p:cNvSpPr>
          <p:nvPr>
            <p:ph type="body" sz="quarter" idx="17" hasCustomPrompt="1"/>
          </p:nvPr>
        </p:nvSpPr>
        <p:spPr>
          <a:xfrm>
            <a:off x="1043172" y="5209539"/>
            <a:ext cx="4597871" cy="549344"/>
          </a:xfrm>
        </p:spPr>
        <p:txBody>
          <a:bodyPr/>
          <a:lstStyle>
            <a:lvl1pPr marL="0" indent="0">
              <a:lnSpc>
                <a:spcPct val="90000"/>
              </a:lnSpc>
              <a:spcAft>
                <a:spcPts val="800"/>
              </a:spcAft>
              <a:buNone/>
              <a:defRPr sz="1600">
                <a:solidFill>
                  <a:schemeClr val="accent1"/>
                </a:solidFill>
              </a:defRPr>
            </a:lvl1pPr>
            <a:lvl2pPr marL="360000" indent="0">
              <a:buNone/>
              <a:defRPr/>
            </a:lvl2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a quote up to 2 lines of text, which speaks to a bold statement or fact.</a:t>
            </a:r>
            <a:endParaRPr lang="en-GB"/>
          </a:p>
        </p:txBody>
      </p:sp>
      <p:sp>
        <p:nvSpPr>
          <p:cNvPr id="17" name="TextBox 16">
            <a:extLst>
              <a:ext uri="{FF2B5EF4-FFF2-40B4-BE49-F238E27FC236}">
                <a16:creationId xmlns:a16="http://schemas.microsoft.com/office/drawing/2014/main" id="{B11678FC-40A5-B6EA-9F24-FCEBC6975804}"/>
              </a:ext>
            </a:extLst>
          </p:cNvPr>
          <p:cNvSpPr txBox="1"/>
          <p:nvPr userDrawn="1"/>
        </p:nvSpPr>
        <p:spPr>
          <a:xfrm>
            <a:off x="500106" y="4789700"/>
            <a:ext cx="637659" cy="636385"/>
          </a:xfrm>
          <a:prstGeom prst="rect">
            <a:avLst/>
          </a:prstGeom>
          <a:noFill/>
        </p:spPr>
        <p:txBody>
          <a:bodyPr wrap="square" lIns="0" tIns="0" rIns="0" bIns="0" rtlCol="0">
            <a:noAutofit/>
          </a:bodyPr>
          <a:lstStyle/>
          <a:p>
            <a:r>
              <a:rPr lang="en-US" sz="9800">
                <a:solidFill>
                  <a:schemeClr val="accent1"/>
                </a:solidFill>
                <a:latin typeface="Georgia" panose="02040502050405020303" pitchFamily="18" charset="0"/>
              </a:rPr>
              <a:t>“</a:t>
            </a:r>
          </a:p>
        </p:txBody>
      </p:sp>
      <p:sp>
        <p:nvSpPr>
          <p:cNvPr id="19" name="Text Placeholder 9">
            <a:extLst>
              <a:ext uri="{FF2B5EF4-FFF2-40B4-BE49-F238E27FC236}">
                <a16:creationId xmlns:a16="http://schemas.microsoft.com/office/drawing/2014/main" id="{9746458B-63FA-15B6-7AF1-E86D4D82253A}"/>
              </a:ext>
            </a:extLst>
          </p:cNvPr>
          <p:cNvSpPr>
            <a:spLocks noGrp="1"/>
          </p:cNvSpPr>
          <p:nvPr>
            <p:ph type="body" sz="quarter" idx="19" hasCustomPrompt="1"/>
          </p:nvPr>
        </p:nvSpPr>
        <p:spPr>
          <a:xfrm>
            <a:off x="1043172" y="5895500"/>
            <a:ext cx="2851489" cy="130434"/>
          </a:xfrm>
        </p:spPr>
        <p:txBody>
          <a:bodyPr/>
          <a:lstStyle>
            <a:lvl1pPr marL="0" indent="0">
              <a:lnSpc>
                <a:spcPct val="90000"/>
              </a:lnSpc>
              <a:spcBef>
                <a:spcPts val="0"/>
              </a:spcBef>
              <a:buNone/>
              <a:defRPr sz="10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20" name="Text Placeholder 9">
            <a:extLst>
              <a:ext uri="{FF2B5EF4-FFF2-40B4-BE49-F238E27FC236}">
                <a16:creationId xmlns:a16="http://schemas.microsoft.com/office/drawing/2014/main" id="{D58B8947-8630-1DC8-9F71-4633780BBE7E}"/>
              </a:ext>
            </a:extLst>
          </p:cNvPr>
          <p:cNvSpPr>
            <a:spLocks noGrp="1"/>
          </p:cNvSpPr>
          <p:nvPr>
            <p:ph type="body" sz="quarter" idx="20" hasCustomPrompt="1"/>
          </p:nvPr>
        </p:nvSpPr>
        <p:spPr>
          <a:xfrm>
            <a:off x="1043173" y="6054675"/>
            <a:ext cx="1871662" cy="108001"/>
          </a:xfrm>
        </p:spPr>
        <p:txBody>
          <a:bodyPr/>
          <a:lstStyle>
            <a:lvl1pPr marL="0" indent="0">
              <a:lnSpc>
                <a:spcPct val="90000"/>
              </a:lnSpc>
              <a:spcBef>
                <a:spcPts val="0"/>
              </a:spcBef>
              <a:buNone/>
              <a:defRPr sz="10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2"/>
                </a:solidFill>
              </a:defRPr>
            </a:lvl1pPr>
          </a:lstStyle>
          <a:p>
            <a:fld id="{35E0D356-6DCB-1E45-8811-333E786CA1EC}" type="slidenum">
              <a:rPr lang="en-US" smtClean="0"/>
              <a:pPr/>
              <a:t>‹#›</a:t>
            </a:fld>
            <a:endParaRPr lang="en-US"/>
          </a:p>
        </p:txBody>
      </p:sp>
      <p:sp>
        <p:nvSpPr>
          <p:cNvPr id="45" name="Text Placeholder 7">
            <a:extLst>
              <a:ext uri="{FF2B5EF4-FFF2-40B4-BE49-F238E27FC236}">
                <a16:creationId xmlns:a16="http://schemas.microsoft.com/office/drawing/2014/main" id="{0CC928F6-62E5-1AFD-1149-F9D54D9761AF}"/>
              </a:ext>
            </a:extLst>
          </p:cNvPr>
          <p:cNvSpPr>
            <a:spLocks noGrp="1"/>
          </p:cNvSpPr>
          <p:nvPr>
            <p:ph type="body" sz="quarter" idx="29" hasCustomPrompt="1"/>
          </p:nvPr>
        </p:nvSpPr>
        <p:spPr>
          <a:xfrm>
            <a:off x="6880354" y="2624517"/>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Text Placeholder 10">
            <a:extLst>
              <a:ext uri="{FF2B5EF4-FFF2-40B4-BE49-F238E27FC236}">
                <a16:creationId xmlns:a16="http://schemas.microsoft.com/office/drawing/2014/main" id="{C2E737C2-CCC0-B913-201C-4FC223D95E5F}"/>
              </a:ext>
            </a:extLst>
          </p:cNvPr>
          <p:cNvSpPr>
            <a:spLocks noGrp="1"/>
          </p:cNvSpPr>
          <p:nvPr>
            <p:ph type="body" sz="quarter" idx="30" hasCustomPrompt="1"/>
          </p:nvPr>
        </p:nvSpPr>
        <p:spPr>
          <a:xfrm>
            <a:off x="6977338" y="3190360"/>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8" name="Text Placeholder 7">
            <a:extLst>
              <a:ext uri="{FF2B5EF4-FFF2-40B4-BE49-F238E27FC236}">
                <a16:creationId xmlns:a16="http://schemas.microsoft.com/office/drawing/2014/main" id="{511145F7-A785-AD7F-E1E9-C282003EE5FF}"/>
              </a:ext>
            </a:extLst>
          </p:cNvPr>
          <p:cNvSpPr>
            <a:spLocks noGrp="1"/>
          </p:cNvSpPr>
          <p:nvPr>
            <p:ph type="body" sz="quarter" idx="31" hasCustomPrompt="1"/>
          </p:nvPr>
        </p:nvSpPr>
        <p:spPr>
          <a:xfrm>
            <a:off x="10396358" y="2624517"/>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9" name="Text Placeholder 10">
            <a:extLst>
              <a:ext uri="{FF2B5EF4-FFF2-40B4-BE49-F238E27FC236}">
                <a16:creationId xmlns:a16="http://schemas.microsoft.com/office/drawing/2014/main" id="{AC9F90D0-A938-23F7-1143-6EC3C315C1BB}"/>
              </a:ext>
            </a:extLst>
          </p:cNvPr>
          <p:cNvSpPr>
            <a:spLocks noGrp="1"/>
          </p:cNvSpPr>
          <p:nvPr>
            <p:ph type="body" sz="quarter" idx="32" hasCustomPrompt="1"/>
          </p:nvPr>
        </p:nvSpPr>
        <p:spPr>
          <a:xfrm>
            <a:off x="10493342" y="3190360"/>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51" name="Text Placeholder 7">
            <a:extLst>
              <a:ext uri="{FF2B5EF4-FFF2-40B4-BE49-F238E27FC236}">
                <a16:creationId xmlns:a16="http://schemas.microsoft.com/office/drawing/2014/main" id="{C8ACA331-6846-46ED-6A94-FFEBE10F4E29}"/>
              </a:ext>
            </a:extLst>
          </p:cNvPr>
          <p:cNvSpPr>
            <a:spLocks noGrp="1"/>
          </p:cNvSpPr>
          <p:nvPr>
            <p:ph type="body" sz="quarter" idx="33" hasCustomPrompt="1"/>
          </p:nvPr>
        </p:nvSpPr>
        <p:spPr>
          <a:xfrm>
            <a:off x="8638356" y="2624517"/>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2" name="Text Placeholder 10">
            <a:extLst>
              <a:ext uri="{FF2B5EF4-FFF2-40B4-BE49-F238E27FC236}">
                <a16:creationId xmlns:a16="http://schemas.microsoft.com/office/drawing/2014/main" id="{B4030256-40DC-1EDF-5ACD-B3631F482E9F}"/>
              </a:ext>
            </a:extLst>
          </p:cNvPr>
          <p:cNvSpPr>
            <a:spLocks noGrp="1"/>
          </p:cNvSpPr>
          <p:nvPr>
            <p:ph type="body" sz="quarter" idx="34" hasCustomPrompt="1"/>
          </p:nvPr>
        </p:nvSpPr>
        <p:spPr>
          <a:xfrm>
            <a:off x="8735340" y="3190360"/>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54" name="Chart Placeholder 53">
            <a:extLst>
              <a:ext uri="{FF2B5EF4-FFF2-40B4-BE49-F238E27FC236}">
                <a16:creationId xmlns:a16="http://schemas.microsoft.com/office/drawing/2014/main" id="{4E7BD398-6534-FEB2-8A0E-1277B0ED1B6E}"/>
              </a:ext>
            </a:extLst>
          </p:cNvPr>
          <p:cNvSpPr>
            <a:spLocks noGrp="1"/>
          </p:cNvSpPr>
          <p:nvPr>
            <p:ph type="chart" sz="quarter" idx="35" hasCustomPrompt="1"/>
          </p:nvPr>
        </p:nvSpPr>
        <p:spPr>
          <a:xfrm>
            <a:off x="6096000" y="4107579"/>
            <a:ext cx="5545138" cy="2021759"/>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chart or graph</a:t>
            </a:r>
          </a:p>
          <a:p>
            <a:endParaRPr lang="en-US"/>
          </a:p>
        </p:txBody>
      </p:sp>
    </p:spTree>
    <p:extLst>
      <p:ext uri="{BB962C8B-B14F-4D97-AF65-F5344CB8AC3E}">
        <p14:creationId xmlns:p14="http://schemas.microsoft.com/office/powerpoint/2010/main" val="330380914"/>
      </p:ext>
    </p:extLst>
  </p:cSld>
  <p:clrMapOvr>
    <a:masterClrMapping/>
  </p:clrMapOvr>
  <p:extLst>
    <p:ext uri="{DCECCB84-F9BA-43D5-87BE-67443E8EF086}">
      <p15:sldGuideLst xmlns:p15="http://schemas.microsoft.com/office/powerpoint/2012/main">
        <p15:guide id="1" pos="3613" userDrawn="1">
          <p15:clr>
            <a:srgbClr val="FBAE40"/>
          </p15:clr>
        </p15:guide>
        <p15:guide id="2" orient="horz" pos="1253" userDrawn="1">
          <p15:clr>
            <a:srgbClr val="FBAE40"/>
          </p15:clr>
        </p15:guide>
        <p15:guide id="3" pos="3840" userDrawn="1">
          <p15:clr>
            <a:srgbClr val="FBAE40"/>
          </p15:clr>
        </p15:guide>
        <p15:guide id="4" orient="horz" pos="1979" userDrawn="1">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allout Stats_1">
    <p:bg>
      <p:bgPr>
        <a:solidFill>
          <a:schemeClr val="accent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33BF57C-5518-468A-A9F5-3AFC31E3A903}"/>
              </a:ext>
            </a:extLst>
          </p:cNvPr>
          <p:cNvSpPr>
            <a:spLocks noGrp="1"/>
          </p:cNvSpPr>
          <p:nvPr>
            <p:ph type="pic" sz="quarter" idx="12" hasCustomPrompt="1"/>
          </p:nvPr>
        </p:nvSpPr>
        <p:spPr>
          <a:xfrm>
            <a:off x="0" y="0"/>
            <a:ext cx="5195888" cy="6858000"/>
          </a:xfrm>
          <a:solidFill>
            <a:schemeClr val="tx1">
              <a:lumMod val="50000"/>
            </a:schemeClr>
          </a:solidFill>
        </p:spPr>
        <p:txBody>
          <a:bodyPr/>
          <a:lstStyle>
            <a:lvl1pPr marL="0" indent="0">
              <a:buNone/>
              <a:defRPr>
                <a:solidFill>
                  <a:schemeClr val="tx1"/>
                </a:solidFill>
              </a:defRPr>
            </a:lvl1pPr>
          </a:lstStyle>
          <a:p>
            <a:r>
              <a:rPr lang="en-US"/>
              <a:t>Move the blue overlay to the right &gt; click icon to add your image &gt; right click “Send to back” &gt; Align blue overlay back to left</a:t>
            </a:r>
          </a:p>
        </p:txBody>
      </p:sp>
      <p:sp>
        <p:nvSpPr>
          <p:cNvPr id="22" name="Text Placeholder 21">
            <a:extLst>
              <a:ext uri="{FF2B5EF4-FFF2-40B4-BE49-F238E27FC236}">
                <a16:creationId xmlns:a16="http://schemas.microsoft.com/office/drawing/2014/main" id="{9359E974-40FD-AC48-6278-0CF1851AEDFA}"/>
              </a:ext>
            </a:extLst>
          </p:cNvPr>
          <p:cNvSpPr>
            <a:spLocks noGrp="1"/>
          </p:cNvSpPr>
          <p:nvPr>
            <p:ph type="body" sz="quarter" idx="20"/>
          </p:nvPr>
        </p:nvSpPr>
        <p:spPr>
          <a:xfrm>
            <a:off x="0" y="0"/>
            <a:ext cx="5195888" cy="6858000"/>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tx2">
              <a:alpha val="60000"/>
            </a:schemeClr>
          </a:solidFill>
        </p:spPr>
        <p:txBody>
          <a:bodyPr wrap="square">
            <a:noAutofit/>
          </a:bodyPr>
          <a:lstStyle>
            <a:lvl1pPr marL="0" indent="0">
              <a:buNone/>
              <a:defRPr>
                <a:noFill/>
              </a:defRPr>
            </a:lvl1pPr>
          </a:lstStyle>
          <a:p>
            <a:pPr lvl="0"/>
            <a:endParaRPr lang="en-US"/>
          </a:p>
        </p:txBody>
      </p:sp>
      <p:sp>
        <p:nvSpPr>
          <p:cNvPr id="17" name="Picture Placeholder 16">
            <a:extLst>
              <a:ext uri="{FF2B5EF4-FFF2-40B4-BE49-F238E27FC236}">
                <a16:creationId xmlns:a16="http://schemas.microsoft.com/office/drawing/2014/main" id="{30C19D60-2A1A-3617-D8B3-13BDC0CD758A}"/>
              </a:ext>
            </a:extLst>
          </p:cNvPr>
          <p:cNvSpPr>
            <a:spLocks noGrp="1"/>
          </p:cNvSpPr>
          <p:nvPr>
            <p:ph type="pic" sz="quarter" idx="13" hasCustomPrompt="1"/>
          </p:nvPr>
        </p:nvSpPr>
        <p:spPr>
          <a:xfrm>
            <a:off x="4665663" y="3744913"/>
            <a:ext cx="4016375" cy="2384425"/>
          </a:xfrm>
          <a:solidFill>
            <a:schemeClr val="tx1">
              <a:lumMod val="50000"/>
            </a:schemeClr>
          </a:solidFill>
          <a:effectLst>
            <a:outerShdw blurRad="787400" dist="38100" dir="2700000" sx="105000" sy="105000" algn="ctr" rotWithShape="0">
              <a:srgbClr val="000000">
                <a:alpha val="18000"/>
              </a:srgbClr>
            </a:outerShdw>
          </a:effectLst>
        </p:spPr>
        <p:txBody>
          <a:bodyPr/>
          <a:lstStyle>
            <a:lvl1pPr>
              <a:defRPr>
                <a:solidFill>
                  <a:schemeClr val="tx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your image</a:t>
            </a:r>
          </a:p>
          <a:p>
            <a:endParaRPr lang="en-US"/>
          </a:p>
        </p:txBody>
      </p:sp>
      <p:sp>
        <p:nvSpPr>
          <p:cNvPr id="2" name="Title 1">
            <a:extLst>
              <a:ext uri="{FF2B5EF4-FFF2-40B4-BE49-F238E27FC236}">
                <a16:creationId xmlns:a16="http://schemas.microsoft.com/office/drawing/2014/main" id="{915A4836-A206-A0FA-85D9-20E04171BA06}"/>
              </a:ext>
            </a:extLst>
          </p:cNvPr>
          <p:cNvSpPr>
            <a:spLocks noGrp="1"/>
          </p:cNvSpPr>
          <p:nvPr>
            <p:ph type="title" hasCustomPrompt="1"/>
          </p:nvPr>
        </p:nvSpPr>
        <p:spPr>
          <a:xfrm>
            <a:off x="550864" y="430442"/>
            <a:ext cx="4105274" cy="5698896"/>
          </a:xfrm>
        </p:spPr>
        <p:txBody>
          <a:bodyPr/>
          <a:lstStyle>
            <a:lvl1pPr>
              <a:defRPr sz="6000">
                <a:solidFill>
                  <a:schemeClr val="tx1"/>
                </a:solidFill>
              </a:defRPr>
            </a:lvl1pPr>
          </a:lstStyle>
          <a:p>
            <a:r>
              <a:rPr lang="en-MY"/>
              <a:t>Click here to add your powerful and impactful fact</a:t>
            </a:r>
            <a:endParaRPr lang="en-US"/>
          </a:p>
        </p:txBody>
      </p:sp>
      <p:sp>
        <p:nvSpPr>
          <p:cNvPr id="43" name="Oval 42">
            <a:extLst>
              <a:ext uri="{FF2B5EF4-FFF2-40B4-BE49-F238E27FC236}">
                <a16:creationId xmlns:a16="http://schemas.microsoft.com/office/drawing/2014/main" id="{1E8B06BF-0255-C0E0-B4B5-DF6578EBF72D}"/>
              </a:ext>
            </a:extLst>
          </p:cNvPr>
          <p:cNvSpPr/>
          <p:nvPr userDrawn="1"/>
        </p:nvSpPr>
        <p:spPr>
          <a:xfrm>
            <a:off x="9685973" y="1053372"/>
            <a:ext cx="1483062" cy="148306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12B4840E-393E-8207-F0E2-BA67B640B78B}"/>
              </a:ext>
            </a:extLst>
          </p:cNvPr>
          <p:cNvSpPr/>
          <p:nvPr userDrawn="1"/>
        </p:nvSpPr>
        <p:spPr>
          <a:xfrm>
            <a:off x="10310020" y="2648025"/>
            <a:ext cx="234968" cy="95659"/>
          </a:xfrm>
          <a:custGeom>
            <a:avLst/>
            <a:gdLst>
              <a:gd name="connsiteX0" fmla="*/ 0 w 350592"/>
              <a:gd name="connsiteY0" fmla="*/ 0 h 142732"/>
              <a:gd name="connsiteX1" fmla="*/ 350592 w 350592"/>
              <a:gd name="connsiteY1" fmla="*/ 0 h 142732"/>
              <a:gd name="connsiteX2" fmla="*/ 169438 w 350592"/>
              <a:gd name="connsiteY2" fmla="*/ 142732 h 142732"/>
              <a:gd name="connsiteX3" fmla="*/ 0 w 350592"/>
              <a:gd name="connsiteY3" fmla="*/ 0 h 142732"/>
            </a:gdLst>
            <a:ahLst/>
            <a:cxnLst>
              <a:cxn ang="0">
                <a:pos x="connsiteX0" y="connsiteY0"/>
              </a:cxn>
              <a:cxn ang="0">
                <a:pos x="connsiteX1" y="connsiteY1"/>
              </a:cxn>
              <a:cxn ang="0">
                <a:pos x="connsiteX2" y="connsiteY2"/>
              </a:cxn>
              <a:cxn ang="0">
                <a:pos x="connsiteX3" y="connsiteY3"/>
              </a:cxn>
            </a:cxnLst>
            <a:rect l="l" t="t" r="r" b="b"/>
            <a:pathLst>
              <a:path w="350592" h="142732">
                <a:moveTo>
                  <a:pt x="0" y="0"/>
                </a:moveTo>
                <a:lnTo>
                  <a:pt x="350592" y="0"/>
                </a:lnTo>
                <a:lnTo>
                  <a:pt x="169438" y="142732"/>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Text Placeholder 7">
            <a:extLst>
              <a:ext uri="{FF2B5EF4-FFF2-40B4-BE49-F238E27FC236}">
                <a16:creationId xmlns:a16="http://schemas.microsoft.com/office/drawing/2014/main" id="{9058343D-9BD7-F35F-5DD3-4BD2B129E66E}"/>
              </a:ext>
            </a:extLst>
          </p:cNvPr>
          <p:cNvSpPr>
            <a:spLocks noGrp="1"/>
          </p:cNvSpPr>
          <p:nvPr>
            <p:ph type="body" sz="quarter" idx="18" hasCustomPrompt="1"/>
          </p:nvPr>
        </p:nvSpPr>
        <p:spPr>
          <a:xfrm>
            <a:off x="9924255" y="1275206"/>
            <a:ext cx="1016212" cy="573834"/>
          </a:xfrm>
        </p:spPr>
        <p:txBody>
          <a:bodyPr anchor="b" anchorCtr="0"/>
          <a:lstStyle>
            <a:lvl1pPr marL="0" indent="0" algn="ct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Text Placeholder 10">
            <a:extLst>
              <a:ext uri="{FF2B5EF4-FFF2-40B4-BE49-F238E27FC236}">
                <a16:creationId xmlns:a16="http://schemas.microsoft.com/office/drawing/2014/main" id="{F353392F-84C5-5319-CCE5-1833F55F1A0C}"/>
              </a:ext>
            </a:extLst>
          </p:cNvPr>
          <p:cNvSpPr>
            <a:spLocks noGrp="1"/>
          </p:cNvSpPr>
          <p:nvPr>
            <p:ph type="body" sz="quarter" idx="19" hasCustomPrompt="1"/>
          </p:nvPr>
        </p:nvSpPr>
        <p:spPr>
          <a:xfrm>
            <a:off x="10021239" y="1841049"/>
            <a:ext cx="822243" cy="446190"/>
          </a:xfrm>
        </p:spPr>
        <p:txBody>
          <a:bodyPr/>
          <a:lstStyle>
            <a:lvl1pPr marL="0" indent="0" algn="ctr">
              <a:buNone/>
              <a:defRPr>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7" name="Oval 46">
            <a:extLst>
              <a:ext uri="{FF2B5EF4-FFF2-40B4-BE49-F238E27FC236}">
                <a16:creationId xmlns:a16="http://schemas.microsoft.com/office/drawing/2014/main" id="{5E071FFB-2902-FD25-4C52-500263E1FB95}"/>
              </a:ext>
            </a:extLst>
          </p:cNvPr>
          <p:cNvSpPr/>
          <p:nvPr userDrawn="1"/>
        </p:nvSpPr>
        <p:spPr>
          <a:xfrm>
            <a:off x="9685973" y="4646275"/>
            <a:ext cx="1483062" cy="148306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7">
            <a:extLst>
              <a:ext uri="{FF2B5EF4-FFF2-40B4-BE49-F238E27FC236}">
                <a16:creationId xmlns:a16="http://schemas.microsoft.com/office/drawing/2014/main" id="{E97C1D4B-4134-0FE7-2D89-9A14C50C8EE3}"/>
              </a:ext>
            </a:extLst>
          </p:cNvPr>
          <p:cNvSpPr>
            <a:spLocks noGrp="1"/>
          </p:cNvSpPr>
          <p:nvPr>
            <p:ph type="body" sz="quarter" idx="21" hasCustomPrompt="1"/>
          </p:nvPr>
        </p:nvSpPr>
        <p:spPr>
          <a:xfrm>
            <a:off x="9924255" y="4853525"/>
            <a:ext cx="1016212" cy="573834"/>
          </a:xfrm>
        </p:spPr>
        <p:txBody>
          <a:bodyPr anchor="b" anchorCtr="0"/>
          <a:lstStyle>
            <a:lvl1pPr marL="0" indent="0" algn="ct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9" name="Text Placeholder 10">
            <a:extLst>
              <a:ext uri="{FF2B5EF4-FFF2-40B4-BE49-F238E27FC236}">
                <a16:creationId xmlns:a16="http://schemas.microsoft.com/office/drawing/2014/main" id="{5E2AD777-A2AC-8564-B0E2-D79D3D02DB72}"/>
              </a:ext>
            </a:extLst>
          </p:cNvPr>
          <p:cNvSpPr>
            <a:spLocks noGrp="1"/>
          </p:cNvSpPr>
          <p:nvPr>
            <p:ph type="body" sz="quarter" idx="22" hasCustomPrompt="1"/>
          </p:nvPr>
        </p:nvSpPr>
        <p:spPr>
          <a:xfrm>
            <a:off x="10021239" y="5419368"/>
            <a:ext cx="822243" cy="446190"/>
          </a:xfrm>
        </p:spPr>
        <p:txBody>
          <a:bodyPr/>
          <a:lstStyle>
            <a:lvl1pPr marL="0" indent="0" algn="ctr">
              <a:buNone/>
              <a:defRPr>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50" name="Freeform 49">
            <a:extLst>
              <a:ext uri="{FF2B5EF4-FFF2-40B4-BE49-F238E27FC236}">
                <a16:creationId xmlns:a16="http://schemas.microsoft.com/office/drawing/2014/main" id="{73D93DD1-7C70-F4F4-D3A8-3620A93A2112}"/>
              </a:ext>
            </a:extLst>
          </p:cNvPr>
          <p:cNvSpPr/>
          <p:nvPr userDrawn="1"/>
        </p:nvSpPr>
        <p:spPr>
          <a:xfrm>
            <a:off x="10310020" y="4446991"/>
            <a:ext cx="234968" cy="95659"/>
          </a:xfrm>
          <a:custGeom>
            <a:avLst/>
            <a:gdLst>
              <a:gd name="connsiteX0" fmla="*/ 0 w 350592"/>
              <a:gd name="connsiteY0" fmla="*/ 0 h 142732"/>
              <a:gd name="connsiteX1" fmla="*/ 350592 w 350592"/>
              <a:gd name="connsiteY1" fmla="*/ 0 h 142732"/>
              <a:gd name="connsiteX2" fmla="*/ 169438 w 350592"/>
              <a:gd name="connsiteY2" fmla="*/ 142732 h 142732"/>
              <a:gd name="connsiteX3" fmla="*/ 0 w 350592"/>
              <a:gd name="connsiteY3" fmla="*/ 0 h 142732"/>
            </a:gdLst>
            <a:ahLst/>
            <a:cxnLst>
              <a:cxn ang="0">
                <a:pos x="connsiteX0" y="connsiteY0"/>
              </a:cxn>
              <a:cxn ang="0">
                <a:pos x="connsiteX1" y="connsiteY1"/>
              </a:cxn>
              <a:cxn ang="0">
                <a:pos x="connsiteX2" y="connsiteY2"/>
              </a:cxn>
              <a:cxn ang="0">
                <a:pos x="connsiteX3" y="connsiteY3"/>
              </a:cxn>
            </a:cxnLst>
            <a:rect l="l" t="t" r="r" b="b"/>
            <a:pathLst>
              <a:path w="350592" h="142732">
                <a:moveTo>
                  <a:pt x="0" y="0"/>
                </a:moveTo>
                <a:lnTo>
                  <a:pt x="350592" y="0"/>
                </a:lnTo>
                <a:lnTo>
                  <a:pt x="169438" y="142732"/>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2FF90109-FE9B-FD51-857D-8F6F19FBD4F2}"/>
              </a:ext>
            </a:extLst>
          </p:cNvPr>
          <p:cNvSpPr/>
          <p:nvPr userDrawn="1"/>
        </p:nvSpPr>
        <p:spPr>
          <a:xfrm>
            <a:off x="9685973" y="2860304"/>
            <a:ext cx="1483062" cy="148306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7">
            <a:extLst>
              <a:ext uri="{FF2B5EF4-FFF2-40B4-BE49-F238E27FC236}">
                <a16:creationId xmlns:a16="http://schemas.microsoft.com/office/drawing/2014/main" id="{0A032A2B-0AD7-FF7D-DAC5-3179C634DA08}"/>
              </a:ext>
            </a:extLst>
          </p:cNvPr>
          <p:cNvSpPr>
            <a:spLocks noGrp="1"/>
          </p:cNvSpPr>
          <p:nvPr>
            <p:ph type="body" sz="quarter" idx="23" hasCustomPrompt="1"/>
          </p:nvPr>
        </p:nvSpPr>
        <p:spPr>
          <a:xfrm>
            <a:off x="9924255" y="3082138"/>
            <a:ext cx="1016212" cy="573834"/>
          </a:xfrm>
        </p:spPr>
        <p:txBody>
          <a:bodyPr anchor="b" anchorCtr="0"/>
          <a:lstStyle>
            <a:lvl1pPr marL="0" indent="0" algn="ct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3" name="Text Placeholder 10">
            <a:extLst>
              <a:ext uri="{FF2B5EF4-FFF2-40B4-BE49-F238E27FC236}">
                <a16:creationId xmlns:a16="http://schemas.microsoft.com/office/drawing/2014/main" id="{C79AD5C8-B31B-E6BE-C6C9-6C1A21105348}"/>
              </a:ext>
            </a:extLst>
          </p:cNvPr>
          <p:cNvSpPr>
            <a:spLocks noGrp="1"/>
          </p:cNvSpPr>
          <p:nvPr>
            <p:ph type="body" sz="quarter" idx="24" hasCustomPrompt="1"/>
          </p:nvPr>
        </p:nvSpPr>
        <p:spPr>
          <a:xfrm>
            <a:off x="10021239" y="3647981"/>
            <a:ext cx="822243" cy="446190"/>
          </a:xfrm>
        </p:spPr>
        <p:txBody>
          <a:bodyPr/>
          <a:lstStyle>
            <a:lvl1pPr marL="0" indent="0" algn="ctr">
              <a:buNone/>
              <a:defRPr>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 name="Slide Number Placeholder 3">
            <a:extLst>
              <a:ext uri="{FF2B5EF4-FFF2-40B4-BE49-F238E27FC236}">
                <a16:creationId xmlns:a16="http://schemas.microsoft.com/office/drawing/2014/main" id="{31AD9D7D-CD95-00DB-B934-9AD513360275}"/>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7EC06919-7E3E-3B6C-E141-E296DBDEE6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22462317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273">
          <p15:clr>
            <a:srgbClr val="FBAE40"/>
          </p15:clr>
        </p15:guide>
        <p15:guide id="2" pos="2955">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allout Stats_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C4B1E7C-9056-7D98-5E56-41F28A02CC2F}"/>
              </a:ext>
            </a:extLst>
          </p:cNvPr>
          <p:cNvSpPr>
            <a:spLocks noGrp="1"/>
          </p:cNvSpPr>
          <p:nvPr>
            <p:ph type="pic" sz="quarter" idx="39" hasCustomPrompt="1"/>
          </p:nvPr>
        </p:nvSpPr>
        <p:spPr>
          <a:xfrm>
            <a:off x="2" y="3789363"/>
            <a:ext cx="12191999" cy="3068637"/>
          </a:xfrm>
          <a:custGeom>
            <a:avLst/>
            <a:gdLst>
              <a:gd name="connsiteX0" fmla="*/ 0 w 12191999"/>
              <a:gd name="connsiteY0" fmla="*/ 0 h 3068637"/>
              <a:gd name="connsiteX1" fmla="*/ 1066798 w 12191999"/>
              <a:gd name="connsiteY1" fmla="*/ 0 h 3068637"/>
              <a:gd name="connsiteX2" fmla="*/ 1613784 w 12191999"/>
              <a:gd name="connsiteY2" fmla="*/ 0 h 3068637"/>
              <a:gd name="connsiteX3" fmla="*/ 4131959 w 12191999"/>
              <a:gd name="connsiteY3" fmla="*/ 0 h 3068637"/>
              <a:gd name="connsiteX4" fmla="*/ 4836912 w 12191999"/>
              <a:gd name="connsiteY4" fmla="*/ 0 h 3068637"/>
              <a:gd name="connsiteX5" fmla="*/ 7355087 w 12191999"/>
              <a:gd name="connsiteY5" fmla="*/ 0 h 3068637"/>
              <a:gd name="connsiteX6" fmla="*/ 8060040 w 12191999"/>
              <a:gd name="connsiteY6" fmla="*/ 0 h 3068637"/>
              <a:gd name="connsiteX7" fmla="*/ 10578214 w 12191999"/>
              <a:gd name="connsiteY7" fmla="*/ 0 h 3068637"/>
              <a:gd name="connsiteX8" fmla="*/ 10995023 w 12191999"/>
              <a:gd name="connsiteY8" fmla="*/ 0 h 3068637"/>
              <a:gd name="connsiteX9" fmla="*/ 12191999 w 12191999"/>
              <a:gd name="connsiteY9" fmla="*/ 0 h 3068637"/>
              <a:gd name="connsiteX10" fmla="*/ 12191999 w 12191999"/>
              <a:gd name="connsiteY10" fmla="*/ 3068637 h 3068637"/>
              <a:gd name="connsiteX11" fmla="*/ 0 w 12191999"/>
              <a:gd name="connsiteY11" fmla="*/ 3068637 h 306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068637">
                <a:moveTo>
                  <a:pt x="0" y="0"/>
                </a:moveTo>
                <a:lnTo>
                  <a:pt x="1066798" y="0"/>
                </a:lnTo>
                <a:lnTo>
                  <a:pt x="1613784" y="0"/>
                </a:lnTo>
                <a:lnTo>
                  <a:pt x="4131959" y="0"/>
                </a:lnTo>
                <a:lnTo>
                  <a:pt x="4836912" y="0"/>
                </a:lnTo>
                <a:lnTo>
                  <a:pt x="7355087" y="0"/>
                </a:lnTo>
                <a:lnTo>
                  <a:pt x="8060040" y="0"/>
                </a:lnTo>
                <a:lnTo>
                  <a:pt x="10578214" y="0"/>
                </a:lnTo>
                <a:lnTo>
                  <a:pt x="10995023" y="0"/>
                </a:lnTo>
                <a:lnTo>
                  <a:pt x="12191999" y="0"/>
                </a:lnTo>
                <a:lnTo>
                  <a:pt x="12191999" y="3068637"/>
                </a:lnTo>
                <a:lnTo>
                  <a:pt x="0" y="3068637"/>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2" name="Text Placeholder 10">
            <a:extLst>
              <a:ext uri="{FF2B5EF4-FFF2-40B4-BE49-F238E27FC236}">
                <a16:creationId xmlns:a16="http://schemas.microsoft.com/office/drawing/2014/main" id="{0CC158CE-C528-4550-85E1-14CF0F1F08FE}"/>
              </a:ext>
            </a:extLst>
          </p:cNvPr>
          <p:cNvSpPr>
            <a:spLocks noGrp="1" noChangeAspect="1"/>
          </p:cNvSpPr>
          <p:nvPr>
            <p:ph type="body" sz="quarter" idx="36" hasCustomPrompt="1"/>
          </p:nvPr>
        </p:nvSpPr>
        <p:spPr>
          <a:xfrm>
            <a:off x="1612872" y="2538416"/>
            <a:ext cx="2523600" cy="252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9E727277-A22E-AB93-A4CC-A3C433B88B7D}"/>
              </a:ext>
            </a:extLst>
          </p:cNvPr>
          <p:cNvSpPr>
            <a:spLocks noGrp="1" noChangeAspect="1"/>
          </p:cNvSpPr>
          <p:nvPr>
            <p:ph type="body" sz="quarter" idx="37" hasCustomPrompt="1"/>
          </p:nvPr>
        </p:nvSpPr>
        <p:spPr>
          <a:xfrm>
            <a:off x="4834200" y="2538416"/>
            <a:ext cx="2523600" cy="252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35AC5936-FE7C-EE88-7C91-F270F81FE716}"/>
              </a:ext>
            </a:extLst>
          </p:cNvPr>
          <p:cNvSpPr>
            <a:spLocks noGrp="1" noChangeAspect="1"/>
          </p:cNvSpPr>
          <p:nvPr>
            <p:ph type="body" sz="quarter" idx="38" hasCustomPrompt="1"/>
          </p:nvPr>
        </p:nvSpPr>
        <p:spPr>
          <a:xfrm>
            <a:off x="8056996" y="2538416"/>
            <a:ext cx="2523600" cy="252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9F5A6835-B907-6B85-EF81-E525612FD1C2}"/>
              </a:ext>
            </a:extLst>
          </p:cNvPr>
          <p:cNvSpPr>
            <a:spLocks noGrp="1"/>
          </p:cNvSpPr>
          <p:nvPr>
            <p:ph type="title" hasCustomPrompt="1"/>
          </p:nvPr>
        </p:nvSpPr>
        <p:spPr>
          <a:xfrm>
            <a:off x="1362000" y="1001946"/>
            <a:ext cx="9468000" cy="910996"/>
          </a:xfrm>
        </p:spPr>
        <p:txBody>
          <a:bodyPr/>
          <a:lstStyle>
            <a:lvl1pPr algn="ctr">
              <a:defRPr sz="3600"/>
            </a:lvl1pPr>
          </a:lstStyle>
          <a:p>
            <a:r>
              <a:rPr lang="en-MY"/>
              <a:t>Click here to add your powerful and impactful fact</a:t>
            </a:r>
            <a:endParaRPr lang="en-US"/>
          </a:p>
        </p:txBody>
      </p:sp>
      <p:sp>
        <p:nvSpPr>
          <p:cNvPr id="10" name="Text Placeholder 7">
            <a:extLst>
              <a:ext uri="{FF2B5EF4-FFF2-40B4-BE49-F238E27FC236}">
                <a16:creationId xmlns:a16="http://schemas.microsoft.com/office/drawing/2014/main" id="{4ED25315-F60C-4EE7-ABBA-3009EBE24DB5}"/>
              </a:ext>
            </a:extLst>
          </p:cNvPr>
          <p:cNvSpPr>
            <a:spLocks noGrp="1"/>
          </p:cNvSpPr>
          <p:nvPr>
            <p:ph type="body" sz="quarter" idx="18" hasCustomPrompt="1"/>
          </p:nvPr>
        </p:nvSpPr>
        <p:spPr>
          <a:xfrm>
            <a:off x="1612872" y="3236192"/>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1" name="Text Placeholder 10">
            <a:extLst>
              <a:ext uri="{FF2B5EF4-FFF2-40B4-BE49-F238E27FC236}">
                <a16:creationId xmlns:a16="http://schemas.microsoft.com/office/drawing/2014/main" id="{3AC275ED-ED90-F984-DA94-318BA9DD565F}"/>
              </a:ext>
            </a:extLst>
          </p:cNvPr>
          <p:cNvSpPr>
            <a:spLocks noGrp="1"/>
          </p:cNvSpPr>
          <p:nvPr>
            <p:ph type="body" sz="quarter" idx="22" hasCustomPrompt="1"/>
          </p:nvPr>
        </p:nvSpPr>
        <p:spPr>
          <a:xfrm>
            <a:off x="2116427" y="3901766"/>
            <a:ext cx="1512226" cy="573834"/>
          </a:xfrm>
        </p:spPr>
        <p:txBody>
          <a:bodyPr/>
          <a:lstStyle>
            <a:lvl1pPr marL="0" indent="0" algn="ctr">
              <a:buNone/>
              <a:defRPr sz="16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29" name="Text Placeholder 7">
            <a:extLst>
              <a:ext uri="{FF2B5EF4-FFF2-40B4-BE49-F238E27FC236}">
                <a16:creationId xmlns:a16="http://schemas.microsoft.com/office/drawing/2014/main" id="{8DDB6CD0-A9EB-031D-993F-127513073D7D}"/>
              </a:ext>
            </a:extLst>
          </p:cNvPr>
          <p:cNvSpPr>
            <a:spLocks noGrp="1"/>
          </p:cNvSpPr>
          <p:nvPr>
            <p:ph type="body" sz="quarter" idx="24" hasCustomPrompt="1"/>
          </p:nvPr>
        </p:nvSpPr>
        <p:spPr>
          <a:xfrm>
            <a:off x="4836000" y="3236192"/>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Text Placeholder 10">
            <a:extLst>
              <a:ext uri="{FF2B5EF4-FFF2-40B4-BE49-F238E27FC236}">
                <a16:creationId xmlns:a16="http://schemas.microsoft.com/office/drawing/2014/main" id="{8B53F2DF-F4C3-BF0B-3001-2395753347EC}"/>
              </a:ext>
            </a:extLst>
          </p:cNvPr>
          <p:cNvSpPr>
            <a:spLocks noGrp="1"/>
          </p:cNvSpPr>
          <p:nvPr>
            <p:ph type="body" sz="quarter" idx="25" hasCustomPrompt="1"/>
          </p:nvPr>
        </p:nvSpPr>
        <p:spPr>
          <a:xfrm>
            <a:off x="5339555" y="3901766"/>
            <a:ext cx="1512226" cy="573834"/>
          </a:xfrm>
        </p:spPr>
        <p:txBody>
          <a:bodyPr/>
          <a:lstStyle>
            <a:lvl1pPr marL="0" indent="0" algn="ctr">
              <a:buNone/>
              <a:defRPr sz="16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2" name="Text Placeholder 7">
            <a:extLst>
              <a:ext uri="{FF2B5EF4-FFF2-40B4-BE49-F238E27FC236}">
                <a16:creationId xmlns:a16="http://schemas.microsoft.com/office/drawing/2014/main" id="{7C08F17E-978E-90A5-EB64-1E0741CFDE15}"/>
              </a:ext>
            </a:extLst>
          </p:cNvPr>
          <p:cNvSpPr>
            <a:spLocks noGrp="1"/>
          </p:cNvSpPr>
          <p:nvPr>
            <p:ph type="body" sz="quarter" idx="26" hasCustomPrompt="1"/>
          </p:nvPr>
        </p:nvSpPr>
        <p:spPr>
          <a:xfrm>
            <a:off x="8059128" y="3236192"/>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3" name="Text Placeholder 10">
            <a:extLst>
              <a:ext uri="{FF2B5EF4-FFF2-40B4-BE49-F238E27FC236}">
                <a16:creationId xmlns:a16="http://schemas.microsoft.com/office/drawing/2014/main" id="{CAA37B51-B0A6-59CA-7808-F451A9728442}"/>
              </a:ext>
            </a:extLst>
          </p:cNvPr>
          <p:cNvSpPr>
            <a:spLocks noGrp="1"/>
          </p:cNvSpPr>
          <p:nvPr>
            <p:ph type="body" sz="quarter" idx="27" hasCustomPrompt="1"/>
          </p:nvPr>
        </p:nvSpPr>
        <p:spPr>
          <a:xfrm>
            <a:off x="8562683" y="3901766"/>
            <a:ext cx="1512226" cy="573834"/>
          </a:xfrm>
        </p:spPr>
        <p:txBody>
          <a:bodyPr/>
          <a:lstStyle>
            <a:lvl1pPr marL="0" indent="0" algn="ctr">
              <a:buNone/>
              <a:defRPr sz="16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 name="Slide Number Placeholder 3">
            <a:extLst>
              <a:ext uri="{FF2B5EF4-FFF2-40B4-BE49-F238E27FC236}">
                <a16:creationId xmlns:a16="http://schemas.microsoft.com/office/drawing/2014/main" id="{229F87FD-E1E0-DD91-AFB0-E4251D780731}"/>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5E2B41F5-4057-286A-DAE5-E02473B14E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2007572014"/>
      </p:ext>
    </p:extLst>
  </p:cSld>
  <p:clrMapOvr>
    <a:masterClrMapping/>
  </p:clrMapOvr>
  <p:extLst>
    <p:ext uri="{DCECCB84-F9BA-43D5-87BE-67443E8EF086}">
      <p15:sldGuideLst xmlns:p15="http://schemas.microsoft.com/office/powerpoint/2012/main">
        <p15:guide id="1" orient="horz" pos="2387">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allout Stats_3">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450C85D-8E61-8F6D-46F2-A247D8F61B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88828" y="0"/>
            <a:ext cx="6103172" cy="3090708"/>
          </a:xfrm>
          <a:prstGeom prst="rect">
            <a:avLst/>
          </a:prstGeom>
        </p:spPr>
      </p:pic>
      <p:sp>
        <p:nvSpPr>
          <p:cNvPr id="22" name="Picture Placeholder 21">
            <a:extLst>
              <a:ext uri="{FF2B5EF4-FFF2-40B4-BE49-F238E27FC236}">
                <a16:creationId xmlns:a16="http://schemas.microsoft.com/office/drawing/2014/main" id="{E87A6F8A-4393-5907-930D-8A549A3FC4D5}"/>
              </a:ext>
            </a:extLst>
          </p:cNvPr>
          <p:cNvSpPr>
            <a:spLocks noGrp="1"/>
          </p:cNvSpPr>
          <p:nvPr>
            <p:ph type="pic" sz="quarter" idx="12"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3616325 h 6858000"/>
              <a:gd name="connsiteX3" fmla="*/ 6096000 w 6096000"/>
              <a:gd name="connsiteY3" fmla="*/ 4000097 h 6858000"/>
              <a:gd name="connsiteX4" fmla="*/ 6096000 w 6096000"/>
              <a:gd name="connsiteY4" fmla="*/ 6160097 h 6858000"/>
              <a:gd name="connsiteX5" fmla="*/ 6096000 w 6096000"/>
              <a:gd name="connsiteY5" fmla="*/ 6764338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3616325"/>
                </a:lnTo>
                <a:lnTo>
                  <a:pt x="6096000" y="4000097"/>
                </a:lnTo>
                <a:lnTo>
                  <a:pt x="6096000" y="6160097"/>
                </a:lnTo>
                <a:lnTo>
                  <a:pt x="6096000" y="6764338"/>
                </a:lnTo>
                <a:lnTo>
                  <a:pt x="6096000" y="6858000"/>
                </a:lnTo>
                <a:lnTo>
                  <a:pt x="0" y="685800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here to add your image &gt; right click “Send to back”</a:t>
            </a:r>
          </a:p>
        </p:txBody>
      </p:sp>
      <p:sp>
        <p:nvSpPr>
          <p:cNvPr id="42" name="Picture Placeholder 41">
            <a:extLst>
              <a:ext uri="{FF2B5EF4-FFF2-40B4-BE49-F238E27FC236}">
                <a16:creationId xmlns:a16="http://schemas.microsoft.com/office/drawing/2014/main" id="{B599A4B9-765B-C14F-B2D0-A918D8AF3366}"/>
              </a:ext>
            </a:extLst>
          </p:cNvPr>
          <p:cNvSpPr>
            <a:spLocks noGrp="1"/>
          </p:cNvSpPr>
          <p:nvPr>
            <p:ph type="pic" sz="quarter" idx="26" hasCustomPrompt="1"/>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 name="connsiteX4" fmla="*/ 0 w 6096000"/>
              <a:gd name="connsiteY4" fmla="*/ 3201988 h 3429000"/>
              <a:gd name="connsiteX5" fmla="*/ 0 w 6096000"/>
              <a:gd name="connsiteY5" fmla="*/ 2731097 h 3429000"/>
              <a:gd name="connsiteX6" fmla="*/ 0 w 6096000"/>
              <a:gd name="connsiteY6" fmla="*/ 571097 h 3429000"/>
              <a:gd name="connsiteX7" fmla="*/ 0 w 6096000"/>
              <a:gd name="connsiteY7" fmla="*/ 24765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3429000">
                <a:moveTo>
                  <a:pt x="0" y="0"/>
                </a:moveTo>
                <a:lnTo>
                  <a:pt x="6096000" y="0"/>
                </a:lnTo>
                <a:lnTo>
                  <a:pt x="6096000" y="3429000"/>
                </a:lnTo>
                <a:lnTo>
                  <a:pt x="0" y="3429000"/>
                </a:lnTo>
                <a:lnTo>
                  <a:pt x="0" y="3201988"/>
                </a:lnTo>
                <a:lnTo>
                  <a:pt x="0" y="2731097"/>
                </a:lnTo>
                <a:lnTo>
                  <a:pt x="0" y="571097"/>
                </a:lnTo>
                <a:lnTo>
                  <a:pt x="0" y="24765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here to add your image &gt; right click “Send to back”</a:t>
            </a:r>
          </a:p>
        </p:txBody>
      </p:sp>
      <p:sp>
        <p:nvSpPr>
          <p:cNvPr id="27" name="Text Placeholder 10">
            <a:extLst>
              <a:ext uri="{FF2B5EF4-FFF2-40B4-BE49-F238E27FC236}">
                <a16:creationId xmlns:a16="http://schemas.microsoft.com/office/drawing/2014/main" id="{52F71BAF-B478-7BCD-1CAE-9F3BB9D700EC}"/>
              </a:ext>
            </a:extLst>
          </p:cNvPr>
          <p:cNvSpPr>
            <a:spLocks noGrp="1" noChangeAspect="1"/>
          </p:cNvSpPr>
          <p:nvPr>
            <p:ph type="body" sz="quarter" idx="38" hasCustomPrompt="1"/>
          </p:nvPr>
        </p:nvSpPr>
        <p:spPr>
          <a:xfrm>
            <a:off x="5017800" y="4003697"/>
            <a:ext cx="2156400" cy="21564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FABFCF1B-7844-B7B4-F39A-94B14BEED99E}"/>
              </a:ext>
            </a:extLst>
          </p:cNvPr>
          <p:cNvSpPr>
            <a:spLocks noGrp="1" noChangeAspect="1"/>
          </p:cNvSpPr>
          <p:nvPr>
            <p:ph type="body" sz="quarter" idx="37" hasCustomPrompt="1"/>
          </p:nvPr>
        </p:nvSpPr>
        <p:spPr>
          <a:xfrm>
            <a:off x="2784331" y="4338566"/>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EC160652-E371-C658-E3BC-56924CCC62C5}"/>
              </a:ext>
            </a:extLst>
          </p:cNvPr>
          <p:cNvSpPr>
            <a:spLocks noGrp="1" noChangeAspect="1"/>
          </p:cNvSpPr>
          <p:nvPr>
            <p:ph type="body" sz="quarter" idx="36" hasCustomPrompt="1"/>
          </p:nvPr>
        </p:nvSpPr>
        <p:spPr>
          <a:xfrm>
            <a:off x="550863" y="4338566"/>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5" name="Rectangle 24">
            <a:extLst>
              <a:ext uri="{FF2B5EF4-FFF2-40B4-BE49-F238E27FC236}">
                <a16:creationId xmlns:a16="http://schemas.microsoft.com/office/drawing/2014/main" id="{9E20EEE1-8FCF-392F-8B77-3C4E4CC70D03}"/>
              </a:ext>
            </a:extLst>
          </p:cNvPr>
          <p:cNvSpPr/>
          <p:nvPr userDrawn="1"/>
        </p:nvSpPr>
        <p:spPr>
          <a:xfrm>
            <a:off x="6096000" y="1667435"/>
            <a:ext cx="6094800" cy="176156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F81C7E-FF45-37FC-EF96-02936B26F04D}"/>
              </a:ext>
            </a:extLst>
          </p:cNvPr>
          <p:cNvSpPr>
            <a:spLocks noGrp="1"/>
          </p:cNvSpPr>
          <p:nvPr>
            <p:ph type="title" hasCustomPrompt="1"/>
          </p:nvPr>
        </p:nvSpPr>
        <p:spPr>
          <a:xfrm>
            <a:off x="550863" y="430442"/>
            <a:ext cx="5184775" cy="910996"/>
          </a:xfrm>
        </p:spPr>
        <p:txBody>
          <a:bodyPr/>
          <a:lstStyle>
            <a:lvl1pPr>
              <a:defRPr sz="3600">
                <a:solidFill>
                  <a:schemeClr val="bg1"/>
                </a:solidFill>
              </a:defRPr>
            </a:lvl1pPr>
          </a:lstStyle>
          <a:p>
            <a:r>
              <a:rPr lang="en-MY"/>
              <a:t>Click here to add your impactful fact</a:t>
            </a:r>
            <a:endParaRPr lang="en-US"/>
          </a:p>
        </p:txBody>
      </p:sp>
      <p:sp>
        <p:nvSpPr>
          <p:cNvPr id="4" name="Slide Number Placeholder 3">
            <a:extLst>
              <a:ext uri="{FF2B5EF4-FFF2-40B4-BE49-F238E27FC236}">
                <a16:creationId xmlns:a16="http://schemas.microsoft.com/office/drawing/2014/main" id="{79C08C15-34CB-F160-4486-130B7470161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7" name="Text Placeholder 10">
            <a:extLst>
              <a:ext uri="{FF2B5EF4-FFF2-40B4-BE49-F238E27FC236}">
                <a16:creationId xmlns:a16="http://schemas.microsoft.com/office/drawing/2014/main" id="{93D7AC63-E5B7-C5ED-4299-7F91C060E74F}"/>
              </a:ext>
            </a:extLst>
          </p:cNvPr>
          <p:cNvSpPr>
            <a:spLocks noGrp="1"/>
          </p:cNvSpPr>
          <p:nvPr>
            <p:ph type="body" sz="quarter" idx="14" hasCustomPrompt="1"/>
          </p:nvPr>
        </p:nvSpPr>
        <p:spPr>
          <a:xfrm>
            <a:off x="550864" y="1989139"/>
            <a:ext cx="5184774" cy="1439861"/>
          </a:xfrm>
        </p:spPr>
        <p:txBody>
          <a:bodyPr/>
          <a:lstStyle>
            <a:lvl1pPr marL="0" indent="0">
              <a:buNone/>
              <a:defRPr>
                <a:solidFill>
                  <a:schemeClr val="bg1"/>
                </a:solidFill>
              </a:defRPr>
            </a:lvl1pPr>
            <a:lvl2pPr marL="360000" indent="0">
              <a:buNone/>
              <a:defRPr>
                <a:solidFill>
                  <a:schemeClr val="bg2"/>
                </a:solidFill>
              </a:defRPr>
            </a:lvl2pPr>
            <a:lvl3pPr marL="720000" indent="0">
              <a:buNone/>
              <a:defRPr>
                <a:solidFill>
                  <a:schemeClr val="bg2"/>
                </a:solidFill>
              </a:defRPr>
            </a:lvl3pPr>
            <a:lvl4pPr marL="1080000" indent="0">
              <a:buNone/>
              <a:defRPr>
                <a:solidFill>
                  <a:schemeClr val="bg2"/>
                </a:solidFill>
              </a:defRPr>
            </a:lvl4pPr>
            <a:lvl5pPr>
              <a:defRPr>
                <a:solidFill>
                  <a:schemeClr val="bg2"/>
                </a:solidFill>
              </a:defRPr>
            </a:lvl5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4" name="Text Placeholder 7">
            <a:extLst>
              <a:ext uri="{FF2B5EF4-FFF2-40B4-BE49-F238E27FC236}">
                <a16:creationId xmlns:a16="http://schemas.microsoft.com/office/drawing/2014/main" id="{9F427534-C81A-61D9-8C14-EAC05C312AE2}"/>
              </a:ext>
            </a:extLst>
          </p:cNvPr>
          <p:cNvSpPr>
            <a:spLocks noGrp="1"/>
          </p:cNvSpPr>
          <p:nvPr>
            <p:ph type="body" sz="quarter" idx="27" hasCustomPrompt="1"/>
          </p:nvPr>
        </p:nvSpPr>
        <p:spPr>
          <a:xfrm>
            <a:off x="6646864" y="1594253"/>
            <a:ext cx="1314533" cy="573834"/>
          </a:xfrm>
        </p:spPr>
        <p:txBody>
          <a:bodyPr anchor="b" anchorCtr="0"/>
          <a:lstStyle>
            <a:lvl1pPr marL="0" indent="0" algn="ctr">
              <a:lnSpc>
                <a:spcPct val="90000"/>
              </a:lnSpc>
              <a:spcBef>
                <a:spcPts val="0"/>
              </a:spcBef>
              <a:spcAft>
                <a:spcPts val="0"/>
              </a:spcAft>
              <a:buNone/>
              <a:defRPr sz="44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D72A2F85-3EF4-2549-DC50-7954BC07DCF0}"/>
              </a:ext>
            </a:extLst>
          </p:cNvPr>
          <p:cNvSpPr>
            <a:spLocks noGrp="1"/>
          </p:cNvSpPr>
          <p:nvPr>
            <p:ph type="body" sz="quarter" idx="28" hasCustomPrompt="1"/>
          </p:nvPr>
        </p:nvSpPr>
        <p:spPr>
          <a:xfrm>
            <a:off x="6646864" y="2160096"/>
            <a:ext cx="131453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6" name="Text Placeholder 7">
            <a:extLst>
              <a:ext uri="{FF2B5EF4-FFF2-40B4-BE49-F238E27FC236}">
                <a16:creationId xmlns:a16="http://schemas.microsoft.com/office/drawing/2014/main" id="{3E6C8796-DEDA-F1BF-BA5B-76C0EB39F074}"/>
              </a:ext>
            </a:extLst>
          </p:cNvPr>
          <p:cNvSpPr>
            <a:spLocks noGrp="1"/>
          </p:cNvSpPr>
          <p:nvPr>
            <p:ph type="body" sz="quarter" idx="29" hasCustomPrompt="1"/>
          </p:nvPr>
        </p:nvSpPr>
        <p:spPr>
          <a:xfrm>
            <a:off x="10326605" y="1594253"/>
            <a:ext cx="1314533" cy="573834"/>
          </a:xfrm>
        </p:spPr>
        <p:txBody>
          <a:bodyPr anchor="b" anchorCtr="0"/>
          <a:lstStyle>
            <a:lvl1pPr marL="0" indent="0" algn="ctr">
              <a:lnSpc>
                <a:spcPct val="90000"/>
              </a:lnSpc>
              <a:spcBef>
                <a:spcPts val="0"/>
              </a:spcBef>
              <a:spcAft>
                <a:spcPts val="0"/>
              </a:spcAft>
              <a:buNone/>
              <a:defRPr sz="44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7" name="Text Placeholder 10">
            <a:extLst>
              <a:ext uri="{FF2B5EF4-FFF2-40B4-BE49-F238E27FC236}">
                <a16:creationId xmlns:a16="http://schemas.microsoft.com/office/drawing/2014/main" id="{953AD5B6-CD00-9597-49A7-D058884479C1}"/>
              </a:ext>
            </a:extLst>
          </p:cNvPr>
          <p:cNvSpPr>
            <a:spLocks noGrp="1"/>
          </p:cNvSpPr>
          <p:nvPr>
            <p:ph type="body" sz="quarter" idx="30" hasCustomPrompt="1"/>
          </p:nvPr>
        </p:nvSpPr>
        <p:spPr>
          <a:xfrm>
            <a:off x="10326605" y="2160096"/>
            <a:ext cx="131453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8" name="Text Placeholder 7">
            <a:extLst>
              <a:ext uri="{FF2B5EF4-FFF2-40B4-BE49-F238E27FC236}">
                <a16:creationId xmlns:a16="http://schemas.microsoft.com/office/drawing/2014/main" id="{1DA20B80-A391-029D-2F24-AD8B0AEA63C0}"/>
              </a:ext>
            </a:extLst>
          </p:cNvPr>
          <p:cNvSpPr>
            <a:spLocks noGrp="1"/>
          </p:cNvSpPr>
          <p:nvPr>
            <p:ph type="body" sz="quarter" idx="31" hasCustomPrompt="1"/>
          </p:nvPr>
        </p:nvSpPr>
        <p:spPr>
          <a:xfrm>
            <a:off x="8486133" y="1594253"/>
            <a:ext cx="1314533" cy="573834"/>
          </a:xfrm>
        </p:spPr>
        <p:txBody>
          <a:bodyPr anchor="b" anchorCtr="0"/>
          <a:lstStyle>
            <a:lvl1pPr marL="0" indent="0" algn="ctr">
              <a:lnSpc>
                <a:spcPct val="90000"/>
              </a:lnSpc>
              <a:spcBef>
                <a:spcPts val="0"/>
              </a:spcBef>
              <a:spcAft>
                <a:spcPts val="0"/>
              </a:spcAft>
              <a:buNone/>
              <a:defRPr sz="44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9" name="Text Placeholder 10">
            <a:extLst>
              <a:ext uri="{FF2B5EF4-FFF2-40B4-BE49-F238E27FC236}">
                <a16:creationId xmlns:a16="http://schemas.microsoft.com/office/drawing/2014/main" id="{A89E1E28-F33D-9180-E51F-FFF695F38DC1}"/>
              </a:ext>
            </a:extLst>
          </p:cNvPr>
          <p:cNvSpPr>
            <a:spLocks noGrp="1"/>
          </p:cNvSpPr>
          <p:nvPr>
            <p:ph type="body" sz="quarter" idx="32" hasCustomPrompt="1"/>
          </p:nvPr>
        </p:nvSpPr>
        <p:spPr>
          <a:xfrm>
            <a:off x="8486133" y="2160096"/>
            <a:ext cx="131453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9" name="Text Placeholder 7">
            <a:extLst>
              <a:ext uri="{FF2B5EF4-FFF2-40B4-BE49-F238E27FC236}">
                <a16:creationId xmlns:a16="http://schemas.microsoft.com/office/drawing/2014/main" id="{F3A54886-D0D0-85F7-4EBD-0EAD170648E9}"/>
              </a:ext>
            </a:extLst>
          </p:cNvPr>
          <p:cNvSpPr>
            <a:spLocks noGrp="1"/>
          </p:cNvSpPr>
          <p:nvPr>
            <p:ph type="body" sz="quarter" idx="18" hasCustomPrompt="1"/>
          </p:nvPr>
        </p:nvSpPr>
        <p:spPr>
          <a:xfrm>
            <a:off x="789145" y="4560400"/>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10">
            <a:extLst>
              <a:ext uri="{FF2B5EF4-FFF2-40B4-BE49-F238E27FC236}">
                <a16:creationId xmlns:a16="http://schemas.microsoft.com/office/drawing/2014/main" id="{3F1B8829-0C25-9CC0-D577-52C66F539F26}"/>
              </a:ext>
            </a:extLst>
          </p:cNvPr>
          <p:cNvSpPr>
            <a:spLocks noGrp="1"/>
          </p:cNvSpPr>
          <p:nvPr>
            <p:ph type="body" sz="quarter" idx="19" hasCustomPrompt="1"/>
          </p:nvPr>
        </p:nvSpPr>
        <p:spPr>
          <a:xfrm>
            <a:off x="886129" y="5126243"/>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15" name="Text Placeholder 7">
            <a:extLst>
              <a:ext uri="{FF2B5EF4-FFF2-40B4-BE49-F238E27FC236}">
                <a16:creationId xmlns:a16="http://schemas.microsoft.com/office/drawing/2014/main" id="{1FC742AE-D6A3-03F3-6D93-C86F9B8967B5}"/>
              </a:ext>
            </a:extLst>
          </p:cNvPr>
          <p:cNvSpPr>
            <a:spLocks noGrp="1"/>
          </p:cNvSpPr>
          <p:nvPr>
            <p:ph type="body" sz="quarter" idx="22" hasCustomPrompt="1"/>
          </p:nvPr>
        </p:nvSpPr>
        <p:spPr>
          <a:xfrm>
            <a:off x="4835941" y="4515894"/>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6" name="Text Placeholder 10">
            <a:extLst>
              <a:ext uri="{FF2B5EF4-FFF2-40B4-BE49-F238E27FC236}">
                <a16:creationId xmlns:a16="http://schemas.microsoft.com/office/drawing/2014/main" id="{4B70BE2D-046C-BBC2-FC00-2FBA9A290A73}"/>
              </a:ext>
            </a:extLst>
          </p:cNvPr>
          <p:cNvSpPr>
            <a:spLocks noGrp="1"/>
          </p:cNvSpPr>
          <p:nvPr>
            <p:ph type="body" sz="quarter" idx="23" hasCustomPrompt="1"/>
          </p:nvPr>
        </p:nvSpPr>
        <p:spPr>
          <a:xfrm>
            <a:off x="5339496" y="5181468"/>
            <a:ext cx="1512226" cy="573834"/>
          </a:xfrm>
        </p:spPr>
        <p:txBody>
          <a:bodyPr/>
          <a:lstStyle>
            <a:lvl1pPr marL="0" indent="0" algn="ctr">
              <a:buNone/>
              <a:defRPr sz="15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stat</a:t>
            </a:r>
          </a:p>
          <a:p>
            <a:pPr lvl="0"/>
            <a:endParaRPr lang="en-GB"/>
          </a:p>
        </p:txBody>
      </p:sp>
      <p:sp>
        <p:nvSpPr>
          <p:cNvPr id="20" name="Text Placeholder 7">
            <a:extLst>
              <a:ext uri="{FF2B5EF4-FFF2-40B4-BE49-F238E27FC236}">
                <a16:creationId xmlns:a16="http://schemas.microsoft.com/office/drawing/2014/main" id="{A34EF672-23F0-EC3E-CDF9-6B0E8CF563A7}"/>
              </a:ext>
            </a:extLst>
          </p:cNvPr>
          <p:cNvSpPr>
            <a:spLocks noGrp="1"/>
          </p:cNvSpPr>
          <p:nvPr>
            <p:ph type="body" sz="quarter" idx="24" hasCustomPrompt="1"/>
          </p:nvPr>
        </p:nvSpPr>
        <p:spPr>
          <a:xfrm>
            <a:off x="3022614" y="4560400"/>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1" name="Text Placeholder 10">
            <a:extLst>
              <a:ext uri="{FF2B5EF4-FFF2-40B4-BE49-F238E27FC236}">
                <a16:creationId xmlns:a16="http://schemas.microsoft.com/office/drawing/2014/main" id="{B049CD2F-AAE0-6DDA-D28B-FBB1FCFBBFB3}"/>
              </a:ext>
            </a:extLst>
          </p:cNvPr>
          <p:cNvSpPr>
            <a:spLocks noGrp="1"/>
          </p:cNvSpPr>
          <p:nvPr>
            <p:ph type="body" sz="quarter" idx="25" hasCustomPrompt="1"/>
          </p:nvPr>
        </p:nvSpPr>
        <p:spPr>
          <a:xfrm>
            <a:off x="3119598" y="5126243"/>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pic>
        <p:nvPicPr>
          <p:cNvPr id="5" name="GroupM_SingleColor_Logo_Navy_RGB.png">
            <a:extLst>
              <a:ext uri="{FF2B5EF4-FFF2-40B4-BE49-F238E27FC236}">
                <a16:creationId xmlns:a16="http://schemas.microsoft.com/office/drawing/2014/main" id="{50E36DC8-912D-8F14-5FC7-ED67286D659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301200599"/>
      </p:ext>
    </p:extLst>
  </p:cSld>
  <p:clrMapOvr>
    <a:masterClrMapping/>
  </p:clrMapOvr>
  <p:extLst>
    <p:ext uri="{DCECCB84-F9BA-43D5-87BE-67443E8EF086}">
      <p15:sldGuideLst xmlns:p15="http://schemas.microsoft.com/office/powerpoint/2012/main">
        <p15:guide id="1" pos="3840">
          <p15:clr>
            <a:srgbClr val="FBAE40"/>
          </p15:clr>
        </p15:guide>
        <p15:guide id="2" orient="horz" pos="1253">
          <p15:clr>
            <a:srgbClr val="FBAE40"/>
          </p15:clr>
        </p15:guide>
        <p15:guide id="3" orient="horz" pos="216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Map Slide_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B6A6E-AA6E-FD1E-7CC4-12EB43D1059A}"/>
              </a:ext>
            </a:extLst>
          </p:cNvPr>
          <p:cNvSpPr>
            <a:spLocks noGrp="1"/>
          </p:cNvSpPr>
          <p:nvPr>
            <p:ph type="title" hasCustomPrompt="1"/>
          </p:nvPr>
        </p:nvSpPr>
        <p:spPr>
          <a:xfrm>
            <a:off x="550864" y="430442"/>
            <a:ext cx="5545136" cy="910996"/>
          </a:xfrm>
        </p:spPr>
        <p:txBody>
          <a:bodyPr/>
          <a:lstStyle>
            <a:lvl1pPr>
              <a:defRPr sz="3600">
                <a:solidFill>
                  <a:schemeClr val="tx1"/>
                </a:solidFill>
              </a:defRPr>
            </a:lvl1pPr>
          </a:lstStyle>
          <a:p>
            <a:r>
              <a:rPr lang="en-GB"/>
              <a:t>Click here to </a:t>
            </a:r>
            <a:br>
              <a:rPr lang="en-GB"/>
            </a:br>
            <a:r>
              <a:rPr lang="en-GB"/>
              <a:t>add your title</a:t>
            </a:r>
            <a:endParaRPr lang="en-US"/>
          </a:p>
        </p:txBody>
      </p:sp>
      <p:pic>
        <p:nvPicPr>
          <p:cNvPr id="6" name="Picture 5" descr="A picture containing text, person, silhouette&#10;&#10;Description automatically generated">
            <a:extLst>
              <a:ext uri="{FF2B5EF4-FFF2-40B4-BE49-F238E27FC236}">
                <a16:creationId xmlns:a16="http://schemas.microsoft.com/office/drawing/2014/main" id="{F4EDC497-B7EF-E3D8-5154-ED80793B1821}"/>
              </a:ext>
            </a:extLst>
          </p:cNvPr>
          <p:cNvPicPr>
            <a:picLocks noChangeAspect="1"/>
          </p:cNvPicPr>
          <p:nvPr userDrawn="1"/>
        </p:nvPicPr>
        <p:blipFill>
          <a:blip r:embed="rId2" cstate="screen">
            <a:duotone>
              <a:prstClr val="black"/>
              <a:srgbClr val="A7A7A7">
                <a:tint val="45000"/>
                <a:satMod val="400000"/>
              </a:srgbClr>
            </a:duotone>
            <a:alphaModFix amt="35000"/>
            <a:extLst>
              <a:ext uri="{28A0092B-C50C-407E-A947-70E740481C1C}">
                <a14:useLocalDpi xmlns:a14="http://schemas.microsoft.com/office/drawing/2010/main"/>
              </a:ext>
            </a:extLst>
          </a:blip>
          <a:stretch>
            <a:fillRect/>
          </a:stretch>
        </p:blipFill>
        <p:spPr>
          <a:xfrm>
            <a:off x="2053199" y="757367"/>
            <a:ext cx="9799811" cy="5622672"/>
          </a:xfrm>
          <a:prstGeom prst="rect">
            <a:avLst/>
          </a:prstGeom>
        </p:spPr>
      </p:pic>
      <p:sp>
        <p:nvSpPr>
          <p:cNvPr id="7" name="Text Placeholder 10">
            <a:extLst>
              <a:ext uri="{FF2B5EF4-FFF2-40B4-BE49-F238E27FC236}">
                <a16:creationId xmlns:a16="http://schemas.microsoft.com/office/drawing/2014/main" id="{C6CA3B35-13F3-2C87-8F2B-C310A1AD2D53}"/>
              </a:ext>
            </a:extLst>
          </p:cNvPr>
          <p:cNvSpPr>
            <a:spLocks noGrp="1" noChangeAspect="1"/>
          </p:cNvSpPr>
          <p:nvPr>
            <p:ph type="body" sz="quarter" idx="21" hasCustomPrompt="1"/>
          </p:nvPr>
        </p:nvSpPr>
        <p:spPr>
          <a:xfrm>
            <a:off x="3740624" y="2708738"/>
            <a:ext cx="1152000" cy="1152000"/>
          </a:xfrm>
          <a:prstGeom prst="ellipse">
            <a:avLst/>
          </a:prstGeom>
          <a:solidFill>
            <a:schemeClr val="accent4">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8" name="Text Placeholder 10">
            <a:extLst>
              <a:ext uri="{FF2B5EF4-FFF2-40B4-BE49-F238E27FC236}">
                <a16:creationId xmlns:a16="http://schemas.microsoft.com/office/drawing/2014/main" id="{C951F646-2485-7974-48E4-C123DB01F187}"/>
              </a:ext>
            </a:extLst>
          </p:cNvPr>
          <p:cNvSpPr>
            <a:spLocks noGrp="1" noChangeAspect="1"/>
          </p:cNvSpPr>
          <p:nvPr>
            <p:ph type="body" sz="quarter" idx="22" hasCustomPrompt="1"/>
          </p:nvPr>
        </p:nvSpPr>
        <p:spPr>
          <a:xfrm>
            <a:off x="4850106" y="4471628"/>
            <a:ext cx="1152000" cy="1152000"/>
          </a:xfrm>
          <a:prstGeom prst="ellipse">
            <a:avLst/>
          </a:prstGeom>
          <a:solidFill>
            <a:srgbClr val="B2E9E7">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9" name="Text Placeholder 10">
            <a:extLst>
              <a:ext uri="{FF2B5EF4-FFF2-40B4-BE49-F238E27FC236}">
                <a16:creationId xmlns:a16="http://schemas.microsoft.com/office/drawing/2014/main" id="{12D65398-2ACE-6F7B-B604-1504682A5A86}"/>
              </a:ext>
            </a:extLst>
          </p:cNvPr>
          <p:cNvSpPr>
            <a:spLocks noGrp="1" noChangeAspect="1"/>
          </p:cNvSpPr>
          <p:nvPr>
            <p:ph type="body" sz="quarter" idx="23" hasCustomPrompt="1"/>
          </p:nvPr>
        </p:nvSpPr>
        <p:spPr>
          <a:xfrm>
            <a:off x="5520000" y="2853000"/>
            <a:ext cx="1152000" cy="1152000"/>
          </a:xfrm>
          <a:prstGeom prst="ellipse">
            <a:avLst/>
          </a:prstGeom>
          <a:solidFill>
            <a:schemeClr val="accent5">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8341A99A-626C-6B59-617D-48D5EFFAF3F7}"/>
              </a:ext>
            </a:extLst>
          </p:cNvPr>
          <p:cNvSpPr>
            <a:spLocks noGrp="1" noChangeAspect="1"/>
          </p:cNvSpPr>
          <p:nvPr>
            <p:ph type="body" sz="quarter" idx="24" hasCustomPrompt="1"/>
          </p:nvPr>
        </p:nvSpPr>
        <p:spPr>
          <a:xfrm>
            <a:off x="6394959" y="2708738"/>
            <a:ext cx="1152000" cy="1152000"/>
          </a:xfrm>
          <a:prstGeom prst="ellipse">
            <a:avLst/>
          </a:prstGeom>
          <a:solidFill>
            <a:schemeClr val="accent2">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44A5CD3F-7BF5-9487-C6B2-0EA3A78A6855}"/>
              </a:ext>
            </a:extLst>
          </p:cNvPr>
          <p:cNvSpPr>
            <a:spLocks noGrp="1" noChangeAspect="1"/>
          </p:cNvSpPr>
          <p:nvPr>
            <p:ph type="body" sz="quarter" idx="25" hasCustomPrompt="1"/>
          </p:nvPr>
        </p:nvSpPr>
        <p:spPr>
          <a:xfrm>
            <a:off x="5803945" y="1983909"/>
            <a:ext cx="1152000" cy="11520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4C1FD5C7-993D-4E5A-EE3D-6C4E07489F02}"/>
              </a:ext>
            </a:extLst>
          </p:cNvPr>
          <p:cNvSpPr>
            <a:spLocks noGrp="1" noChangeAspect="1"/>
          </p:cNvSpPr>
          <p:nvPr>
            <p:ph type="body" sz="quarter" idx="26" hasCustomPrompt="1"/>
          </p:nvPr>
        </p:nvSpPr>
        <p:spPr>
          <a:xfrm>
            <a:off x="9305428" y="4582143"/>
            <a:ext cx="1152000" cy="1152000"/>
          </a:xfrm>
          <a:prstGeom prst="ellipse">
            <a:avLst/>
          </a:prstGeom>
          <a:solidFill>
            <a:schemeClr val="accent3">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C504C320-5444-94AD-AE35-5DA1AB679153}"/>
              </a:ext>
            </a:extLst>
          </p:cNvPr>
          <p:cNvSpPr>
            <a:spLocks noGrp="1" noChangeAspect="1"/>
          </p:cNvSpPr>
          <p:nvPr>
            <p:ph type="body" sz="quarter" idx="27" hasCustomPrompt="1"/>
          </p:nvPr>
        </p:nvSpPr>
        <p:spPr>
          <a:xfrm>
            <a:off x="10041408" y="2318445"/>
            <a:ext cx="1152000" cy="1152000"/>
          </a:xfrm>
          <a:prstGeom prst="ellipse">
            <a:avLst/>
          </a:prstGeom>
          <a:solidFill>
            <a:srgbClr val="EFB6A3">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C3FE2213-1F52-D0F4-0603-BE34C2C0EC64}"/>
              </a:ext>
            </a:extLst>
          </p:cNvPr>
          <p:cNvSpPr>
            <a:spLocks noGrp="1" noChangeAspect="1"/>
          </p:cNvSpPr>
          <p:nvPr>
            <p:ph type="body" sz="quarter" idx="28" hasCustomPrompt="1"/>
          </p:nvPr>
        </p:nvSpPr>
        <p:spPr>
          <a:xfrm>
            <a:off x="9283125" y="1772036"/>
            <a:ext cx="1152000" cy="1152000"/>
          </a:xfrm>
          <a:prstGeom prst="ellipse">
            <a:avLst/>
          </a:prstGeom>
          <a:solidFill>
            <a:srgbClr val="FFEDCA">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3" name="Slide Number Placeholder 3">
            <a:extLst>
              <a:ext uri="{FF2B5EF4-FFF2-40B4-BE49-F238E27FC236}">
                <a16:creationId xmlns:a16="http://schemas.microsoft.com/office/drawing/2014/main" id="{764E99C4-35D2-6B2A-09C6-7FA415895EE6}"/>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7B6113BB-36D4-1360-6DDF-E214B7161DB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22385186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Map Slide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B6A6E-AA6E-FD1E-7CC4-12EB43D1059A}"/>
              </a:ext>
            </a:extLst>
          </p:cNvPr>
          <p:cNvSpPr>
            <a:spLocks noGrp="1"/>
          </p:cNvSpPr>
          <p:nvPr>
            <p:ph type="title" hasCustomPrompt="1"/>
          </p:nvPr>
        </p:nvSpPr>
        <p:spPr>
          <a:xfrm>
            <a:off x="550864" y="430442"/>
            <a:ext cx="5545136" cy="910996"/>
          </a:xfrm>
        </p:spPr>
        <p:txBody>
          <a:bodyPr/>
          <a:lstStyle>
            <a:lvl1pPr>
              <a:defRPr sz="3600">
                <a:solidFill>
                  <a:schemeClr val="bg2"/>
                </a:solidFill>
              </a:defRPr>
            </a:lvl1pPr>
          </a:lstStyle>
          <a:p>
            <a:r>
              <a:rPr lang="en-GB"/>
              <a:t>Click here to </a:t>
            </a:r>
            <a:br>
              <a:rPr lang="en-GB"/>
            </a:br>
            <a:r>
              <a:rPr lang="en-GB"/>
              <a:t>add your title</a:t>
            </a:r>
            <a:endParaRPr lang="en-US"/>
          </a:p>
        </p:txBody>
      </p:sp>
      <p:pic>
        <p:nvPicPr>
          <p:cNvPr id="6" name="Picture 5">
            <a:extLst>
              <a:ext uri="{FF2B5EF4-FFF2-40B4-BE49-F238E27FC236}">
                <a16:creationId xmlns:a16="http://schemas.microsoft.com/office/drawing/2014/main" id="{F4EDC497-B7EF-E3D8-5154-ED80793B1821}"/>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rcRect/>
          <a:stretch/>
        </p:blipFill>
        <p:spPr>
          <a:xfrm>
            <a:off x="2053199" y="759004"/>
            <a:ext cx="9799811" cy="5619398"/>
          </a:xfrm>
          <a:prstGeom prst="rect">
            <a:avLst/>
          </a:prstGeom>
        </p:spPr>
      </p:pic>
      <p:sp>
        <p:nvSpPr>
          <p:cNvPr id="7" name="Text Placeholder 10">
            <a:extLst>
              <a:ext uri="{FF2B5EF4-FFF2-40B4-BE49-F238E27FC236}">
                <a16:creationId xmlns:a16="http://schemas.microsoft.com/office/drawing/2014/main" id="{C6CA3B35-13F3-2C87-8F2B-C310A1AD2D53}"/>
              </a:ext>
            </a:extLst>
          </p:cNvPr>
          <p:cNvSpPr>
            <a:spLocks noGrp="1" noChangeAspect="1"/>
          </p:cNvSpPr>
          <p:nvPr>
            <p:ph type="body" sz="quarter" idx="21" hasCustomPrompt="1"/>
          </p:nvPr>
        </p:nvSpPr>
        <p:spPr>
          <a:xfrm>
            <a:off x="3740624" y="2708738"/>
            <a:ext cx="1152000" cy="1152000"/>
          </a:xfrm>
          <a:prstGeom prst="ellipse">
            <a:avLst/>
          </a:prstGeom>
          <a:solidFill>
            <a:schemeClr val="accent4">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8" name="Text Placeholder 10">
            <a:extLst>
              <a:ext uri="{FF2B5EF4-FFF2-40B4-BE49-F238E27FC236}">
                <a16:creationId xmlns:a16="http://schemas.microsoft.com/office/drawing/2014/main" id="{C951F646-2485-7974-48E4-C123DB01F187}"/>
              </a:ext>
            </a:extLst>
          </p:cNvPr>
          <p:cNvSpPr>
            <a:spLocks noGrp="1" noChangeAspect="1"/>
          </p:cNvSpPr>
          <p:nvPr>
            <p:ph type="body" sz="quarter" idx="22" hasCustomPrompt="1"/>
          </p:nvPr>
        </p:nvSpPr>
        <p:spPr>
          <a:xfrm>
            <a:off x="4850106" y="4471628"/>
            <a:ext cx="1152000" cy="1152000"/>
          </a:xfrm>
          <a:prstGeom prst="ellipse">
            <a:avLst/>
          </a:prstGeom>
          <a:solidFill>
            <a:srgbClr val="B2E9E7">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9" name="Text Placeholder 10">
            <a:extLst>
              <a:ext uri="{FF2B5EF4-FFF2-40B4-BE49-F238E27FC236}">
                <a16:creationId xmlns:a16="http://schemas.microsoft.com/office/drawing/2014/main" id="{12D65398-2ACE-6F7B-B604-1504682A5A86}"/>
              </a:ext>
            </a:extLst>
          </p:cNvPr>
          <p:cNvSpPr>
            <a:spLocks noGrp="1" noChangeAspect="1"/>
          </p:cNvSpPr>
          <p:nvPr>
            <p:ph type="body" sz="quarter" idx="23" hasCustomPrompt="1"/>
          </p:nvPr>
        </p:nvSpPr>
        <p:spPr>
          <a:xfrm>
            <a:off x="5520000" y="2853000"/>
            <a:ext cx="1152000" cy="1152000"/>
          </a:xfrm>
          <a:prstGeom prst="ellipse">
            <a:avLst/>
          </a:prstGeom>
          <a:solidFill>
            <a:schemeClr val="accent5">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8341A99A-626C-6B59-617D-48D5EFFAF3F7}"/>
              </a:ext>
            </a:extLst>
          </p:cNvPr>
          <p:cNvSpPr>
            <a:spLocks noGrp="1" noChangeAspect="1"/>
          </p:cNvSpPr>
          <p:nvPr>
            <p:ph type="body" sz="quarter" idx="24" hasCustomPrompt="1"/>
          </p:nvPr>
        </p:nvSpPr>
        <p:spPr>
          <a:xfrm>
            <a:off x="6394959" y="2708738"/>
            <a:ext cx="1152000" cy="1152000"/>
          </a:xfrm>
          <a:prstGeom prst="ellipse">
            <a:avLst/>
          </a:prstGeom>
          <a:solidFill>
            <a:schemeClr val="accent2">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44A5CD3F-7BF5-9487-C6B2-0EA3A78A6855}"/>
              </a:ext>
            </a:extLst>
          </p:cNvPr>
          <p:cNvSpPr>
            <a:spLocks noGrp="1" noChangeAspect="1"/>
          </p:cNvSpPr>
          <p:nvPr>
            <p:ph type="body" sz="quarter" idx="25" hasCustomPrompt="1"/>
          </p:nvPr>
        </p:nvSpPr>
        <p:spPr>
          <a:xfrm>
            <a:off x="5803945" y="1983909"/>
            <a:ext cx="1152000" cy="11520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4C1FD5C7-993D-4E5A-EE3D-6C4E07489F02}"/>
              </a:ext>
            </a:extLst>
          </p:cNvPr>
          <p:cNvSpPr>
            <a:spLocks noGrp="1" noChangeAspect="1"/>
          </p:cNvSpPr>
          <p:nvPr>
            <p:ph type="body" sz="quarter" idx="26" hasCustomPrompt="1"/>
          </p:nvPr>
        </p:nvSpPr>
        <p:spPr>
          <a:xfrm>
            <a:off x="9305428" y="4582143"/>
            <a:ext cx="1152000" cy="1152000"/>
          </a:xfrm>
          <a:prstGeom prst="ellipse">
            <a:avLst/>
          </a:prstGeom>
          <a:solidFill>
            <a:schemeClr val="accent3">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C504C320-5444-94AD-AE35-5DA1AB679153}"/>
              </a:ext>
            </a:extLst>
          </p:cNvPr>
          <p:cNvSpPr>
            <a:spLocks noGrp="1" noChangeAspect="1"/>
          </p:cNvSpPr>
          <p:nvPr>
            <p:ph type="body" sz="quarter" idx="27" hasCustomPrompt="1"/>
          </p:nvPr>
        </p:nvSpPr>
        <p:spPr>
          <a:xfrm>
            <a:off x="10041408" y="2318445"/>
            <a:ext cx="1152000" cy="1152000"/>
          </a:xfrm>
          <a:prstGeom prst="ellipse">
            <a:avLst/>
          </a:prstGeom>
          <a:solidFill>
            <a:srgbClr val="EFB6A3">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C3FE2213-1F52-D0F4-0603-BE34C2C0EC64}"/>
              </a:ext>
            </a:extLst>
          </p:cNvPr>
          <p:cNvSpPr>
            <a:spLocks noGrp="1" noChangeAspect="1"/>
          </p:cNvSpPr>
          <p:nvPr>
            <p:ph type="body" sz="quarter" idx="28" hasCustomPrompt="1"/>
          </p:nvPr>
        </p:nvSpPr>
        <p:spPr>
          <a:xfrm>
            <a:off x="9283125" y="1772036"/>
            <a:ext cx="1152000" cy="1152000"/>
          </a:xfrm>
          <a:prstGeom prst="ellipse">
            <a:avLst/>
          </a:prstGeom>
          <a:solidFill>
            <a:srgbClr val="FFEDCA">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4" name="Slide Number Placeholder 5">
            <a:extLst>
              <a:ext uri="{FF2B5EF4-FFF2-40B4-BE49-F238E27FC236}">
                <a16:creationId xmlns:a16="http://schemas.microsoft.com/office/drawing/2014/main" id="{0EAF716C-DE05-1508-B856-1A84020C722A}"/>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pic>
        <p:nvPicPr>
          <p:cNvPr id="5" name="GroupM_SingleColor_Logo_Navy_RGB.png">
            <a:extLst>
              <a:ext uri="{FF2B5EF4-FFF2-40B4-BE49-F238E27FC236}">
                <a16:creationId xmlns:a16="http://schemas.microsoft.com/office/drawing/2014/main" id="{D4DC5511-97C7-13C8-3A96-04B1B2DA94F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3233311901"/>
      </p:ext>
    </p:extLst>
  </p:cSld>
  <p:clrMapOvr>
    <a:masterClrMapping/>
  </p:clrMapOvr>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3744912" cy="910996"/>
          </a:xfrm>
        </p:spPr>
        <p:txBody>
          <a:bodyPr/>
          <a:lstStyle/>
          <a:p>
            <a:r>
              <a:rPr lang="en-GB"/>
              <a:t>Click here to add your title</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3744912"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3744912" cy="3109346"/>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marL="360000" lvl="1" indent="0">
              <a:buNone/>
            </a:pPr>
            <a:endParaRPr lang="en-US"/>
          </a:p>
          <a:p>
            <a:endParaRPr lang="en-US"/>
          </a:p>
        </p:txBody>
      </p:sp>
      <p:sp>
        <p:nvSpPr>
          <p:cNvPr id="3" name="Text Placeholder 14">
            <a:extLst>
              <a:ext uri="{FF2B5EF4-FFF2-40B4-BE49-F238E27FC236}">
                <a16:creationId xmlns:a16="http://schemas.microsoft.com/office/drawing/2014/main" id="{059EE45A-960A-ED09-3F81-9C84B1DCD696}"/>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8" name="GroupM_SingleColor_Logo_Navy_RGB.png">
            <a:extLst>
              <a:ext uri="{FF2B5EF4-FFF2-40B4-BE49-F238E27FC236}">
                <a16:creationId xmlns:a16="http://schemas.microsoft.com/office/drawing/2014/main" id="{257052F7-7210-2DC7-A46A-EA3292B60A2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168053788"/>
      </p:ext>
    </p:extLst>
  </p:cSld>
  <p:clrMapOvr>
    <a:masterClrMapping/>
  </p:clrMapOvr>
  <p:extLst>
    <p:ext uri="{DCECCB84-F9BA-43D5-87BE-67443E8EF086}">
      <p15:sldGuideLst xmlns:p15="http://schemas.microsoft.com/office/powerpoint/2012/main">
        <p15:guide id="1" pos="2706">
          <p15:clr>
            <a:srgbClr val="FBAE40"/>
          </p15:clr>
        </p15:guide>
        <p15:guide id="2" orient="horz" pos="1253">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pider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5184774" cy="1042758"/>
          </a:xfrm>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5184774"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5184774" cy="3109346"/>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 name="Text Placeholder 14">
            <a:extLst>
              <a:ext uri="{FF2B5EF4-FFF2-40B4-BE49-F238E27FC236}">
                <a16:creationId xmlns:a16="http://schemas.microsoft.com/office/drawing/2014/main" id="{0A810776-D0BA-6F2C-D9CF-41656B399C77}"/>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8" name="GroupM_SingleColor_Logo_Navy_RGB.png">
            <a:extLst>
              <a:ext uri="{FF2B5EF4-FFF2-40B4-BE49-F238E27FC236}">
                <a16:creationId xmlns:a16="http://schemas.microsoft.com/office/drawing/2014/main" id="{AD53D287-D461-B0C0-9A70-DDC7259A76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654128996"/>
      </p:ext>
    </p:extLst>
  </p:cSld>
  <p:clrMapOvr>
    <a:masterClrMapping/>
  </p:clrMapOvr>
  <p:extLst>
    <p:ext uri="{DCECCB84-F9BA-43D5-87BE-67443E8EF086}">
      <p15:sldGuideLst xmlns:p15="http://schemas.microsoft.com/office/powerpoint/2012/main">
        <p15:guide id="1" pos="3613">
          <p15:clr>
            <a:srgbClr val="FBAE40"/>
          </p15:clr>
        </p15:guide>
        <p15:guide id="2" orient="horz" pos="1253">
          <p15:clr>
            <a:srgbClr val="FBAE40"/>
          </p15:clr>
        </p15:guide>
        <p15:guide id="3" pos="4067">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able Slid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550863" y="2874255"/>
            <a:ext cx="11090275" cy="3255084"/>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8" name="Text Placeholder 10">
            <a:extLst>
              <a:ext uri="{FF2B5EF4-FFF2-40B4-BE49-F238E27FC236}">
                <a16:creationId xmlns:a16="http://schemas.microsoft.com/office/drawing/2014/main" id="{1EE65516-BC57-0AD2-2756-2C5EF99CDA44}"/>
              </a:ext>
            </a:extLst>
          </p:cNvPr>
          <p:cNvSpPr>
            <a:spLocks noGrp="1"/>
          </p:cNvSpPr>
          <p:nvPr>
            <p:ph type="body" sz="quarter" idx="14" hasCustomPrompt="1"/>
          </p:nvPr>
        </p:nvSpPr>
        <p:spPr>
          <a:xfrm>
            <a:off x="550863" y="2235323"/>
            <a:ext cx="11090275" cy="205390"/>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endParaRPr lang="en-US"/>
          </a:p>
        </p:txBody>
      </p:sp>
      <p:sp>
        <p:nvSpPr>
          <p:cNvPr id="10" name="Text Placeholder 10">
            <a:extLst>
              <a:ext uri="{FF2B5EF4-FFF2-40B4-BE49-F238E27FC236}">
                <a16:creationId xmlns:a16="http://schemas.microsoft.com/office/drawing/2014/main" id="{C020B4B4-149F-20AF-ABE2-1CCF352DAA8A}"/>
              </a:ext>
            </a:extLst>
          </p:cNvPr>
          <p:cNvSpPr>
            <a:spLocks noGrp="1"/>
          </p:cNvSpPr>
          <p:nvPr>
            <p:ph type="body" sz="quarter" idx="15" hasCustomPrompt="1"/>
          </p:nvPr>
        </p:nvSpPr>
        <p:spPr>
          <a:xfrm>
            <a:off x="550863" y="1901824"/>
            <a:ext cx="11090275"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3" name="Text Placeholder 14">
            <a:extLst>
              <a:ext uri="{FF2B5EF4-FFF2-40B4-BE49-F238E27FC236}">
                <a16:creationId xmlns:a16="http://schemas.microsoft.com/office/drawing/2014/main" id="{81AE3A49-9A76-5C3F-3126-2BB88F6F9B24}"/>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cxnSp>
        <p:nvCxnSpPr>
          <p:cNvPr id="5" name="Straight Connector 4">
            <a:extLst>
              <a:ext uri="{FF2B5EF4-FFF2-40B4-BE49-F238E27FC236}">
                <a16:creationId xmlns:a16="http://schemas.microsoft.com/office/drawing/2014/main" id="{246E20C6-8262-C0D7-A278-E687501D7966}"/>
              </a:ext>
            </a:extLst>
          </p:cNvPr>
          <p:cNvCxnSpPr>
            <a:cxnSpLocks/>
          </p:cNvCxnSpPr>
          <p:nvPr userDrawn="1"/>
        </p:nvCxnSpPr>
        <p:spPr>
          <a:xfrm>
            <a:off x="5179243" y="2650137"/>
            <a:ext cx="1833514"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oupM_SingleColor_Logo_Navy_RGB.png">
            <a:extLst>
              <a:ext uri="{FF2B5EF4-FFF2-40B4-BE49-F238E27FC236}">
                <a16:creationId xmlns:a16="http://schemas.microsoft.com/office/drawing/2014/main" id="{A33FDB08-E274-0512-0424-73960AC92F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2059313908"/>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Slide_M-velope Bright Blu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B8DD754-56B8-1C38-3522-6368BA1A6D2D}"/>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948000" y="2293200"/>
            <a:ext cx="10296000" cy="2998800"/>
          </a:xfrm>
        </p:spPr>
        <p:txBody>
          <a:bodyPr anchor="ctr" anchorCtr="0"/>
          <a:lstStyle>
            <a:lvl1pPr algn="ctr">
              <a:defRPr sz="4400">
                <a:solidFill>
                  <a:schemeClr val="bg1"/>
                </a:solidFill>
              </a:defRPr>
            </a:lvl1pPr>
          </a:lstStyle>
          <a:p>
            <a:r>
              <a:rPr lang="en-US"/>
              <a:t>Click here to add your title which speaks to a quote up to 5 lines of text. If it is longer, please reduce the type size to fit in this space. Please keep all text centered.</a:t>
            </a:r>
          </a:p>
        </p:txBody>
      </p:sp>
      <p:pic>
        <p:nvPicPr>
          <p:cNvPr id="4" name="GroupM_SingleColor_Logo_Navy_RGB.png">
            <a:extLst>
              <a:ext uri="{FF2B5EF4-FFF2-40B4-BE49-F238E27FC236}">
                <a16:creationId xmlns:a16="http://schemas.microsoft.com/office/drawing/2014/main" id="{469F5F40-5589-EE95-6835-8272330B4D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288937471"/>
      </p:ext>
    </p:extLst>
  </p:cSld>
  <p:clrMapOvr>
    <a:masterClrMapping/>
  </p:clrMapOvr>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allout Stats_1">
    <p:bg>
      <p:bgPr>
        <a:solidFill>
          <a:schemeClr val="accent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33BF57C-5518-468A-A9F5-3AFC31E3A903}"/>
              </a:ext>
            </a:extLst>
          </p:cNvPr>
          <p:cNvSpPr>
            <a:spLocks noGrp="1"/>
          </p:cNvSpPr>
          <p:nvPr>
            <p:ph type="pic" sz="quarter" idx="12" hasCustomPrompt="1"/>
          </p:nvPr>
        </p:nvSpPr>
        <p:spPr>
          <a:xfrm>
            <a:off x="0" y="0"/>
            <a:ext cx="5195888" cy="6858000"/>
          </a:xfrm>
          <a:solidFill>
            <a:schemeClr val="tx1">
              <a:lumMod val="50000"/>
            </a:schemeClr>
          </a:solidFill>
        </p:spPr>
        <p:txBody>
          <a:bodyPr/>
          <a:lstStyle>
            <a:lvl1pPr marL="0" indent="0">
              <a:buNone/>
              <a:defRPr>
                <a:solidFill>
                  <a:schemeClr val="tx1"/>
                </a:solidFill>
              </a:defRPr>
            </a:lvl1pPr>
          </a:lstStyle>
          <a:p>
            <a:r>
              <a:rPr lang="en-US"/>
              <a:t>Move the blue overlay to the right &gt; click icon to add your image &gt; right click “Send to back” &gt; Align blue overlay back to left</a:t>
            </a:r>
          </a:p>
        </p:txBody>
      </p:sp>
      <p:sp>
        <p:nvSpPr>
          <p:cNvPr id="22" name="Text Placeholder 21">
            <a:extLst>
              <a:ext uri="{FF2B5EF4-FFF2-40B4-BE49-F238E27FC236}">
                <a16:creationId xmlns:a16="http://schemas.microsoft.com/office/drawing/2014/main" id="{9359E974-40FD-AC48-6278-0CF1851AEDFA}"/>
              </a:ext>
            </a:extLst>
          </p:cNvPr>
          <p:cNvSpPr>
            <a:spLocks noGrp="1"/>
          </p:cNvSpPr>
          <p:nvPr>
            <p:ph type="body" sz="quarter" idx="20"/>
          </p:nvPr>
        </p:nvSpPr>
        <p:spPr>
          <a:xfrm>
            <a:off x="0" y="0"/>
            <a:ext cx="5195888" cy="6858000"/>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tx2">
              <a:alpha val="60000"/>
            </a:schemeClr>
          </a:solidFill>
        </p:spPr>
        <p:txBody>
          <a:bodyPr wrap="square">
            <a:noAutofit/>
          </a:bodyPr>
          <a:lstStyle>
            <a:lvl1pPr marL="0" indent="0">
              <a:buNone/>
              <a:defRPr>
                <a:noFill/>
              </a:defRPr>
            </a:lvl1pPr>
          </a:lstStyle>
          <a:p>
            <a:pPr lvl="0"/>
            <a:endParaRPr lang="en-US"/>
          </a:p>
        </p:txBody>
      </p:sp>
      <p:sp>
        <p:nvSpPr>
          <p:cNvPr id="17" name="Picture Placeholder 16">
            <a:extLst>
              <a:ext uri="{FF2B5EF4-FFF2-40B4-BE49-F238E27FC236}">
                <a16:creationId xmlns:a16="http://schemas.microsoft.com/office/drawing/2014/main" id="{30C19D60-2A1A-3617-D8B3-13BDC0CD758A}"/>
              </a:ext>
            </a:extLst>
          </p:cNvPr>
          <p:cNvSpPr>
            <a:spLocks noGrp="1"/>
          </p:cNvSpPr>
          <p:nvPr>
            <p:ph type="pic" sz="quarter" idx="13" hasCustomPrompt="1"/>
          </p:nvPr>
        </p:nvSpPr>
        <p:spPr>
          <a:xfrm>
            <a:off x="4665663" y="3744913"/>
            <a:ext cx="4016375" cy="2384425"/>
          </a:xfrm>
          <a:solidFill>
            <a:schemeClr val="tx1">
              <a:lumMod val="50000"/>
            </a:schemeClr>
          </a:solidFill>
          <a:effectLst>
            <a:outerShdw blurRad="787400" dist="38100" dir="2700000" sx="105000" sy="105000" algn="ctr" rotWithShape="0">
              <a:srgbClr val="000000">
                <a:alpha val="18000"/>
              </a:srgbClr>
            </a:outerShdw>
          </a:effectLst>
        </p:spPr>
        <p:txBody>
          <a:bodyPr/>
          <a:lstStyle>
            <a:lvl1pPr>
              <a:defRPr>
                <a:solidFill>
                  <a:schemeClr val="tx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your image</a:t>
            </a:r>
          </a:p>
          <a:p>
            <a:endParaRPr lang="en-US"/>
          </a:p>
        </p:txBody>
      </p:sp>
      <p:sp>
        <p:nvSpPr>
          <p:cNvPr id="2" name="Title 1">
            <a:extLst>
              <a:ext uri="{FF2B5EF4-FFF2-40B4-BE49-F238E27FC236}">
                <a16:creationId xmlns:a16="http://schemas.microsoft.com/office/drawing/2014/main" id="{915A4836-A206-A0FA-85D9-20E04171BA06}"/>
              </a:ext>
            </a:extLst>
          </p:cNvPr>
          <p:cNvSpPr>
            <a:spLocks noGrp="1"/>
          </p:cNvSpPr>
          <p:nvPr>
            <p:ph type="title" hasCustomPrompt="1"/>
          </p:nvPr>
        </p:nvSpPr>
        <p:spPr>
          <a:xfrm>
            <a:off x="550864" y="430442"/>
            <a:ext cx="4105274" cy="5698896"/>
          </a:xfrm>
        </p:spPr>
        <p:txBody>
          <a:bodyPr/>
          <a:lstStyle>
            <a:lvl1pPr>
              <a:defRPr sz="6000">
                <a:solidFill>
                  <a:schemeClr val="tx1"/>
                </a:solidFill>
              </a:defRPr>
            </a:lvl1pPr>
          </a:lstStyle>
          <a:p>
            <a:r>
              <a:rPr lang="en-MY"/>
              <a:t>Click here to add your powerful and impactful fact</a:t>
            </a:r>
            <a:endParaRPr lang="en-US"/>
          </a:p>
        </p:txBody>
      </p:sp>
      <p:sp>
        <p:nvSpPr>
          <p:cNvPr id="43" name="Oval 42">
            <a:extLst>
              <a:ext uri="{FF2B5EF4-FFF2-40B4-BE49-F238E27FC236}">
                <a16:creationId xmlns:a16="http://schemas.microsoft.com/office/drawing/2014/main" id="{1E8B06BF-0255-C0E0-B4B5-DF6578EBF72D}"/>
              </a:ext>
            </a:extLst>
          </p:cNvPr>
          <p:cNvSpPr/>
          <p:nvPr userDrawn="1"/>
        </p:nvSpPr>
        <p:spPr>
          <a:xfrm>
            <a:off x="9685973" y="1053372"/>
            <a:ext cx="1483062" cy="148306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12B4840E-393E-8207-F0E2-BA67B640B78B}"/>
              </a:ext>
            </a:extLst>
          </p:cNvPr>
          <p:cNvSpPr/>
          <p:nvPr userDrawn="1"/>
        </p:nvSpPr>
        <p:spPr>
          <a:xfrm>
            <a:off x="10310020" y="2648025"/>
            <a:ext cx="234968" cy="95659"/>
          </a:xfrm>
          <a:custGeom>
            <a:avLst/>
            <a:gdLst>
              <a:gd name="connsiteX0" fmla="*/ 0 w 350592"/>
              <a:gd name="connsiteY0" fmla="*/ 0 h 142732"/>
              <a:gd name="connsiteX1" fmla="*/ 350592 w 350592"/>
              <a:gd name="connsiteY1" fmla="*/ 0 h 142732"/>
              <a:gd name="connsiteX2" fmla="*/ 169438 w 350592"/>
              <a:gd name="connsiteY2" fmla="*/ 142732 h 142732"/>
              <a:gd name="connsiteX3" fmla="*/ 0 w 350592"/>
              <a:gd name="connsiteY3" fmla="*/ 0 h 142732"/>
            </a:gdLst>
            <a:ahLst/>
            <a:cxnLst>
              <a:cxn ang="0">
                <a:pos x="connsiteX0" y="connsiteY0"/>
              </a:cxn>
              <a:cxn ang="0">
                <a:pos x="connsiteX1" y="connsiteY1"/>
              </a:cxn>
              <a:cxn ang="0">
                <a:pos x="connsiteX2" y="connsiteY2"/>
              </a:cxn>
              <a:cxn ang="0">
                <a:pos x="connsiteX3" y="connsiteY3"/>
              </a:cxn>
            </a:cxnLst>
            <a:rect l="l" t="t" r="r" b="b"/>
            <a:pathLst>
              <a:path w="350592" h="142732">
                <a:moveTo>
                  <a:pt x="0" y="0"/>
                </a:moveTo>
                <a:lnTo>
                  <a:pt x="350592" y="0"/>
                </a:lnTo>
                <a:lnTo>
                  <a:pt x="169438" y="142732"/>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Text Placeholder 7">
            <a:extLst>
              <a:ext uri="{FF2B5EF4-FFF2-40B4-BE49-F238E27FC236}">
                <a16:creationId xmlns:a16="http://schemas.microsoft.com/office/drawing/2014/main" id="{9058343D-9BD7-F35F-5DD3-4BD2B129E66E}"/>
              </a:ext>
            </a:extLst>
          </p:cNvPr>
          <p:cNvSpPr>
            <a:spLocks noGrp="1"/>
          </p:cNvSpPr>
          <p:nvPr>
            <p:ph type="body" sz="quarter" idx="18" hasCustomPrompt="1"/>
          </p:nvPr>
        </p:nvSpPr>
        <p:spPr>
          <a:xfrm>
            <a:off x="9924255" y="1275206"/>
            <a:ext cx="1016212" cy="573834"/>
          </a:xfrm>
        </p:spPr>
        <p:txBody>
          <a:bodyPr anchor="b" anchorCtr="0"/>
          <a:lstStyle>
            <a:lvl1pPr marL="0" indent="0" algn="ct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Text Placeholder 10">
            <a:extLst>
              <a:ext uri="{FF2B5EF4-FFF2-40B4-BE49-F238E27FC236}">
                <a16:creationId xmlns:a16="http://schemas.microsoft.com/office/drawing/2014/main" id="{F353392F-84C5-5319-CCE5-1833F55F1A0C}"/>
              </a:ext>
            </a:extLst>
          </p:cNvPr>
          <p:cNvSpPr>
            <a:spLocks noGrp="1"/>
          </p:cNvSpPr>
          <p:nvPr>
            <p:ph type="body" sz="quarter" idx="19" hasCustomPrompt="1"/>
          </p:nvPr>
        </p:nvSpPr>
        <p:spPr>
          <a:xfrm>
            <a:off x="10021239" y="1841049"/>
            <a:ext cx="822243" cy="446190"/>
          </a:xfrm>
        </p:spPr>
        <p:txBody>
          <a:bodyPr/>
          <a:lstStyle>
            <a:lvl1pPr marL="0" indent="0" algn="ctr">
              <a:buNone/>
              <a:defRPr>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7" name="Oval 46">
            <a:extLst>
              <a:ext uri="{FF2B5EF4-FFF2-40B4-BE49-F238E27FC236}">
                <a16:creationId xmlns:a16="http://schemas.microsoft.com/office/drawing/2014/main" id="{5E071FFB-2902-FD25-4C52-500263E1FB95}"/>
              </a:ext>
            </a:extLst>
          </p:cNvPr>
          <p:cNvSpPr/>
          <p:nvPr userDrawn="1"/>
        </p:nvSpPr>
        <p:spPr>
          <a:xfrm>
            <a:off x="9685973" y="4646275"/>
            <a:ext cx="1483062" cy="148306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7">
            <a:extLst>
              <a:ext uri="{FF2B5EF4-FFF2-40B4-BE49-F238E27FC236}">
                <a16:creationId xmlns:a16="http://schemas.microsoft.com/office/drawing/2014/main" id="{E97C1D4B-4134-0FE7-2D89-9A14C50C8EE3}"/>
              </a:ext>
            </a:extLst>
          </p:cNvPr>
          <p:cNvSpPr>
            <a:spLocks noGrp="1"/>
          </p:cNvSpPr>
          <p:nvPr>
            <p:ph type="body" sz="quarter" idx="21" hasCustomPrompt="1"/>
          </p:nvPr>
        </p:nvSpPr>
        <p:spPr>
          <a:xfrm>
            <a:off x="9924255" y="4853525"/>
            <a:ext cx="1016212" cy="573834"/>
          </a:xfrm>
        </p:spPr>
        <p:txBody>
          <a:bodyPr anchor="b" anchorCtr="0"/>
          <a:lstStyle>
            <a:lvl1pPr marL="0" indent="0" algn="ct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9" name="Text Placeholder 10">
            <a:extLst>
              <a:ext uri="{FF2B5EF4-FFF2-40B4-BE49-F238E27FC236}">
                <a16:creationId xmlns:a16="http://schemas.microsoft.com/office/drawing/2014/main" id="{5E2AD777-A2AC-8564-B0E2-D79D3D02DB72}"/>
              </a:ext>
            </a:extLst>
          </p:cNvPr>
          <p:cNvSpPr>
            <a:spLocks noGrp="1"/>
          </p:cNvSpPr>
          <p:nvPr>
            <p:ph type="body" sz="quarter" idx="22" hasCustomPrompt="1"/>
          </p:nvPr>
        </p:nvSpPr>
        <p:spPr>
          <a:xfrm>
            <a:off x="10021239" y="5419368"/>
            <a:ext cx="822243" cy="446190"/>
          </a:xfrm>
        </p:spPr>
        <p:txBody>
          <a:bodyPr/>
          <a:lstStyle>
            <a:lvl1pPr marL="0" indent="0" algn="ctr">
              <a:buNone/>
              <a:defRPr>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50" name="Freeform 49">
            <a:extLst>
              <a:ext uri="{FF2B5EF4-FFF2-40B4-BE49-F238E27FC236}">
                <a16:creationId xmlns:a16="http://schemas.microsoft.com/office/drawing/2014/main" id="{73D93DD1-7C70-F4F4-D3A8-3620A93A2112}"/>
              </a:ext>
            </a:extLst>
          </p:cNvPr>
          <p:cNvSpPr/>
          <p:nvPr userDrawn="1"/>
        </p:nvSpPr>
        <p:spPr>
          <a:xfrm>
            <a:off x="10310020" y="4446991"/>
            <a:ext cx="234968" cy="95659"/>
          </a:xfrm>
          <a:custGeom>
            <a:avLst/>
            <a:gdLst>
              <a:gd name="connsiteX0" fmla="*/ 0 w 350592"/>
              <a:gd name="connsiteY0" fmla="*/ 0 h 142732"/>
              <a:gd name="connsiteX1" fmla="*/ 350592 w 350592"/>
              <a:gd name="connsiteY1" fmla="*/ 0 h 142732"/>
              <a:gd name="connsiteX2" fmla="*/ 169438 w 350592"/>
              <a:gd name="connsiteY2" fmla="*/ 142732 h 142732"/>
              <a:gd name="connsiteX3" fmla="*/ 0 w 350592"/>
              <a:gd name="connsiteY3" fmla="*/ 0 h 142732"/>
            </a:gdLst>
            <a:ahLst/>
            <a:cxnLst>
              <a:cxn ang="0">
                <a:pos x="connsiteX0" y="connsiteY0"/>
              </a:cxn>
              <a:cxn ang="0">
                <a:pos x="connsiteX1" y="connsiteY1"/>
              </a:cxn>
              <a:cxn ang="0">
                <a:pos x="connsiteX2" y="connsiteY2"/>
              </a:cxn>
              <a:cxn ang="0">
                <a:pos x="connsiteX3" y="connsiteY3"/>
              </a:cxn>
            </a:cxnLst>
            <a:rect l="l" t="t" r="r" b="b"/>
            <a:pathLst>
              <a:path w="350592" h="142732">
                <a:moveTo>
                  <a:pt x="0" y="0"/>
                </a:moveTo>
                <a:lnTo>
                  <a:pt x="350592" y="0"/>
                </a:lnTo>
                <a:lnTo>
                  <a:pt x="169438" y="142732"/>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2FF90109-FE9B-FD51-857D-8F6F19FBD4F2}"/>
              </a:ext>
            </a:extLst>
          </p:cNvPr>
          <p:cNvSpPr/>
          <p:nvPr userDrawn="1"/>
        </p:nvSpPr>
        <p:spPr>
          <a:xfrm>
            <a:off x="9685973" y="2860304"/>
            <a:ext cx="1483062" cy="148306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7">
            <a:extLst>
              <a:ext uri="{FF2B5EF4-FFF2-40B4-BE49-F238E27FC236}">
                <a16:creationId xmlns:a16="http://schemas.microsoft.com/office/drawing/2014/main" id="{0A032A2B-0AD7-FF7D-DAC5-3179C634DA08}"/>
              </a:ext>
            </a:extLst>
          </p:cNvPr>
          <p:cNvSpPr>
            <a:spLocks noGrp="1"/>
          </p:cNvSpPr>
          <p:nvPr>
            <p:ph type="body" sz="quarter" idx="23" hasCustomPrompt="1"/>
          </p:nvPr>
        </p:nvSpPr>
        <p:spPr>
          <a:xfrm>
            <a:off x="9924255" y="3082138"/>
            <a:ext cx="1016212" cy="573834"/>
          </a:xfrm>
        </p:spPr>
        <p:txBody>
          <a:bodyPr anchor="b" anchorCtr="0"/>
          <a:lstStyle>
            <a:lvl1pPr marL="0" indent="0" algn="ct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3" name="Text Placeholder 10">
            <a:extLst>
              <a:ext uri="{FF2B5EF4-FFF2-40B4-BE49-F238E27FC236}">
                <a16:creationId xmlns:a16="http://schemas.microsoft.com/office/drawing/2014/main" id="{C79AD5C8-B31B-E6BE-C6C9-6C1A21105348}"/>
              </a:ext>
            </a:extLst>
          </p:cNvPr>
          <p:cNvSpPr>
            <a:spLocks noGrp="1"/>
          </p:cNvSpPr>
          <p:nvPr>
            <p:ph type="body" sz="quarter" idx="24" hasCustomPrompt="1"/>
          </p:nvPr>
        </p:nvSpPr>
        <p:spPr>
          <a:xfrm>
            <a:off x="10021239" y="3647981"/>
            <a:ext cx="822243" cy="446190"/>
          </a:xfrm>
        </p:spPr>
        <p:txBody>
          <a:bodyPr/>
          <a:lstStyle>
            <a:lvl1pPr marL="0" indent="0" algn="ctr">
              <a:buNone/>
              <a:defRPr>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 name="Slide Number Placeholder 3">
            <a:extLst>
              <a:ext uri="{FF2B5EF4-FFF2-40B4-BE49-F238E27FC236}">
                <a16:creationId xmlns:a16="http://schemas.microsoft.com/office/drawing/2014/main" id="{31AD9D7D-CD95-00DB-B934-9AD513360275}"/>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7EC06919-7E3E-3B6C-E141-E296DBDEE6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9786882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273">
          <p15:clr>
            <a:srgbClr val="FBAE40"/>
          </p15:clr>
        </p15:guide>
        <p15:guide id="2" pos="2955">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allout Stats_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C4B1E7C-9056-7D98-5E56-41F28A02CC2F}"/>
              </a:ext>
            </a:extLst>
          </p:cNvPr>
          <p:cNvSpPr>
            <a:spLocks noGrp="1"/>
          </p:cNvSpPr>
          <p:nvPr>
            <p:ph type="pic" sz="quarter" idx="39" hasCustomPrompt="1"/>
          </p:nvPr>
        </p:nvSpPr>
        <p:spPr>
          <a:xfrm>
            <a:off x="2" y="3789363"/>
            <a:ext cx="12191999" cy="3068637"/>
          </a:xfrm>
          <a:custGeom>
            <a:avLst/>
            <a:gdLst>
              <a:gd name="connsiteX0" fmla="*/ 0 w 12191999"/>
              <a:gd name="connsiteY0" fmla="*/ 0 h 3068637"/>
              <a:gd name="connsiteX1" fmla="*/ 1066798 w 12191999"/>
              <a:gd name="connsiteY1" fmla="*/ 0 h 3068637"/>
              <a:gd name="connsiteX2" fmla="*/ 1613784 w 12191999"/>
              <a:gd name="connsiteY2" fmla="*/ 0 h 3068637"/>
              <a:gd name="connsiteX3" fmla="*/ 4131959 w 12191999"/>
              <a:gd name="connsiteY3" fmla="*/ 0 h 3068637"/>
              <a:gd name="connsiteX4" fmla="*/ 4836912 w 12191999"/>
              <a:gd name="connsiteY4" fmla="*/ 0 h 3068637"/>
              <a:gd name="connsiteX5" fmla="*/ 7355087 w 12191999"/>
              <a:gd name="connsiteY5" fmla="*/ 0 h 3068637"/>
              <a:gd name="connsiteX6" fmla="*/ 8060040 w 12191999"/>
              <a:gd name="connsiteY6" fmla="*/ 0 h 3068637"/>
              <a:gd name="connsiteX7" fmla="*/ 10578214 w 12191999"/>
              <a:gd name="connsiteY7" fmla="*/ 0 h 3068637"/>
              <a:gd name="connsiteX8" fmla="*/ 10995023 w 12191999"/>
              <a:gd name="connsiteY8" fmla="*/ 0 h 3068637"/>
              <a:gd name="connsiteX9" fmla="*/ 12191999 w 12191999"/>
              <a:gd name="connsiteY9" fmla="*/ 0 h 3068637"/>
              <a:gd name="connsiteX10" fmla="*/ 12191999 w 12191999"/>
              <a:gd name="connsiteY10" fmla="*/ 3068637 h 3068637"/>
              <a:gd name="connsiteX11" fmla="*/ 0 w 12191999"/>
              <a:gd name="connsiteY11" fmla="*/ 3068637 h 306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068637">
                <a:moveTo>
                  <a:pt x="0" y="0"/>
                </a:moveTo>
                <a:lnTo>
                  <a:pt x="1066798" y="0"/>
                </a:lnTo>
                <a:lnTo>
                  <a:pt x="1613784" y="0"/>
                </a:lnTo>
                <a:lnTo>
                  <a:pt x="4131959" y="0"/>
                </a:lnTo>
                <a:lnTo>
                  <a:pt x="4836912" y="0"/>
                </a:lnTo>
                <a:lnTo>
                  <a:pt x="7355087" y="0"/>
                </a:lnTo>
                <a:lnTo>
                  <a:pt x="8060040" y="0"/>
                </a:lnTo>
                <a:lnTo>
                  <a:pt x="10578214" y="0"/>
                </a:lnTo>
                <a:lnTo>
                  <a:pt x="10995023" y="0"/>
                </a:lnTo>
                <a:lnTo>
                  <a:pt x="12191999" y="0"/>
                </a:lnTo>
                <a:lnTo>
                  <a:pt x="12191999" y="3068637"/>
                </a:lnTo>
                <a:lnTo>
                  <a:pt x="0" y="3068637"/>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2" name="Text Placeholder 10">
            <a:extLst>
              <a:ext uri="{FF2B5EF4-FFF2-40B4-BE49-F238E27FC236}">
                <a16:creationId xmlns:a16="http://schemas.microsoft.com/office/drawing/2014/main" id="{0CC158CE-C528-4550-85E1-14CF0F1F08FE}"/>
              </a:ext>
            </a:extLst>
          </p:cNvPr>
          <p:cNvSpPr>
            <a:spLocks noGrp="1" noChangeAspect="1"/>
          </p:cNvSpPr>
          <p:nvPr>
            <p:ph type="body" sz="quarter" idx="36" hasCustomPrompt="1"/>
          </p:nvPr>
        </p:nvSpPr>
        <p:spPr>
          <a:xfrm>
            <a:off x="1612872" y="2538416"/>
            <a:ext cx="2523600" cy="252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9E727277-A22E-AB93-A4CC-A3C433B88B7D}"/>
              </a:ext>
            </a:extLst>
          </p:cNvPr>
          <p:cNvSpPr>
            <a:spLocks noGrp="1" noChangeAspect="1"/>
          </p:cNvSpPr>
          <p:nvPr>
            <p:ph type="body" sz="quarter" idx="37" hasCustomPrompt="1"/>
          </p:nvPr>
        </p:nvSpPr>
        <p:spPr>
          <a:xfrm>
            <a:off x="4834200" y="2538416"/>
            <a:ext cx="2523600" cy="252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35AC5936-FE7C-EE88-7C91-F270F81FE716}"/>
              </a:ext>
            </a:extLst>
          </p:cNvPr>
          <p:cNvSpPr>
            <a:spLocks noGrp="1" noChangeAspect="1"/>
          </p:cNvSpPr>
          <p:nvPr>
            <p:ph type="body" sz="quarter" idx="38" hasCustomPrompt="1"/>
          </p:nvPr>
        </p:nvSpPr>
        <p:spPr>
          <a:xfrm>
            <a:off x="8056996" y="2538416"/>
            <a:ext cx="2523600" cy="252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9F5A6835-B907-6B85-EF81-E525612FD1C2}"/>
              </a:ext>
            </a:extLst>
          </p:cNvPr>
          <p:cNvSpPr>
            <a:spLocks noGrp="1"/>
          </p:cNvSpPr>
          <p:nvPr>
            <p:ph type="title" hasCustomPrompt="1"/>
          </p:nvPr>
        </p:nvSpPr>
        <p:spPr>
          <a:xfrm>
            <a:off x="1362000" y="1001946"/>
            <a:ext cx="9468000" cy="910996"/>
          </a:xfrm>
        </p:spPr>
        <p:txBody>
          <a:bodyPr/>
          <a:lstStyle>
            <a:lvl1pPr algn="ctr">
              <a:defRPr sz="3600"/>
            </a:lvl1pPr>
          </a:lstStyle>
          <a:p>
            <a:r>
              <a:rPr lang="en-MY"/>
              <a:t>Click here to add your powerful and impactful fact</a:t>
            </a:r>
            <a:endParaRPr lang="en-US"/>
          </a:p>
        </p:txBody>
      </p:sp>
      <p:sp>
        <p:nvSpPr>
          <p:cNvPr id="10" name="Text Placeholder 7">
            <a:extLst>
              <a:ext uri="{FF2B5EF4-FFF2-40B4-BE49-F238E27FC236}">
                <a16:creationId xmlns:a16="http://schemas.microsoft.com/office/drawing/2014/main" id="{4ED25315-F60C-4EE7-ABBA-3009EBE24DB5}"/>
              </a:ext>
            </a:extLst>
          </p:cNvPr>
          <p:cNvSpPr>
            <a:spLocks noGrp="1"/>
          </p:cNvSpPr>
          <p:nvPr>
            <p:ph type="body" sz="quarter" idx="18" hasCustomPrompt="1"/>
          </p:nvPr>
        </p:nvSpPr>
        <p:spPr>
          <a:xfrm>
            <a:off x="1612872" y="3236192"/>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1" name="Text Placeholder 10">
            <a:extLst>
              <a:ext uri="{FF2B5EF4-FFF2-40B4-BE49-F238E27FC236}">
                <a16:creationId xmlns:a16="http://schemas.microsoft.com/office/drawing/2014/main" id="{3AC275ED-ED90-F984-DA94-318BA9DD565F}"/>
              </a:ext>
            </a:extLst>
          </p:cNvPr>
          <p:cNvSpPr>
            <a:spLocks noGrp="1"/>
          </p:cNvSpPr>
          <p:nvPr>
            <p:ph type="body" sz="quarter" idx="22" hasCustomPrompt="1"/>
          </p:nvPr>
        </p:nvSpPr>
        <p:spPr>
          <a:xfrm>
            <a:off x="2116427" y="3901766"/>
            <a:ext cx="1512226" cy="573834"/>
          </a:xfrm>
        </p:spPr>
        <p:txBody>
          <a:bodyPr/>
          <a:lstStyle>
            <a:lvl1pPr marL="0" indent="0" algn="ctr">
              <a:buNone/>
              <a:defRPr sz="16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29" name="Text Placeholder 7">
            <a:extLst>
              <a:ext uri="{FF2B5EF4-FFF2-40B4-BE49-F238E27FC236}">
                <a16:creationId xmlns:a16="http://schemas.microsoft.com/office/drawing/2014/main" id="{8DDB6CD0-A9EB-031D-993F-127513073D7D}"/>
              </a:ext>
            </a:extLst>
          </p:cNvPr>
          <p:cNvSpPr>
            <a:spLocks noGrp="1"/>
          </p:cNvSpPr>
          <p:nvPr>
            <p:ph type="body" sz="quarter" idx="24" hasCustomPrompt="1"/>
          </p:nvPr>
        </p:nvSpPr>
        <p:spPr>
          <a:xfrm>
            <a:off x="4836000" y="3236192"/>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Text Placeholder 10">
            <a:extLst>
              <a:ext uri="{FF2B5EF4-FFF2-40B4-BE49-F238E27FC236}">
                <a16:creationId xmlns:a16="http://schemas.microsoft.com/office/drawing/2014/main" id="{8B53F2DF-F4C3-BF0B-3001-2395753347EC}"/>
              </a:ext>
            </a:extLst>
          </p:cNvPr>
          <p:cNvSpPr>
            <a:spLocks noGrp="1"/>
          </p:cNvSpPr>
          <p:nvPr>
            <p:ph type="body" sz="quarter" idx="25" hasCustomPrompt="1"/>
          </p:nvPr>
        </p:nvSpPr>
        <p:spPr>
          <a:xfrm>
            <a:off x="5339555" y="3901766"/>
            <a:ext cx="1512226" cy="573834"/>
          </a:xfrm>
        </p:spPr>
        <p:txBody>
          <a:bodyPr/>
          <a:lstStyle>
            <a:lvl1pPr marL="0" indent="0" algn="ctr">
              <a:buNone/>
              <a:defRPr sz="16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2" name="Text Placeholder 7">
            <a:extLst>
              <a:ext uri="{FF2B5EF4-FFF2-40B4-BE49-F238E27FC236}">
                <a16:creationId xmlns:a16="http://schemas.microsoft.com/office/drawing/2014/main" id="{7C08F17E-978E-90A5-EB64-1E0741CFDE15}"/>
              </a:ext>
            </a:extLst>
          </p:cNvPr>
          <p:cNvSpPr>
            <a:spLocks noGrp="1"/>
          </p:cNvSpPr>
          <p:nvPr>
            <p:ph type="body" sz="quarter" idx="26" hasCustomPrompt="1"/>
          </p:nvPr>
        </p:nvSpPr>
        <p:spPr>
          <a:xfrm>
            <a:off x="8059128" y="3236192"/>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3" name="Text Placeholder 10">
            <a:extLst>
              <a:ext uri="{FF2B5EF4-FFF2-40B4-BE49-F238E27FC236}">
                <a16:creationId xmlns:a16="http://schemas.microsoft.com/office/drawing/2014/main" id="{CAA37B51-B0A6-59CA-7808-F451A9728442}"/>
              </a:ext>
            </a:extLst>
          </p:cNvPr>
          <p:cNvSpPr>
            <a:spLocks noGrp="1"/>
          </p:cNvSpPr>
          <p:nvPr>
            <p:ph type="body" sz="quarter" idx="27" hasCustomPrompt="1"/>
          </p:nvPr>
        </p:nvSpPr>
        <p:spPr>
          <a:xfrm>
            <a:off x="8562683" y="3901766"/>
            <a:ext cx="1512226" cy="573834"/>
          </a:xfrm>
        </p:spPr>
        <p:txBody>
          <a:bodyPr/>
          <a:lstStyle>
            <a:lvl1pPr marL="0" indent="0" algn="ctr">
              <a:buNone/>
              <a:defRPr sz="16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 name="Slide Number Placeholder 3">
            <a:extLst>
              <a:ext uri="{FF2B5EF4-FFF2-40B4-BE49-F238E27FC236}">
                <a16:creationId xmlns:a16="http://schemas.microsoft.com/office/drawing/2014/main" id="{229F87FD-E1E0-DD91-AFB0-E4251D780731}"/>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5E2B41F5-4057-286A-DAE5-E02473B14E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4189934202"/>
      </p:ext>
    </p:extLst>
  </p:cSld>
  <p:clrMapOvr>
    <a:masterClrMapping/>
  </p:clrMapOvr>
  <p:extLst>
    <p:ext uri="{DCECCB84-F9BA-43D5-87BE-67443E8EF086}">
      <p15:sldGuideLst xmlns:p15="http://schemas.microsoft.com/office/powerpoint/2012/main">
        <p15:guide id="1" orient="horz" pos="2387" userDrawn="1">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allout Stats_3">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450C85D-8E61-8F6D-46F2-A247D8F61B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88828" y="0"/>
            <a:ext cx="6103172" cy="3090708"/>
          </a:xfrm>
          <a:prstGeom prst="rect">
            <a:avLst/>
          </a:prstGeom>
        </p:spPr>
      </p:pic>
      <p:sp>
        <p:nvSpPr>
          <p:cNvPr id="22" name="Picture Placeholder 21">
            <a:extLst>
              <a:ext uri="{FF2B5EF4-FFF2-40B4-BE49-F238E27FC236}">
                <a16:creationId xmlns:a16="http://schemas.microsoft.com/office/drawing/2014/main" id="{E87A6F8A-4393-5907-930D-8A549A3FC4D5}"/>
              </a:ext>
            </a:extLst>
          </p:cNvPr>
          <p:cNvSpPr>
            <a:spLocks noGrp="1"/>
          </p:cNvSpPr>
          <p:nvPr>
            <p:ph type="pic" sz="quarter" idx="12"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3616325 h 6858000"/>
              <a:gd name="connsiteX3" fmla="*/ 6096000 w 6096000"/>
              <a:gd name="connsiteY3" fmla="*/ 4000097 h 6858000"/>
              <a:gd name="connsiteX4" fmla="*/ 6096000 w 6096000"/>
              <a:gd name="connsiteY4" fmla="*/ 6160097 h 6858000"/>
              <a:gd name="connsiteX5" fmla="*/ 6096000 w 6096000"/>
              <a:gd name="connsiteY5" fmla="*/ 6764338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3616325"/>
                </a:lnTo>
                <a:lnTo>
                  <a:pt x="6096000" y="4000097"/>
                </a:lnTo>
                <a:lnTo>
                  <a:pt x="6096000" y="6160097"/>
                </a:lnTo>
                <a:lnTo>
                  <a:pt x="6096000" y="6764338"/>
                </a:lnTo>
                <a:lnTo>
                  <a:pt x="6096000" y="6858000"/>
                </a:lnTo>
                <a:lnTo>
                  <a:pt x="0" y="685800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here to add your image &gt; right click “Send to back”</a:t>
            </a:r>
          </a:p>
        </p:txBody>
      </p:sp>
      <p:sp>
        <p:nvSpPr>
          <p:cNvPr id="42" name="Picture Placeholder 41">
            <a:extLst>
              <a:ext uri="{FF2B5EF4-FFF2-40B4-BE49-F238E27FC236}">
                <a16:creationId xmlns:a16="http://schemas.microsoft.com/office/drawing/2014/main" id="{B599A4B9-765B-C14F-B2D0-A918D8AF3366}"/>
              </a:ext>
            </a:extLst>
          </p:cNvPr>
          <p:cNvSpPr>
            <a:spLocks noGrp="1"/>
          </p:cNvSpPr>
          <p:nvPr>
            <p:ph type="pic" sz="quarter" idx="26" hasCustomPrompt="1"/>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 name="connsiteX4" fmla="*/ 0 w 6096000"/>
              <a:gd name="connsiteY4" fmla="*/ 3201988 h 3429000"/>
              <a:gd name="connsiteX5" fmla="*/ 0 w 6096000"/>
              <a:gd name="connsiteY5" fmla="*/ 2731097 h 3429000"/>
              <a:gd name="connsiteX6" fmla="*/ 0 w 6096000"/>
              <a:gd name="connsiteY6" fmla="*/ 571097 h 3429000"/>
              <a:gd name="connsiteX7" fmla="*/ 0 w 6096000"/>
              <a:gd name="connsiteY7" fmla="*/ 24765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3429000">
                <a:moveTo>
                  <a:pt x="0" y="0"/>
                </a:moveTo>
                <a:lnTo>
                  <a:pt x="6096000" y="0"/>
                </a:lnTo>
                <a:lnTo>
                  <a:pt x="6096000" y="3429000"/>
                </a:lnTo>
                <a:lnTo>
                  <a:pt x="0" y="3429000"/>
                </a:lnTo>
                <a:lnTo>
                  <a:pt x="0" y="3201988"/>
                </a:lnTo>
                <a:lnTo>
                  <a:pt x="0" y="2731097"/>
                </a:lnTo>
                <a:lnTo>
                  <a:pt x="0" y="571097"/>
                </a:lnTo>
                <a:lnTo>
                  <a:pt x="0" y="24765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here to add your image &gt; right click “Send to back”</a:t>
            </a:r>
          </a:p>
        </p:txBody>
      </p:sp>
      <p:sp>
        <p:nvSpPr>
          <p:cNvPr id="27" name="Text Placeholder 10">
            <a:extLst>
              <a:ext uri="{FF2B5EF4-FFF2-40B4-BE49-F238E27FC236}">
                <a16:creationId xmlns:a16="http://schemas.microsoft.com/office/drawing/2014/main" id="{52F71BAF-B478-7BCD-1CAE-9F3BB9D700EC}"/>
              </a:ext>
            </a:extLst>
          </p:cNvPr>
          <p:cNvSpPr>
            <a:spLocks noGrp="1" noChangeAspect="1"/>
          </p:cNvSpPr>
          <p:nvPr>
            <p:ph type="body" sz="quarter" idx="38" hasCustomPrompt="1"/>
          </p:nvPr>
        </p:nvSpPr>
        <p:spPr>
          <a:xfrm>
            <a:off x="5017800" y="4003697"/>
            <a:ext cx="2156400" cy="21564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FABFCF1B-7844-B7B4-F39A-94B14BEED99E}"/>
              </a:ext>
            </a:extLst>
          </p:cNvPr>
          <p:cNvSpPr>
            <a:spLocks noGrp="1" noChangeAspect="1"/>
          </p:cNvSpPr>
          <p:nvPr>
            <p:ph type="body" sz="quarter" idx="37" hasCustomPrompt="1"/>
          </p:nvPr>
        </p:nvSpPr>
        <p:spPr>
          <a:xfrm>
            <a:off x="2784331" y="4338566"/>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EC160652-E371-C658-E3BC-56924CCC62C5}"/>
              </a:ext>
            </a:extLst>
          </p:cNvPr>
          <p:cNvSpPr>
            <a:spLocks noGrp="1" noChangeAspect="1"/>
          </p:cNvSpPr>
          <p:nvPr>
            <p:ph type="body" sz="quarter" idx="36" hasCustomPrompt="1"/>
          </p:nvPr>
        </p:nvSpPr>
        <p:spPr>
          <a:xfrm>
            <a:off x="550863" y="4338566"/>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5" name="Rectangle 24">
            <a:extLst>
              <a:ext uri="{FF2B5EF4-FFF2-40B4-BE49-F238E27FC236}">
                <a16:creationId xmlns:a16="http://schemas.microsoft.com/office/drawing/2014/main" id="{9E20EEE1-8FCF-392F-8B77-3C4E4CC70D03}"/>
              </a:ext>
            </a:extLst>
          </p:cNvPr>
          <p:cNvSpPr/>
          <p:nvPr userDrawn="1"/>
        </p:nvSpPr>
        <p:spPr>
          <a:xfrm>
            <a:off x="6096000" y="1667435"/>
            <a:ext cx="6094800" cy="176156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F81C7E-FF45-37FC-EF96-02936B26F04D}"/>
              </a:ext>
            </a:extLst>
          </p:cNvPr>
          <p:cNvSpPr>
            <a:spLocks noGrp="1"/>
          </p:cNvSpPr>
          <p:nvPr>
            <p:ph type="title" hasCustomPrompt="1"/>
          </p:nvPr>
        </p:nvSpPr>
        <p:spPr>
          <a:xfrm>
            <a:off x="550863" y="430442"/>
            <a:ext cx="5184775" cy="910996"/>
          </a:xfrm>
        </p:spPr>
        <p:txBody>
          <a:bodyPr/>
          <a:lstStyle>
            <a:lvl1pPr>
              <a:defRPr sz="3600">
                <a:solidFill>
                  <a:schemeClr val="bg1"/>
                </a:solidFill>
              </a:defRPr>
            </a:lvl1pPr>
          </a:lstStyle>
          <a:p>
            <a:r>
              <a:rPr lang="en-MY"/>
              <a:t>Click here to add your impactful fact</a:t>
            </a:r>
            <a:endParaRPr lang="en-US"/>
          </a:p>
        </p:txBody>
      </p:sp>
      <p:sp>
        <p:nvSpPr>
          <p:cNvPr id="4" name="Slide Number Placeholder 3">
            <a:extLst>
              <a:ext uri="{FF2B5EF4-FFF2-40B4-BE49-F238E27FC236}">
                <a16:creationId xmlns:a16="http://schemas.microsoft.com/office/drawing/2014/main" id="{79C08C15-34CB-F160-4486-130B7470161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7" name="Text Placeholder 10">
            <a:extLst>
              <a:ext uri="{FF2B5EF4-FFF2-40B4-BE49-F238E27FC236}">
                <a16:creationId xmlns:a16="http://schemas.microsoft.com/office/drawing/2014/main" id="{93D7AC63-E5B7-C5ED-4299-7F91C060E74F}"/>
              </a:ext>
            </a:extLst>
          </p:cNvPr>
          <p:cNvSpPr>
            <a:spLocks noGrp="1"/>
          </p:cNvSpPr>
          <p:nvPr>
            <p:ph type="body" sz="quarter" idx="14" hasCustomPrompt="1"/>
          </p:nvPr>
        </p:nvSpPr>
        <p:spPr>
          <a:xfrm>
            <a:off x="550864" y="1989139"/>
            <a:ext cx="5184774" cy="1439861"/>
          </a:xfrm>
        </p:spPr>
        <p:txBody>
          <a:bodyPr/>
          <a:lstStyle>
            <a:lvl1pPr marL="0" indent="0">
              <a:buNone/>
              <a:defRPr>
                <a:solidFill>
                  <a:schemeClr val="bg1"/>
                </a:solidFill>
              </a:defRPr>
            </a:lvl1pPr>
            <a:lvl2pPr marL="360000" indent="0">
              <a:buNone/>
              <a:defRPr>
                <a:solidFill>
                  <a:schemeClr val="bg2"/>
                </a:solidFill>
              </a:defRPr>
            </a:lvl2pPr>
            <a:lvl3pPr marL="720000" indent="0">
              <a:buNone/>
              <a:defRPr>
                <a:solidFill>
                  <a:schemeClr val="bg2"/>
                </a:solidFill>
              </a:defRPr>
            </a:lvl3pPr>
            <a:lvl4pPr marL="1080000" indent="0">
              <a:buNone/>
              <a:defRPr>
                <a:solidFill>
                  <a:schemeClr val="bg2"/>
                </a:solidFill>
              </a:defRPr>
            </a:lvl4pPr>
            <a:lvl5pPr>
              <a:defRPr>
                <a:solidFill>
                  <a:schemeClr val="bg2"/>
                </a:solidFill>
              </a:defRPr>
            </a:lvl5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4" name="Text Placeholder 7">
            <a:extLst>
              <a:ext uri="{FF2B5EF4-FFF2-40B4-BE49-F238E27FC236}">
                <a16:creationId xmlns:a16="http://schemas.microsoft.com/office/drawing/2014/main" id="{9F427534-C81A-61D9-8C14-EAC05C312AE2}"/>
              </a:ext>
            </a:extLst>
          </p:cNvPr>
          <p:cNvSpPr>
            <a:spLocks noGrp="1"/>
          </p:cNvSpPr>
          <p:nvPr>
            <p:ph type="body" sz="quarter" idx="27" hasCustomPrompt="1"/>
          </p:nvPr>
        </p:nvSpPr>
        <p:spPr>
          <a:xfrm>
            <a:off x="6646864" y="1594253"/>
            <a:ext cx="1314533" cy="573834"/>
          </a:xfrm>
        </p:spPr>
        <p:txBody>
          <a:bodyPr anchor="b" anchorCtr="0"/>
          <a:lstStyle>
            <a:lvl1pPr marL="0" indent="0" algn="ctr">
              <a:lnSpc>
                <a:spcPct val="90000"/>
              </a:lnSpc>
              <a:spcBef>
                <a:spcPts val="0"/>
              </a:spcBef>
              <a:spcAft>
                <a:spcPts val="0"/>
              </a:spcAft>
              <a:buNone/>
              <a:defRPr sz="44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D72A2F85-3EF4-2549-DC50-7954BC07DCF0}"/>
              </a:ext>
            </a:extLst>
          </p:cNvPr>
          <p:cNvSpPr>
            <a:spLocks noGrp="1"/>
          </p:cNvSpPr>
          <p:nvPr>
            <p:ph type="body" sz="quarter" idx="28" hasCustomPrompt="1"/>
          </p:nvPr>
        </p:nvSpPr>
        <p:spPr>
          <a:xfrm>
            <a:off x="6646864" y="2160096"/>
            <a:ext cx="131453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6" name="Text Placeholder 7">
            <a:extLst>
              <a:ext uri="{FF2B5EF4-FFF2-40B4-BE49-F238E27FC236}">
                <a16:creationId xmlns:a16="http://schemas.microsoft.com/office/drawing/2014/main" id="{3E6C8796-DEDA-F1BF-BA5B-76C0EB39F074}"/>
              </a:ext>
            </a:extLst>
          </p:cNvPr>
          <p:cNvSpPr>
            <a:spLocks noGrp="1"/>
          </p:cNvSpPr>
          <p:nvPr>
            <p:ph type="body" sz="quarter" idx="29" hasCustomPrompt="1"/>
          </p:nvPr>
        </p:nvSpPr>
        <p:spPr>
          <a:xfrm>
            <a:off x="10326605" y="1594253"/>
            <a:ext cx="1314533" cy="573834"/>
          </a:xfrm>
        </p:spPr>
        <p:txBody>
          <a:bodyPr anchor="b" anchorCtr="0"/>
          <a:lstStyle>
            <a:lvl1pPr marL="0" indent="0" algn="ctr">
              <a:lnSpc>
                <a:spcPct val="90000"/>
              </a:lnSpc>
              <a:spcBef>
                <a:spcPts val="0"/>
              </a:spcBef>
              <a:spcAft>
                <a:spcPts val="0"/>
              </a:spcAft>
              <a:buNone/>
              <a:defRPr sz="44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7" name="Text Placeholder 10">
            <a:extLst>
              <a:ext uri="{FF2B5EF4-FFF2-40B4-BE49-F238E27FC236}">
                <a16:creationId xmlns:a16="http://schemas.microsoft.com/office/drawing/2014/main" id="{953AD5B6-CD00-9597-49A7-D058884479C1}"/>
              </a:ext>
            </a:extLst>
          </p:cNvPr>
          <p:cNvSpPr>
            <a:spLocks noGrp="1"/>
          </p:cNvSpPr>
          <p:nvPr>
            <p:ph type="body" sz="quarter" idx="30" hasCustomPrompt="1"/>
          </p:nvPr>
        </p:nvSpPr>
        <p:spPr>
          <a:xfrm>
            <a:off x="10326605" y="2160096"/>
            <a:ext cx="131453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8" name="Text Placeholder 7">
            <a:extLst>
              <a:ext uri="{FF2B5EF4-FFF2-40B4-BE49-F238E27FC236}">
                <a16:creationId xmlns:a16="http://schemas.microsoft.com/office/drawing/2014/main" id="{1DA20B80-A391-029D-2F24-AD8B0AEA63C0}"/>
              </a:ext>
            </a:extLst>
          </p:cNvPr>
          <p:cNvSpPr>
            <a:spLocks noGrp="1"/>
          </p:cNvSpPr>
          <p:nvPr>
            <p:ph type="body" sz="quarter" idx="31" hasCustomPrompt="1"/>
          </p:nvPr>
        </p:nvSpPr>
        <p:spPr>
          <a:xfrm>
            <a:off x="8486133" y="1594253"/>
            <a:ext cx="1314533" cy="573834"/>
          </a:xfrm>
        </p:spPr>
        <p:txBody>
          <a:bodyPr anchor="b" anchorCtr="0"/>
          <a:lstStyle>
            <a:lvl1pPr marL="0" indent="0" algn="ctr">
              <a:lnSpc>
                <a:spcPct val="90000"/>
              </a:lnSpc>
              <a:spcBef>
                <a:spcPts val="0"/>
              </a:spcBef>
              <a:spcAft>
                <a:spcPts val="0"/>
              </a:spcAft>
              <a:buNone/>
              <a:defRPr sz="44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9" name="Text Placeholder 10">
            <a:extLst>
              <a:ext uri="{FF2B5EF4-FFF2-40B4-BE49-F238E27FC236}">
                <a16:creationId xmlns:a16="http://schemas.microsoft.com/office/drawing/2014/main" id="{A89E1E28-F33D-9180-E51F-FFF695F38DC1}"/>
              </a:ext>
            </a:extLst>
          </p:cNvPr>
          <p:cNvSpPr>
            <a:spLocks noGrp="1"/>
          </p:cNvSpPr>
          <p:nvPr>
            <p:ph type="body" sz="quarter" idx="32" hasCustomPrompt="1"/>
          </p:nvPr>
        </p:nvSpPr>
        <p:spPr>
          <a:xfrm>
            <a:off x="8486133" y="2160096"/>
            <a:ext cx="131453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9" name="Text Placeholder 7">
            <a:extLst>
              <a:ext uri="{FF2B5EF4-FFF2-40B4-BE49-F238E27FC236}">
                <a16:creationId xmlns:a16="http://schemas.microsoft.com/office/drawing/2014/main" id="{F3A54886-D0D0-85F7-4EBD-0EAD170648E9}"/>
              </a:ext>
            </a:extLst>
          </p:cNvPr>
          <p:cNvSpPr>
            <a:spLocks noGrp="1"/>
          </p:cNvSpPr>
          <p:nvPr>
            <p:ph type="body" sz="quarter" idx="18" hasCustomPrompt="1"/>
          </p:nvPr>
        </p:nvSpPr>
        <p:spPr>
          <a:xfrm>
            <a:off x="789145" y="4560400"/>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10">
            <a:extLst>
              <a:ext uri="{FF2B5EF4-FFF2-40B4-BE49-F238E27FC236}">
                <a16:creationId xmlns:a16="http://schemas.microsoft.com/office/drawing/2014/main" id="{3F1B8829-0C25-9CC0-D577-52C66F539F26}"/>
              </a:ext>
            </a:extLst>
          </p:cNvPr>
          <p:cNvSpPr>
            <a:spLocks noGrp="1"/>
          </p:cNvSpPr>
          <p:nvPr>
            <p:ph type="body" sz="quarter" idx="19" hasCustomPrompt="1"/>
          </p:nvPr>
        </p:nvSpPr>
        <p:spPr>
          <a:xfrm>
            <a:off x="886129" y="5126243"/>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15" name="Text Placeholder 7">
            <a:extLst>
              <a:ext uri="{FF2B5EF4-FFF2-40B4-BE49-F238E27FC236}">
                <a16:creationId xmlns:a16="http://schemas.microsoft.com/office/drawing/2014/main" id="{1FC742AE-D6A3-03F3-6D93-C86F9B8967B5}"/>
              </a:ext>
            </a:extLst>
          </p:cNvPr>
          <p:cNvSpPr>
            <a:spLocks noGrp="1"/>
          </p:cNvSpPr>
          <p:nvPr>
            <p:ph type="body" sz="quarter" idx="22" hasCustomPrompt="1"/>
          </p:nvPr>
        </p:nvSpPr>
        <p:spPr>
          <a:xfrm>
            <a:off x="4835941" y="4515894"/>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6" name="Text Placeholder 10">
            <a:extLst>
              <a:ext uri="{FF2B5EF4-FFF2-40B4-BE49-F238E27FC236}">
                <a16:creationId xmlns:a16="http://schemas.microsoft.com/office/drawing/2014/main" id="{4B70BE2D-046C-BBC2-FC00-2FBA9A290A73}"/>
              </a:ext>
            </a:extLst>
          </p:cNvPr>
          <p:cNvSpPr>
            <a:spLocks noGrp="1"/>
          </p:cNvSpPr>
          <p:nvPr>
            <p:ph type="body" sz="quarter" idx="23" hasCustomPrompt="1"/>
          </p:nvPr>
        </p:nvSpPr>
        <p:spPr>
          <a:xfrm>
            <a:off x="5339496" y="5181468"/>
            <a:ext cx="1512226" cy="573834"/>
          </a:xfrm>
        </p:spPr>
        <p:txBody>
          <a:bodyPr/>
          <a:lstStyle>
            <a:lvl1pPr marL="0" indent="0" algn="ctr">
              <a:buNone/>
              <a:defRPr sz="15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stat</a:t>
            </a:r>
          </a:p>
          <a:p>
            <a:pPr lvl="0"/>
            <a:endParaRPr lang="en-GB"/>
          </a:p>
        </p:txBody>
      </p:sp>
      <p:sp>
        <p:nvSpPr>
          <p:cNvPr id="20" name="Text Placeholder 7">
            <a:extLst>
              <a:ext uri="{FF2B5EF4-FFF2-40B4-BE49-F238E27FC236}">
                <a16:creationId xmlns:a16="http://schemas.microsoft.com/office/drawing/2014/main" id="{A34EF672-23F0-EC3E-CDF9-6B0E8CF563A7}"/>
              </a:ext>
            </a:extLst>
          </p:cNvPr>
          <p:cNvSpPr>
            <a:spLocks noGrp="1"/>
          </p:cNvSpPr>
          <p:nvPr>
            <p:ph type="body" sz="quarter" idx="24" hasCustomPrompt="1"/>
          </p:nvPr>
        </p:nvSpPr>
        <p:spPr>
          <a:xfrm>
            <a:off x="3022614" y="4560400"/>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1" name="Text Placeholder 10">
            <a:extLst>
              <a:ext uri="{FF2B5EF4-FFF2-40B4-BE49-F238E27FC236}">
                <a16:creationId xmlns:a16="http://schemas.microsoft.com/office/drawing/2014/main" id="{B049CD2F-AAE0-6DDA-D28B-FBB1FCFBBFB3}"/>
              </a:ext>
            </a:extLst>
          </p:cNvPr>
          <p:cNvSpPr>
            <a:spLocks noGrp="1"/>
          </p:cNvSpPr>
          <p:nvPr>
            <p:ph type="body" sz="quarter" idx="25" hasCustomPrompt="1"/>
          </p:nvPr>
        </p:nvSpPr>
        <p:spPr>
          <a:xfrm>
            <a:off x="3119598" y="5126243"/>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pic>
        <p:nvPicPr>
          <p:cNvPr id="5" name="GroupM_SingleColor_Logo_Navy_RGB.png">
            <a:extLst>
              <a:ext uri="{FF2B5EF4-FFF2-40B4-BE49-F238E27FC236}">
                <a16:creationId xmlns:a16="http://schemas.microsoft.com/office/drawing/2014/main" id="{50E36DC8-912D-8F14-5FC7-ED67286D659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414052964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253" userDrawn="1">
          <p15:clr>
            <a:srgbClr val="FBAE40"/>
          </p15:clr>
        </p15:guide>
        <p15:guide id="3" orient="horz" pos="2160" userDrawn="1">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Map Slide_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B6A6E-AA6E-FD1E-7CC4-12EB43D1059A}"/>
              </a:ext>
            </a:extLst>
          </p:cNvPr>
          <p:cNvSpPr>
            <a:spLocks noGrp="1"/>
          </p:cNvSpPr>
          <p:nvPr>
            <p:ph type="title" hasCustomPrompt="1"/>
          </p:nvPr>
        </p:nvSpPr>
        <p:spPr>
          <a:xfrm>
            <a:off x="550864" y="430442"/>
            <a:ext cx="5545136" cy="910996"/>
          </a:xfrm>
        </p:spPr>
        <p:txBody>
          <a:bodyPr/>
          <a:lstStyle>
            <a:lvl1pPr>
              <a:defRPr sz="3600">
                <a:solidFill>
                  <a:schemeClr val="tx1"/>
                </a:solidFill>
              </a:defRPr>
            </a:lvl1pPr>
          </a:lstStyle>
          <a:p>
            <a:r>
              <a:rPr lang="en-GB"/>
              <a:t>Click here to </a:t>
            </a:r>
            <a:br>
              <a:rPr lang="en-GB"/>
            </a:br>
            <a:r>
              <a:rPr lang="en-GB"/>
              <a:t>add your title</a:t>
            </a:r>
            <a:endParaRPr lang="en-US"/>
          </a:p>
        </p:txBody>
      </p:sp>
      <p:pic>
        <p:nvPicPr>
          <p:cNvPr id="6" name="Picture 5" descr="A picture containing text, person, silhouette&#10;&#10;Description automatically generated">
            <a:extLst>
              <a:ext uri="{FF2B5EF4-FFF2-40B4-BE49-F238E27FC236}">
                <a16:creationId xmlns:a16="http://schemas.microsoft.com/office/drawing/2014/main" id="{F4EDC497-B7EF-E3D8-5154-ED80793B1821}"/>
              </a:ext>
            </a:extLst>
          </p:cNvPr>
          <p:cNvPicPr>
            <a:picLocks noChangeAspect="1"/>
          </p:cNvPicPr>
          <p:nvPr userDrawn="1"/>
        </p:nvPicPr>
        <p:blipFill>
          <a:blip r:embed="rId2" cstate="screen">
            <a:duotone>
              <a:prstClr val="black"/>
              <a:srgbClr val="A7A7A7">
                <a:tint val="45000"/>
                <a:satMod val="400000"/>
              </a:srgbClr>
            </a:duotone>
            <a:alphaModFix amt="35000"/>
            <a:extLst>
              <a:ext uri="{28A0092B-C50C-407E-A947-70E740481C1C}">
                <a14:useLocalDpi xmlns:a14="http://schemas.microsoft.com/office/drawing/2010/main"/>
              </a:ext>
            </a:extLst>
          </a:blip>
          <a:stretch>
            <a:fillRect/>
          </a:stretch>
        </p:blipFill>
        <p:spPr>
          <a:xfrm>
            <a:off x="2053199" y="757367"/>
            <a:ext cx="9799811" cy="5622672"/>
          </a:xfrm>
          <a:prstGeom prst="rect">
            <a:avLst/>
          </a:prstGeom>
        </p:spPr>
      </p:pic>
      <p:sp>
        <p:nvSpPr>
          <p:cNvPr id="7" name="Text Placeholder 10">
            <a:extLst>
              <a:ext uri="{FF2B5EF4-FFF2-40B4-BE49-F238E27FC236}">
                <a16:creationId xmlns:a16="http://schemas.microsoft.com/office/drawing/2014/main" id="{C6CA3B35-13F3-2C87-8F2B-C310A1AD2D53}"/>
              </a:ext>
            </a:extLst>
          </p:cNvPr>
          <p:cNvSpPr>
            <a:spLocks noGrp="1" noChangeAspect="1"/>
          </p:cNvSpPr>
          <p:nvPr>
            <p:ph type="body" sz="quarter" idx="21" hasCustomPrompt="1"/>
          </p:nvPr>
        </p:nvSpPr>
        <p:spPr>
          <a:xfrm>
            <a:off x="3740624" y="2708738"/>
            <a:ext cx="1152000" cy="1152000"/>
          </a:xfrm>
          <a:prstGeom prst="ellipse">
            <a:avLst/>
          </a:prstGeom>
          <a:solidFill>
            <a:schemeClr val="accent4">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8" name="Text Placeholder 10">
            <a:extLst>
              <a:ext uri="{FF2B5EF4-FFF2-40B4-BE49-F238E27FC236}">
                <a16:creationId xmlns:a16="http://schemas.microsoft.com/office/drawing/2014/main" id="{C951F646-2485-7974-48E4-C123DB01F187}"/>
              </a:ext>
            </a:extLst>
          </p:cNvPr>
          <p:cNvSpPr>
            <a:spLocks noGrp="1" noChangeAspect="1"/>
          </p:cNvSpPr>
          <p:nvPr>
            <p:ph type="body" sz="quarter" idx="22" hasCustomPrompt="1"/>
          </p:nvPr>
        </p:nvSpPr>
        <p:spPr>
          <a:xfrm>
            <a:off x="4850106" y="4471628"/>
            <a:ext cx="1152000" cy="1152000"/>
          </a:xfrm>
          <a:prstGeom prst="ellipse">
            <a:avLst/>
          </a:prstGeom>
          <a:solidFill>
            <a:srgbClr val="B2E9E7">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9" name="Text Placeholder 10">
            <a:extLst>
              <a:ext uri="{FF2B5EF4-FFF2-40B4-BE49-F238E27FC236}">
                <a16:creationId xmlns:a16="http://schemas.microsoft.com/office/drawing/2014/main" id="{12D65398-2ACE-6F7B-B604-1504682A5A86}"/>
              </a:ext>
            </a:extLst>
          </p:cNvPr>
          <p:cNvSpPr>
            <a:spLocks noGrp="1" noChangeAspect="1"/>
          </p:cNvSpPr>
          <p:nvPr>
            <p:ph type="body" sz="quarter" idx="23" hasCustomPrompt="1"/>
          </p:nvPr>
        </p:nvSpPr>
        <p:spPr>
          <a:xfrm>
            <a:off x="5520000" y="2853000"/>
            <a:ext cx="1152000" cy="1152000"/>
          </a:xfrm>
          <a:prstGeom prst="ellipse">
            <a:avLst/>
          </a:prstGeom>
          <a:solidFill>
            <a:schemeClr val="accent5">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8341A99A-626C-6B59-617D-48D5EFFAF3F7}"/>
              </a:ext>
            </a:extLst>
          </p:cNvPr>
          <p:cNvSpPr>
            <a:spLocks noGrp="1" noChangeAspect="1"/>
          </p:cNvSpPr>
          <p:nvPr>
            <p:ph type="body" sz="quarter" idx="24" hasCustomPrompt="1"/>
          </p:nvPr>
        </p:nvSpPr>
        <p:spPr>
          <a:xfrm>
            <a:off x="6394959" y="2708738"/>
            <a:ext cx="1152000" cy="1152000"/>
          </a:xfrm>
          <a:prstGeom prst="ellipse">
            <a:avLst/>
          </a:prstGeom>
          <a:solidFill>
            <a:schemeClr val="accent2">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44A5CD3F-7BF5-9487-C6B2-0EA3A78A6855}"/>
              </a:ext>
            </a:extLst>
          </p:cNvPr>
          <p:cNvSpPr>
            <a:spLocks noGrp="1" noChangeAspect="1"/>
          </p:cNvSpPr>
          <p:nvPr>
            <p:ph type="body" sz="quarter" idx="25" hasCustomPrompt="1"/>
          </p:nvPr>
        </p:nvSpPr>
        <p:spPr>
          <a:xfrm>
            <a:off x="5803945" y="1983909"/>
            <a:ext cx="1152000" cy="11520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4C1FD5C7-993D-4E5A-EE3D-6C4E07489F02}"/>
              </a:ext>
            </a:extLst>
          </p:cNvPr>
          <p:cNvSpPr>
            <a:spLocks noGrp="1" noChangeAspect="1"/>
          </p:cNvSpPr>
          <p:nvPr>
            <p:ph type="body" sz="quarter" idx="26" hasCustomPrompt="1"/>
          </p:nvPr>
        </p:nvSpPr>
        <p:spPr>
          <a:xfrm>
            <a:off x="9305428" y="4582143"/>
            <a:ext cx="1152000" cy="1152000"/>
          </a:xfrm>
          <a:prstGeom prst="ellipse">
            <a:avLst/>
          </a:prstGeom>
          <a:solidFill>
            <a:schemeClr val="accent3">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C504C320-5444-94AD-AE35-5DA1AB679153}"/>
              </a:ext>
            </a:extLst>
          </p:cNvPr>
          <p:cNvSpPr>
            <a:spLocks noGrp="1" noChangeAspect="1"/>
          </p:cNvSpPr>
          <p:nvPr>
            <p:ph type="body" sz="quarter" idx="27" hasCustomPrompt="1"/>
          </p:nvPr>
        </p:nvSpPr>
        <p:spPr>
          <a:xfrm>
            <a:off x="10041408" y="2318445"/>
            <a:ext cx="1152000" cy="1152000"/>
          </a:xfrm>
          <a:prstGeom prst="ellipse">
            <a:avLst/>
          </a:prstGeom>
          <a:solidFill>
            <a:srgbClr val="EFB6A3">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C3FE2213-1F52-D0F4-0603-BE34C2C0EC64}"/>
              </a:ext>
            </a:extLst>
          </p:cNvPr>
          <p:cNvSpPr>
            <a:spLocks noGrp="1" noChangeAspect="1"/>
          </p:cNvSpPr>
          <p:nvPr>
            <p:ph type="body" sz="quarter" idx="28" hasCustomPrompt="1"/>
          </p:nvPr>
        </p:nvSpPr>
        <p:spPr>
          <a:xfrm>
            <a:off x="9283125" y="1772036"/>
            <a:ext cx="1152000" cy="1152000"/>
          </a:xfrm>
          <a:prstGeom prst="ellipse">
            <a:avLst/>
          </a:prstGeom>
          <a:solidFill>
            <a:srgbClr val="FFEDCA">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3" name="Slide Number Placeholder 3">
            <a:extLst>
              <a:ext uri="{FF2B5EF4-FFF2-40B4-BE49-F238E27FC236}">
                <a16:creationId xmlns:a16="http://schemas.microsoft.com/office/drawing/2014/main" id="{764E99C4-35D2-6B2A-09C6-7FA415895EE6}"/>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7B6113BB-36D4-1360-6DDF-E214B7161DB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5844303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Map Slide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B6A6E-AA6E-FD1E-7CC4-12EB43D1059A}"/>
              </a:ext>
            </a:extLst>
          </p:cNvPr>
          <p:cNvSpPr>
            <a:spLocks noGrp="1"/>
          </p:cNvSpPr>
          <p:nvPr>
            <p:ph type="title" hasCustomPrompt="1"/>
          </p:nvPr>
        </p:nvSpPr>
        <p:spPr>
          <a:xfrm>
            <a:off x="550864" y="430442"/>
            <a:ext cx="5545136" cy="910996"/>
          </a:xfrm>
        </p:spPr>
        <p:txBody>
          <a:bodyPr/>
          <a:lstStyle>
            <a:lvl1pPr>
              <a:defRPr sz="3600">
                <a:solidFill>
                  <a:schemeClr val="bg2"/>
                </a:solidFill>
              </a:defRPr>
            </a:lvl1pPr>
          </a:lstStyle>
          <a:p>
            <a:r>
              <a:rPr lang="en-GB"/>
              <a:t>Click here to </a:t>
            </a:r>
            <a:br>
              <a:rPr lang="en-GB"/>
            </a:br>
            <a:r>
              <a:rPr lang="en-GB"/>
              <a:t>add your title</a:t>
            </a:r>
            <a:endParaRPr lang="en-US"/>
          </a:p>
        </p:txBody>
      </p:sp>
      <p:pic>
        <p:nvPicPr>
          <p:cNvPr id="6" name="Picture 5">
            <a:extLst>
              <a:ext uri="{FF2B5EF4-FFF2-40B4-BE49-F238E27FC236}">
                <a16:creationId xmlns:a16="http://schemas.microsoft.com/office/drawing/2014/main" id="{F4EDC497-B7EF-E3D8-5154-ED80793B1821}"/>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rcRect/>
          <a:stretch/>
        </p:blipFill>
        <p:spPr>
          <a:xfrm>
            <a:off x="2053199" y="759004"/>
            <a:ext cx="9799811" cy="5619398"/>
          </a:xfrm>
          <a:prstGeom prst="rect">
            <a:avLst/>
          </a:prstGeom>
        </p:spPr>
      </p:pic>
      <p:sp>
        <p:nvSpPr>
          <p:cNvPr id="7" name="Text Placeholder 10">
            <a:extLst>
              <a:ext uri="{FF2B5EF4-FFF2-40B4-BE49-F238E27FC236}">
                <a16:creationId xmlns:a16="http://schemas.microsoft.com/office/drawing/2014/main" id="{C6CA3B35-13F3-2C87-8F2B-C310A1AD2D53}"/>
              </a:ext>
            </a:extLst>
          </p:cNvPr>
          <p:cNvSpPr>
            <a:spLocks noGrp="1" noChangeAspect="1"/>
          </p:cNvSpPr>
          <p:nvPr>
            <p:ph type="body" sz="quarter" idx="21" hasCustomPrompt="1"/>
          </p:nvPr>
        </p:nvSpPr>
        <p:spPr>
          <a:xfrm>
            <a:off x="3740624" y="2708738"/>
            <a:ext cx="1152000" cy="1152000"/>
          </a:xfrm>
          <a:prstGeom prst="ellipse">
            <a:avLst/>
          </a:prstGeom>
          <a:solidFill>
            <a:schemeClr val="accent4">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8" name="Text Placeholder 10">
            <a:extLst>
              <a:ext uri="{FF2B5EF4-FFF2-40B4-BE49-F238E27FC236}">
                <a16:creationId xmlns:a16="http://schemas.microsoft.com/office/drawing/2014/main" id="{C951F646-2485-7974-48E4-C123DB01F187}"/>
              </a:ext>
            </a:extLst>
          </p:cNvPr>
          <p:cNvSpPr>
            <a:spLocks noGrp="1" noChangeAspect="1"/>
          </p:cNvSpPr>
          <p:nvPr>
            <p:ph type="body" sz="quarter" idx="22" hasCustomPrompt="1"/>
          </p:nvPr>
        </p:nvSpPr>
        <p:spPr>
          <a:xfrm>
            <a:off x="4850106" y="4471628"/>
            <a:ext cx="1152000" cy="1152000"/>
          </a:xfrm>
          <a:prstGeom prst="ellipse">
            <a:avLst/>
          </a:prstGeom>
          <a:solidFill>
            <a:srgbClr val="B2E9E7">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9" name="Text Placeholder 10">
            <a:extLst>
              <a:ext uri="{FF2B5EF4-FFF2-40B4-BE49-F238E27FC236}">
                <a16:creationId xmlns:a16="http://schemas.microsoft.com/office/drawing/2014/main" id="{12D65398-2ACE-6F7B-B604-1504682A5A86}"/>
              </a:ext>
            </a:extLst>
          </p:cNvPr>
          <p:cNvSpPr>
            <a:spLocks noGrp="1" noChangeAspect="1"/>
          </p:cNvSpPr>
          <p:nvPr>
            <p:ph type="body" sz="quarter" idx="23" hasCustomPrompt="1"/>
          </p:nvPr>
        </p:nvSpPr>
        <p:spPr>
          <a:xfrm>
            <a:off x="5520000" y="2853000"/>
            <a:ext cx="1152000" cy="1152000"/>
          </a:xfrm>
          <a:prstGeom prst="ellipse">
            <a:avLst/>
          </a:prstGeom>
          <a:solidFill>
            <a:schemeClr val="accent5">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8341A99A-626C-6B59-617D-48D5EFFAF3F7}"/>
              </a:ext>
            </a:extLst>
          </p:cNvPr>
          <p:cNvSpPr>
            <a:spLocks noGrp="1" noChangeAspect="1"/>
          </p:cNvSpPr>
          <p:nvPr>
            <p:ph type="body" sz="quarter" idx="24" hasCustomPrompt="1"/>
          </p:nvPr>
        </p:nvSpPr>
        <p:spPr>
          <a:xfrm>
            <a:off x="6394959" y="2708738"/>
            <a:ext cx="1152000" cy="1152000"/>
          </a:xfrm>
          <a:prstGeom prst="ellipse">
            <a:avLst/>
          </a:prstGeom>
          <a:solidFill>
            <a:schemeClr val="accent2">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44A5CD3F-7BF5-9487-C6B2-0EA3A78A6855}"/>
              </a:ext>
            </a:extLst>
          </p:cNvPr>
          <p:cNvSpPr>
            <a:spLocks noGrp="1" noChangeAspect="1"/>
          </p:cNvSpPr>
          <p:nvPr>
            <p:ph type="body" sz="quarter" idx="25" hasCustomPrompt="1"/>
          </p:nvPr>
        </p:nvSpPr>
        <p:spPr>
          <a:xfrm>
            <a:off x="5803945" y="1983909"/>
            <a:ext cx="1152000" cy="11520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4C1FD5C7-993D-4E5A-EE3D-6C4E07489F02}"/>
              </a:ext>
            </a:extLst>
          </p:cNvPr>
          <p:cNvSpPr>
            <a:spLocks noGrp="1" noChangeAspect="1"/>
          </p:cNvSpPr>
          <p:nvPr>
            <p:ph type="body" sz="quarter" idx="26" hasCustomPrompt="1"/>
          </p:nvPr>
        </p:nvSpPr>
        <p:spPr>
          <a:xfrm>
            <a:off x="9305428" y="4582143"/>
            <a:ext cx="1152000" cy="1152000"/>
          </a:xfrm>
          <a:prstGeom prst="ellipse">
            <a:avLst/>
          </a:prstGeom>
          <a:solidFill>
            <a:schemeClr val="accent3">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C504C320-5444-94AD-AE35-5DA1AB679153}"/>
              </a:ext>
            </a:extLst>
          </p:cNvPr>
          <p:cNvSpPr>
            <a:spLocks noGrp="1" noChangeAspect="1"/>
          </p:cNvSpPr>
          <p:nvPr>
            <p:ph type="body" sz="quarter" idx="27" hasCustomPrompt="1"/>
          </p:nvPr>
        </p:nvSpPr>
        <p:spPr>
          <a:xfrm>
            <a:off x="10041408" y="2318445"/>
            <a:ext cx="1152000" cy="1152000"/>
          </a:xfrm>
          <a:prstGeom prst="ellipse">
            <a:avLst/>
          </a:prstGeom>
          <a:solidFill>
            <a:srgbClr val="EFB6A3">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C3FE2213-1F52-D0F4-0603-BE34C2C0EC64}"/>
              </a:ext>
            </a:extLst>
          </p:cNvPr>
          <p:cNvSpPr>
            <a:spLocks noGrp="1" noChangeAspect="1"/>
          </p:cNvSpPr>
          <p:nvPr>
            <p:ph type="body" sz="quarter" idx="28" hasCustomPrompt="1"/>
          </p:nvPr>
        </p:nvSpPr>
        <p:spPr>
          <a:xfrm>
            <a:off x="9283125" y="1772036"/>
            <a:ext cx="1152000" cy="1152000"/>
          </a:xfrm>
          <a:prstGeom prst="ellipse">
            <a:avLst/>
          </a:prstGeom>
          <a:solidFill>
            <a:srgbClr val="FFEDCA">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4" name="Slide Number Placeholder 5">
            <a:extLst>
              <a:ext uri="{FF2B5EF4-FFF2-40B4-BE49-F238E27FC236}">
                <a16:creationId xmlns:a16="http://schemas.microsoft.com/office/drawing/2014/main" id="{0EAF716C-DE05-1508-B856-1A84020C722A}"/>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pic>
        <p:nvPicPr>
          <p:cNvPr id="5" name="GroupM_SingleColor_Logo_Navy_RGB.png">
            <a:extLst>
              <a:ext uri="{FF2B5EF4-FFF2-40B4-BE49-F238E27FC236}">
                <a16:creationId xmlns:a16="http://schemas.microsoft.com/office/drawing/2014/main" id="{D4DC5511-97C7-13C8-3A96-04B1B2DA94F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334780703"/>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3744912" cy="910996"/>
          </a:xfrm>
        </p:spPr>
        <p:txBody>
          <a:bodyPr/>
          <a:lstStyle/>
          <a:p>
            <a:r>
              <a:rPr lang="en-GB"/>
              <a:t>Click here to add your title</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3744912"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3744912" cy="3109346"/>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marL="360000" lvl="1" indent="0">
              <a:buNone/>
            </a:pPr>
            <a:endParaRPr lang="en-US"/>
          </a:p>
          <a:p>
            <a:endParaRPr lang="en-US"/>
          </a:p>
        </p:txBody>
      </p:sp>
      <p:sp>
        <p:nvSpPr>
          <p:cNvPr id="3" name="Text Placeholder 14">
            <a:extLst>
              <a:ext uri="{FF2B5EF4-FFF2-40B4-BE49-F238E27FC236}">
                <a16:creationId xmlns:a16="http://schemas.microsoft.com/office/drawing/2014/main" id="{059EE45A-960A-ED09-3F81-9C84B1DCD696}"/>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8" name="GroupM_SingleColor_Logo_Navy_RGB.png">
            <a:extLst>
              <a:ext uri="{FF2B5EF4-FFF2-40B4-BE49-F238E27FC236}">
                <a16:creationId xmlns:a16="http://schemas.microsoft.com/office/drawing/2014/main" id="{257052F7-7210-2DC7-A46A-EA3292B60A2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778936061"/>
      </p:ext>
    </p:extLst>
  </p:cSld>
  <p:clrMapOvr>
    <a:masterClrMapping/>
  </p:clrMapOvr>
  <p:extLst>
    <p:ext uri="{DCECCB84-F9BA-43D5-87BE-67443E8EF086}">
      <p15:sldGuideLst xmlns:p15="http://schemas.microsoft.com/office/powerpoint/2012/main">
        <p15:guide id="1" pos="2706" userDrawn="1">
          <p15:clr>
            <a:srgbClr val="FBAE40"/>
          </p15:clr>
        </p15:guide>
        <p15:guide id="2" orient="horz" pos="1253" userDrawn="1">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pider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5184774" cy="1042758"/>
          </a:xfrm>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5184774"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5184774" cy="3109346"/>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 name="Text Placeholder 14">
            <a:extLst>
              <a:ext uri="{FF2B5EF4-FFF2-40B4-BE49-F238E27FC236}">
                <a16:creationId xmlns:a16="http://schemas.microsoft.com/office/drawing/2014/main" id="{0A810776-D0BA-6F2C-D9CF-41656B399C77}"/>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8" name="GroupM_SingleColor_Logo_Navy_RGB.png">
            <a:extLst>
              <a:ext uri="{FF2B5EF4-FFF2-40B4-BE49-F238E27FC236}">
                <a16:creationId xmlns:a16="http://schemas.microsoft.com/office/drawing/2014/main" id="{AD53D287-D461-B0C0-9A70-DDC7259A76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657056703"/>
      </p:ext>
    </p:extLst>
  </p:cSld>
  <p:clrMapOvr>
    <a:masterClrMapping/>
  </p:clrMapOvr>
  <p:extLst>
    <p:ext uri="{DCECCB84-F9BA-43D5-87BE-67443E8EF086}">
      <p15:sldGuideLst xmlns:p15="http://schemas.microsoft.com/office/powerpoint/2012/main">
        <p15:guide id="1" pos="3613" userDrawn="1">
          <p15:clr>
            <a:srgbClr val="FBAE40"/>
          </p15:clr>
        </p15:guide>
        <p15:guide id="2" orient="horz" pos="1253" userDrawn="1">
          <p15:clr>
            <a:srgbClr val="FBAE40"/>
          </p15:clr>
        </p15:guide>
        <p15:guide id="3" pos="4067" userDrawn="1">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able Slid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550863" y="2874255"/>
            <a:ext cx="11090275" cy="3255084"/>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8" name="Text Placeholder 10">
            <a:extLst>
              <a:ext uri="{FF2B5EF4-FFF2-40B4-BE49-F238E27FC236}">
                <a16:creationId xmlns:a16="http://schemas.microsoft.com/office/drawing/2014/main" id="{1EE65516-BC57-0AD2-2756-2C5EF99CDA44}"/>
              </a:ext>
            </a:extLst>
          </p:cNvPr>
          <p:cNvSpPr>
            <a:spLocks noGrp="1"/>
          </p:cNvSpPr>
          <p:nvPr>
            <p:ph type="body" sz="quarter" idx="14" hasCustomPrompt="1"/>
          </p:nvPr>
        </p:nvSpPr>
        <p:spPr>
          <a:xfrm>
            <a:off x="550863" y="2235323"/>
            <a:ext cx="11090275" cy="205390"/>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endParaRPr lang="en-US"/>
          </a:p>
        </p:txBody>
      </p:sp>
      <p:sp>
        <p:nvSpPr>
          <p:cNvPr id="10" name="Text Placeholder 10">
            <a:extLst>
              <a:ext uri="{FF2B5EF4-FFF2-40B4-BE49-F238E27FC236}">
                <a16:creationId xmlns:a16="http://schemas.microsoft.com/office/drawing/2014/main" id="{C020B4B4-149F-20AF-ABE2-1CCF352DAA8A}"/>
              </a:ext>
            </a:extLst>
          </p:cNvPr>
          <p:cNvSpPr>
            <a:spLocks noGrp="1"/>
          </p:cNvSpPr>
          <p:nvPr>
            <p:ph type="body" sz="quarter" idx="15" hasCustomPrompt="1"/>
          </p:nvPr>
        </p:nvSpPr>
        <p:spPr>
          <a:xfrm>
            <a:off x="550863" y="1901824"/>
            <a:ext cx="11090275"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3" name="Text Placeholder 14">
            <a:extLst>
              <a:ext uri="{FF2B5EF4-FFF2-40B4-BE49-F238E27FC236}">
                <a16:creationId xmlns:a16="http://schemas.microsoft.com/office/drawing/2014/main" id="{81AE3A49-9A76-5C3F-3126-2BB88F6F9B24}"/>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cxnSp>
        <p:nvCxnSpPr>
          <p:cNvPr id="5" name="Straight Connector 4">
            <a:extLst>
              <a:ext uri="{FF2B5EF4-FFF2-40B4-BE49-F238E27FC236}">
                <a16:creationId xmlns:a16="http://schemas.microsoft.com/office/drawing/2014/main" id="{246E20C6-8262-C0D7-A278-E687501D7966}"/>
              </a:ext>
            </a:extLst>
          </p:cNvPr>
          <p:cNvCxnSpPr>
            <a:cxnSpLocks/>
          </p:cNvCxnSpPr>
          <p:nvPr userDrawn="1"/>
        </p:nvCxnSpPr>
        <p:spPr>
          <a:xfrm>
            <a:off x="5179243" y="2650137"/>
            <a:ext cx="1833514"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oupM_SingleColor_Logo_Navy_RGB.png">
            <a:extLst>
              <a:ext uri="{FF2B5EF4-FFF2-40B4-BE49-F238E27FC236}">
                <a16:creationId xmlns:a16="http://schemas.microsoft.com/office/drawing/2014/main" id="{A33FDB08-E274-0512-0424-73960AC92F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357227653"/>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able Slide_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2DA63B-D2D8-86A8-C4C2-7FC431B4C9DE}"/>
              </a:ext>
            </a:extLst>
          </p:cNvPr>
          <p:cNvSpPr>
            <a:spLocks noGrp="1"/>
          </p:cNvSpPr>
          <p:nvPr>
            <p:ph type="pic" sz="quarter" idx="16"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a:xfrm>
            <a:off x="550863" y="430442"/>
            <a:ext cx="9468000" cy="388955"/>
          </a:xfrm>
        </p:spPr>
        <p:txBody>
          <a:bodyPr/>
          <a:lstStyle>
            <a:lvl1pPr>
              <a:defRPr>
                <a:solidFill>
                  <a:schemeClr val="bg1"/>
                </a:solidFill>
              </a:defRPr>
            </a:lvl1pPr>
          </a:lstStyle>
          <a:p>
            <a:r>
              <a:rPr lang="en-GB"/>
              <a:t>Click here to 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2379406" y="2478693"/>
            <a:ext cx="7433188" cy="2781565"/>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8" name="Text Placeholder 10">
            <a:extLst>
              <a:ext uri="{FF2B5EF4-FFF2-40B4-BE49-F238E27FC236}">
                <a16:creationId xmlns:a16="http://schemas.microsoft.com/office/drawing/2014/main" id="{1EE65516-BC57-0AD2-2756-2C5EF99CDA44}"/>
              </a:ext>
            </a:extLst>
          </p:cNvPr>
          <p:cNvSpPr>
            <a:spLocks noGrp="1"/>
          </p:cNvSpPr>
          <p:nvPr>
            <p:ph type="body" sz="quarter" idx="14" hasCustomPrompt="1"/>
          </p:nvPr>
        </p:nvSpPr>
        <p:spPr>
          <a:xfrm>
            <a:off x="2958246" y="1847402"/>
            <a:ext cx="6275508" cy="278493"/>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endParaRPr lang="en-US"/>
          </a:p>
        </p:txBody>
      </p:sp>
      <p:sp>
        <p:nvSpPr>
          <p:cNvPr id="10" name="Text Placeholder 10">
            <a:extLst>
              <a:ext uri="{FF2B5EF4-FFF2-40B4-BE49-F238E27FC236}">
                <a16:creationId xmlns:a16="http://schemas.microsoft.com/office/drawing/2014/main" id="{C020B4B4-149F-20AF-ABE2-1CCF352DAA8A}"/>
              </a:ext>
            </a:extLst>
          </p:cNvPr>
          <p:cNvSpPr>
            <a:spLocks noGrp="1"/>
          </p:cNvSpPr>
          <p:nvPr>
            <p:ph type="body" sz="quarter" idx="15" hasCustomPrompt="1"/>
          </p:nvPr>
        </p:nvSpPr>
        <p:spPr>
          <a:xfrm>
            <a:off x="2958246" y="1508324"/>
            <a:ext cx="6275508"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3" name="Text Placeholder 14">
            <a:extLst>
              <a:ext uri="{FF2B5EF4-FFF2-40B4-BE49-F238E27FC236}">
                <a16:creationId xmlns:a16="http://schemas.microsoft.com/office/drawing/2014/main" id="{627022C8-E3A3-CF62-1DBD-25BBFF444355}"/>
              </a:ext>
            </a:extLst>
          </p:cNvPr>
          <p:cNvSpPr>
            <a:spLocks noGrp="1"/>
          </p:cNvSpPr>
          <p:nvPr>
            <p:ph type="body" sz="quarter" idx="17" hasCustomPrompt="1"/>
          </p:nvPr>
        </p:nvSpPr>
        <p:spPr>
          <a:xfrm>
            <a:off x="550863" y="6404009"/>
            <a:ext cx="4114800" cy="134937"/>
          </a:xfrm>
        </p:spPr>
        <p:txBody>
          <a:bodyPr/>
          <a:lstStyle>
            <a:lvl1pPr marL="0" indent="0">
              <a:spcAft>
                <a:spcPts val="0"/>
              </a:spcAft>
              <a:buNone/>
              <a:defRPr sz="800" b="0" i="0">
                <a:solidFill>
                  <a:schemeClr val="bg1"/>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spTree>
    <p:extLst>
      <p:ext uri="{BB962C8B-B14F-4D97-AF65-F5344CB8AC3E}">
        <p14:creationId xmlns:p14="http://schemas.microsoft.com/office/powerpoint/2010/main" val="3726684088"/>
      </p:ext>
    </p:extLst>
  </p:cSld>
  <p:clrMapOvr>
    <a:masterClrMapping/>
  </p:clrMapOvr>
  <p:extLst>
    <p:ext uri="{DCECCB84-F9BA-43D5-87BE-67443E8EF086}">
      <p15:sldGuideLst xmlns:p15="http://schemas.microsoft.com/office/powerpoint/2012/main">
        <p15:guide id="1" pos="1481" userDrawn="1">
          <p15:clr>
            <a:srgbClr val="FBAE40"/>
          </p15:clr>
        </p15:guide>
        <p15:guide id="2" pos="6199" userDrawn="1">
          <p15:clr>
            <a:srgbClr val="FBAE40"/>
          </p15:clr>
        </p15:guide>
        <p15:guide id="3" orient="horz" pos="3317" userDrawn="1">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wo 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550864" y="2964475"/>
            <a:ext cx="5365750" cy="3164864"/>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8" name="Text Placeholder 10">
            <a:extLst>
              <a:ext uri="{FF2B5EF4-FFF2-40B4-BE49-F238E27FC236}">
                <a16:creationId xmlns:a16="http://schemas.microsoft.com/office/drawing/2014/main" id="{1EE65516-BC57-0AD2-2756-2C5EF99CDA44}"/>
              </a:ext>
            </a:extLst>
          </p:cNvPr>
          <p:cNvSpPr>
            <a:spLocks noGrp="1"/>
          </p:cNvSpPr>
          <p:nvPr>
            <p:ph type="body" sz="quarter" idx="14" hasCustomPrompt="1"/>
          </p:nvPr>
        </p:nvSpPr>
        <p:spPr>
          <a:xfrm>
            <a:off x="550864" y="2304334"/>
            <a:ext cx="5365750" cy="188274"/>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endParaRPr lang="en-US"/>
          </a:p>
        </p:txBody>
      </p:sp>
      <p:sp>
        <p:nvSpPr>
          <p:cNvPr id="10" name="Text Placeholder 10">
            <a:extLst>
              <a:ext uri="{FF2B5EF4-FFF2-40B4-BE49-F238E27FC236}">
                <a16:creationId xmlns:a16="http://schemas.microsoft.com/office/drawing/2014/main" id="{C020B4B4-149F-20AF-ABE2-1CCF352DAA8A}"/>
              </a:ext>
            </a:extLst>
          </p:cNvPr>
          <p:cNvSpPr>
            <a:spLocks noGrp="1"/>
          </p:cNvSpPr>
          <p:nvPr>
            <p:ph type="body" sz="quarter" idx="15" hasCustomPrompt="1"/>
          </p:nvPr>
        </p:nvSpPr>
        <p:spPr>
          <a:xfrm>
            <a:off x="550864" y="1958431"/>
            <a:ext cx="5365750"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11" name="Table Placeholder 5">
            <a:extLst>
              <a:ext uri="{FF2B5EF4-FFF2-40B4-BE49-F238E27FC236}">
                <a16:creationId xmlns:a16="http://schemas.microsoft.com/office/drawing/2014/main" id="{E331DAC5-34AF-1DF2-289D-9099D2D40CDF}"/>
              </a:ext>
            </a:extLst>
          </p:cNvPr>
          <p:cNvSpPr>
            <a:spLocks noGrp="1"/>
          </p:cNvSpPr>
          <p:nvPr>
            <p:ph type="tbl" sz="quarter" idx="16" hasCustomPrompt="1"/>
          </p:nvPr>
        </p:nvSpPr>
        <p:spPr>
          <a:xfrm>
            <a:off x="6289512" y="2964475"/>
            <a:ext cx="5365750" cy="3164864"/>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12" name="Text Placeholder 10">
            <a:extLst>
              <a:ext uri="{FF2B5EF4-FFF2-40B4-BE49-F238E27FC236}">
                <a16:creationId xmlns:a16="http://schemas.microsoft.com/office/drawing/2014/main" id="{76432490-2333-129E-C62B-5AB9D87C2F9F}"/>
              </a:ext>
            </a:extLst>
          </p:cNvPr>
          <p:cNvSpPr>
            <a:spLocks noGrp="1"/>
          </p:cNvSpPr>
          <p:nvPr>
            <p:ph type="body" sz="quarter" idx="17" hasCustomPrompt="1"/>
          </p:nvPr>
        </p:nvSpPr>
        <p:spPr>
          <a:xfrm>
            <a:off x="6289512" y="2304334"/>
            <a:ext cx="5365750" cy="188274"/>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endParaRPr lang="en-US"/>
          </a:p>
        </p:txBody>
      </p:sp>
      <p:sp>
        <p:nvSpPr>
          <p:cNvPr id="13" name="Text Placeholder 10">
            <a:extLst>
              <a:ext uri="{FF2B5EF4-FFF2-40B4-BE49-F238E27FC236}">
                <a16:creationId xmlns:a16="http://schemas.microsoft.com/office/drawing/2014/main" id="{C8F6BB18-E3BE-A624-7E4A-D2804082667C}"/>
              </a:ext>
            </a:extLst>
          </p:cNvPr>
          <p:cNvSpPr>
            <a:spLocks noGrp="1"/>
          </p:cNvSpPr>
          <p:nvPr>
            <p:ph type="body" sz="quarter" idx="18" hasCustomPrompt="1"/>
          </p:nvPr>
        </p:nvSpPr>
        <p:spPr>
          <a:xfrm>
            <a:off x="6289512" y="1958431"/>
            <a:ext cx="5365750"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3" name="Text Placeholder 14">
            <a:extLst>
              <a:ext uri="{FF2B5EF4-FFF2-40B4-BE49-F238E27FC236}">
                <a16:creationId xmlns:a16="http://schemas.microsoft.com/office/drawing/2014/main" id="{0CB2BD09-3A28-E2F0-4C11-A6F91D8F5D35}"/>
              </a:ext>
            </a:extLst>
          </p:cNvPr>
          <p:cNvSpPr>
            <a:spLocks noGrp="1"/>
          </p:cNvSpPr>
          <p:nvPr>
            <p:ph type="body" sz="quarter" idx="19"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7" name="GroupM_SingleColor_Logo_Navy_RGB.png">
            <a:extLst>
              <a:ext uri="{FF2B5EF4-FFF2-40B4-BE49-F238E27FC236}">
                <a16:creationId xmlns:a16="http://schemas.microsoft.com/office/drawing/2014/main" id="{73903353-BABE-F99F-22DE-52B7DBC507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3129633551"/>
      </p:ext>
    </p:extLst>
  </p:cSld>
  <p:clrMapOvr>
    <a:masterClrMapping/>
  </p:clrMapOvr>
  <p:extLst>
    <p:ext uri="{DCECCB84-F9BA-43D5-87BE-67443E8EF086}">
      <p15:sldGuideLst xmlns:p15="http://schemas.microsoft.com/office/powerpoint/2012/main">
        <p15:guide id="1" orient="horz" pos="1230">
          <p15:clr>
            <a:srgbClr val="FBAE40"/>
          </p15:clr>
        </p15:guide>
        <p15:guide id="2" pos="3727">
          <p15:clr>
            <a:srgbClr val="FBAE40"/>
          </p15:clr>
        </p15:guide>
        <p15:guide id="3" pos="395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_M-velope True Teal">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2DB39C61-E664-49EA-D298-A84C185DB97F}"/>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948000" y="2293200"/>
            <a:ext cx="10296000" cy="2998800"/>
          </a:xfrm>
        </p:spPr>
        <p:txBody>
          <a:bodyPr anchor="ctr" anchorCtr="0"/>
          <a:lstStyle>
            <a:lvl1pPr marL="0" marR="0" indent="0" algn="ctr" defTabSz="914400" rtl="0" eaLnBrk="1" fontAlgn="auto" latinLnBrk="0" hangingPunct="1">
              <a:lnSpc>
                <a:spcPct val="90000"/>
              </a:lnSpc>
              <a:spcBef>
                <a:spcPct val="0"/>
              </a:spcBef>
              <a:spcAft>
                <a:spcPts val="0"/>
              </a:spcAft>
              <a:buClrTx/>
              <a:buSzTx/>
              <a:buFontTx/>
              <a:buNone/>
              <a:tabLst/>
              <a:defRPr sz="4400">
                <a:solidFill>
                  <a:schemeClr val="bg1"/>
                </a:solidFill>
              </a:defRPr>
            </a:lvl1pPr>
          </a:lstStyle>
          <a:p>
            <a:r>
              <a:rPr lang="en-US"/>
              <a:t>Click here to add your title which speaks to a quote up to 5 lines of text. If it is longer, please reduce the type size to fit in this space. Please keep all text centered.</a:t>
            </a:r>
          </a:p>
        </p:txBody>
      </p:sp>
      <p:pic>
        <p:nvPicPr>
          <p:cNvPr id="4" name="GroupM_SingleColor_Logo_Navy_RGB.png">
            <a:extLst>
              <a:ext uri="{FF2B5EF4-FFF2-40B4-BE49-F238E27FC236}">
                <a16:creationId xmlns:a16="http://schemas.microsoft.com/office/drawing/2014/main" id="{88F27FE4-A9DB-7963-283F-BEB136B450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135483607"/>
      </p:ext>
    </p:extLst>
  </p:cSld>
  <p:clrMapOvr>
    <a:masterClrMapping/>
  </p:clrMapOvr>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able Slide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550863" y="1952625"/>
            <a:ext cx="11090275" cy="4176713"/>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3" name="Text Placeholder 14">
            <a:extLst>
              <a:ext uri="{FF2B5EF4-FFF2-40B4-BE49-F238E27FC236}">
                <a16:creationId xmlns:a16="http://schemas.microsoft.com/office/drawing/2014/main" id="{91CCEC49-1F3D-C59F-E279-9A0F35F5C715}"/>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7" name="GroupM_SingleColor_Logo_Navy_RGB.png">
            <a:extLst>
              <a:ext uri="{FF2B5EF4-FFF2-40B4-BE49-F238E27FC236}">
                <a16:creationId xmlns:a16="http://schemas.microsoft.com/office/drawing/2014/main" id="{4B2AF67B-6D98-8655-A203-C837FD797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85289884"/>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able Slide_3 with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F6041C-F9DE-04D8-20F7-EE2C20F6AD43}"/>
              </a:ext>
            </a:extLst>
          </p:cNvPr>
          <p:cNvSpPr/>
          <p:nvPr userDrawn="1"/>
        </p:nvSpPr>
        <p:spPr>
          <a:xfrm>
            <a:off x="7021286" y="1"/>
            <a:ext cx="5170714"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a:xfrm>
            <a:off x="550863" y="430442"/>
            <a:ext cx="5539694" cy="910996"/>
          </a:xfrm>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550864" y="2964475"/>
            <a:ext cx="5365750" cy="3164864"/>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8" name="Text Placeholder 10">
            <a:extLst>
              <a:ext uri="{FF2B5EF4-FFF2-40B4-BE49-F238E27FC236}">
                <a16:creationId xmlns:a16="http://schemas.microsoft.com/office/drawing/2014/main" id="{1EE65516-BC57-0AD2-2756-2C5EF99CDA44}"/>
              </a:ext>
            </a:extLst>
          </p:cNvPr>
          <p:cNvSpPr>
            <a:spLocks noGrp="1"/>
          </p:cNvSpPr>
          <p:nvPr>
            <p:ph type="body" sz="quarter" idx="14" hasCustomPrompt="1"/>
          </p:nvPr>
        </p:nvSpPr>
        <p:spPr>
          <a:xfrm>
            <a:off x="550864" y="2304334"/>
            <a:ext cx="5365750" cy="188274"/>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endParaRPr lang="en-US"/>
          </a:p>
        </p:txBody>
      </p:sp>
      <p:sp>
        <p:nvSpPr>
          <p:cNvPr id="10" name="Text Placeholder 10">
            <a:extLst>
              <a:ext uri="{FF2B5EF4-FFF2-40B4-BE49-F238E27FC236}">
                <a16:creationId xmlns:a16="http://schemas.microsoft.com/office/drawing/2014/main" id="{C020B4B4-149F-20AF-ABE2-1CCF352DAA8A}"/>
              </a:ext>
            </a:extLst>
          </p:cNvPr>
          <p:cNvSpPr>
            <a:spLocks noGrp="1"/>
          </p:cNvSpPr>
          <p:nvPr>
            <p:ph type="body" sz="quarter" idx="15" hasCustomPrompt="1"/>
          </p:nvPr>
        </p:nvSpPr>
        <p:spPr>
          <a:xfrm>
            <a:off x="550864" y="1958431"/>
            <a:ext cx="5365750"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3" name="Text Placeholder 14">
            <a:extLst>
              <a:ext uri="{FF2B5EF4-FFF2-40B4-BE49-F238E27FC236}">
                <a16:creationId xmlns:a16="http://schemas.microsoft.com/office/drawing/2014/main" id="{0CB2BD09-3A28-E2F0-4C11-A6F91D8F5D35}"/>
              </a:ext>
            </a:extLst>
          </p:cNvPr>
          <p:cNvSpPr>
            <a:spLocks noGrp="1"/>
          </p:cNvSpPr>
          <p:nvPr>
            <p:ph type="body" sz="quarter" idx="19"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7" name="GroupM_SingleColor_Logo_Navy_RGB.png">
            <a:extLst>
              <a:ext uri="{FF2B5EF4-FFF2-40B4-BE49-F238E27FC236}">
                <a16:creationId xmlns:a16="http://schemas.microsoft.com/office/drawing/2014/main" id="{73903353-BABE-F99F-22DE-52B7DBC507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14" name="Text Placeholder 10">
            <a:extLst>
              <a:ext uri="{FF2B5EF4-FFF2-40B4-BE49-F238E27FC236}">
                <a16:creationId xmlns:a16="http://schemas.microsoft.com/office/drawing/2014/main" id="{33A9F6F2-04E5-DDA6-2B6C-D727EB74B64D}"/>
              </a:ext>
            </a:extLst>
          </p:cNvPr>
          <p:cNvSpPr>
            <a:spLocks noGrp="1"/>
          </p:cNvSpPr>
          <p:nvPr>
            <p:ph type="body" sz="quarter" idx="20" hasCustomPrompt="1"/>
          </p:nvPr>
        </p:nvSpPr>
        <p:spPr>
          <a:xfrm>
            <a:off x="7523164" y="1944382"/>
            <a:ext cx="4282393" cy="4211489"/>
          </a:xfrm>
        </p:spPr>
        <p:txBody>
          <a:bodyPr/>
          <a:lstStyle>
            <a:lvl1pPr marL="0" indent="0">
              <a:buNone/>
              <a:defRPr>
                <a:solidFill>
                  <a:schemeClr val="tx2"/>
                </a:solidFill>
              </a:defRPr>
            </a:lvl1pPr>
            <a:lvl2pPr marL="401638" indent="-177800">
              <a:tabLst/>
              <a:defRPr>
                <a:solidFill>
                  <a:schemeClr val="tx2"/>
                </a:solidFill>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15" name="Picture Placeholder 7">
            <a:extLst>
              <a:ext uri="{FF2B5EF4-FFF2-40B4-BE49-F238E27FC236}">
                <a16:creationId xmlns:a16="http://schemas.microsoft.com/office/drawing/2014/main" id="{F96690DD-F943-4936-BC20-A1FFAD16A779}"/>
              </a:ext>
            </a:extLst>
          </p:cNvPr>
          <p:cNvSpPr>
            <a:spLocks noGrp="1" noChangeAspect="1"/>
          </p:cNvSpPr>
          <p:nvPr>
            <p:ph type="pic" sz="quarter" idx="21" hasCustomPrompt="1"/>
          </p:nvPr>
        </p:nvSpPr>
        <p:spPr>
          <a:xfrm>
            <a:off x="7523942" y="1097244"/>
            <a:ext cx="642158" cy="642158"/>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Tree>
    <p:extLst>
      <p:ext uri="{BB962C8B-B14F-4D97-AF65-F5344CB8AC3E}">
        <p14:creationId xmlns:p14="http://schemas.microsoft.com/office/powerpoint/2010/main" val="3200938237"/>
      </p:ext>
    </p:extLst>
  </p:cSld>
  <p:clrMapOvr>
    <a:masterClrMapping/>
  </p:clrMapOvr>
  <p:extLst>
    <p:ext uri="{DCECCB84-F9BA-43D5-87BE-67443E8EF086}">
      <p15:sldGuideLst xmlns:p15="http://schemas.microsoft.com/office/powerpoint/2012/main">
        <p15:guide id="1" orient="horz" pos="1230">
          <p15:clr>
            <a:srgbClr val="FBAE40"/>
          </p15:clr>
        </p15:guide>
        <p15:guide id="2" pos="3727">
          <p15:clr>
            <a:srgbClr val="FBAE40"/>
          </p15:clr>
        </p15:guide>
        <p15:guide id="3" pos="3953">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able Slide_4 with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550863" y="1527622"/>
            <a:ext cx="11090275" cy="2361798"/>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3" name="Text Placeholder 14">
            <a:extLst>
              <a:ext uri="{FF2B5EF4-FFF2-40B4-BE49-F238E27FC236}">
                <a16:creationId xmlns:a16="http://schemas.microsoft.com/office/drawing/2014/main" id="{91CCEC49-1F3D-C59F-E279-9A0F35F5C715}"/>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7" name="GroupM_SingleColor_Logo_Navy_RGB.png">
            <a:extLst>
              <a:ext uri="{FF2B5EF4-FFF2-40B4-BE49-F238E27FC236}">
                <a16:creationId xmlns:a16="http://schemas.microsoft.com/office/drawing/2014/main" id="{4B2AF67B-6D98-8655-A203-C837FD797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5" name="Text Placeholder 10">
            <a:extLst>
              <a:ext uri="{FF2B5EF4-FFF2-40B4-BE49-F238E27FC236}">
                <a16:creationId xmlns:a16="http://schemas.microsoft.com/office/drawing/2014/main" id="{CB7BED4A-6646-28C4-3046-25D9C553DC2B}"/>
              </a:ext>
            </a:extLst>
          </p:cNvPr>
          <p:cNvSpPr>
            <a:spLocks noGrp="1"/>
          </p:cNvSpPr>
          <p:nvPr>
            <p:ph type="body" sz="quarter" idx="14" hasCustomPrompt="1"/>
          </p:nvPr>
        </p:nvSpPr>
        <p:spPr>
          <a:xfrm>
            <a:off x="550865" y="5589431"/>
            <a:ext cx="2423376" cy="631065"/>
          </a:xfrm>
        </p:spPr>
        <p:txBody>
          <a:bodyPr/>
          <a:lstStyle>
            <a:lvl1pPr marL="0" indent="0">
              <a:buNone/>
              <a:defRPr/>
            </a:lvl1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8" name="Text Placeholder 10">
            <a:extLst>
              <a:ext uri="{FF2B5EF4-FFF2-40B4-BE49-F238E27FC236}">
                <a16:creationId xmlns:a16="http://schemas.microsoft.com/office/drawing/2014/main" id="{412A22DC-133F-2F80-72EB-53EE38BB64B8}"/>
              </a:ext>
            </a:extLst>
          </p:cNvPr>
          <p:cNvSpPr>
            <a:spLocks noGrp="1"/>
          </p:cNvSpPr>
          <p:nvPr>
            <p:ph type="body" sz="quarter" idx="17" hasCustomPrompt="1"/>
          </p:nvPr>
        </p:nvSpPr>
        <p:spPr>
          <a:xfrm>
            <a:off x="3440286" y="5589431"/>
            <a:ext cx="2423376" cy="631065"/>
          </a:xfrm>
        </p:spPr>
        <p:txBody>
          <a:bodyPr/>
          <a:lstStyle>
            <a:lvl1pPr marL="0" indent="0">
              <a:buNone/>
              <a:defRPr/>
            </a:lvl1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9" name="Text Placeholder 10">
            <a:extLst>
              <a:ext uri="{FF2B5EF4-FFF2-40B4-BE49-F238E27FC236}">
                <a16:creationId xmlns:a16="http://schemas.microsoft.com/office/drawing/2014/main" id="{BEF18C51-9D8F-7584-568D-843668517A88}"/>
              </a:ext>
            </a:extLst>
          </p:cNvPr>
          <p:cNvSpPr>
            <a:spLocks noGrp="1"/>
          </p:cNvSpPr>
          <p:nvPr>
            <p:ph type="body" sz="quarter" idx="18" hasCustomPrompt="1"/>
          </p:nvPr>
        </p:nvSpPr>
        <p:spPr>
          <a:xfrm>
            <a:off x="6329707" y="5589431"/>
            <a:ext cx="2423376" cy="631065"/>
          </a:xfrm>
        </p:spPr>
        <p:txBody>
          <a:bodyPr/>
          <a:lstStyle>
            <a:lvl1pPr marL="0" indent="0">
              <a:buNone/>
              <a:defRPr/>
            </a:lvl1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10" name="Text Placeholder 10">
            <a:extLst>
              <a:ext uri="{FF2B5EF4-FFF2-40B4-BE49-F238E27FC236}">
                <a16:creationId xmlns:a16="http://schemas.microsoft.com/office/drawing/2014/main" id="{DA2B2AA3-9CD6-AC92-6932-7090375359C2}"/>
              </a:ext>
            </a:extLst>
          </p:cNvPr>
          <p:cNvSpPr>
            <a:spLocks noGrp="1"/>
          </p:cNvSpPr>
          <p:nvPr>
            <p:ph type="body" sz="quarter" idx="19" hasCustomPrompt="1"/>
          </p:nvPr>
        </p:nvSpPr>
        <p:spPr>
          <a:xfrm>
            <a:off x="9219127" y="5589431"/>
            <a:ext cx="2423376" cy="631065"/>
          </a:xfrm>
        </p:spPr>
        <p:txBody>
          <a:bodyPr/>
          <a:lstStyle>
            <a:lvl1pPr marL="0" indent="0">
              <a:buNone/>
              <a:defRPr/>
            </a:lvl1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11" name="Text Placeholder 10">
            <a:extLst>
              <a:ext uri="{FF2B5EF4-FFF2-40B4-BE49-F238E27FC236}">
                <a16:creationId xmlns:a16="http://schemas.microsoft.com/office/drawing/2014/main" id="{1E1E2807-90F7-279B-B7F1-E17F39CFCAB8}"/>
              </a:ext>
            </a:extLst>
          </p:cNvPr>
          <p:cNvSpPr>
            <a:spLocks noGrp="1"/>
          </p:cNvSpPr>
          <p:nvPr>
            <p:ph type="body" sz="quarter" idx="20" hasCustomPrompt="1"/>
          </p:nvPr>
        </p:nvSpPr>
        <p:spPr>
          <a:xfrm>
            <a:off x="550865" y="5344733"/>
            <a:ext cx="2423376" cy="214648"/>
          </a:xfrm>
        </p:spPr>
        <p:txBody>
          <a:bodyPr/>
          <a:lstStyle>
            <a:lvl1pPr marL="0" indent="0">
              <a:buNone/>
              <a:defRPr b="1"/>
            </a:lvl1pPr>
          </a:lstStyle>
          <a:p>
            <a:r>
              <a:rPr lang="en-US"/>
              <a:t>Title 1</a:t>
            </a:r>
          </a:p>
        </p:txBody>
      </p:sp>
      <p:sp>
        <p:nvSpPr>
          <p:cNvPr id="12" name="Text Placeholder 10">
            <a:extLst>
              <a:ext uri="{FF2B5EF4-FFF2-40B4-BE49-F238E27FC236}">
                <a16:creationId xmlns:a16="http://schemas.microsoft.com/office/drawing/2014/main" id="{9BABF735-45A2-96D2-736B-73257802CFBB}"/>
              </a:ext>
            </a:extLst>
          </p:cNvPr>
          <p:cNvSpPr>
            <a:spLocks noGrp="1"/>
          </p:cNvSpPr>
          <p:nvPr>
            <p:ph type="body" sz="quarter" idx="21" hasCustomPrompt="1"/>
          </p:nvPr>
        </p:nvSpPr>
        <p:spPr>
          <a:xfrm>
            <a:off x="3440286" y="5344733"/>
            <a:ext cx="2423376" cy="214648"/>
          </a:xfrm>
        </p:spPr>
        <p:txBody>
          <a:bodyPr/>
          <a:lstStyle>
            <a:lvl1pPr marL="0" indent="0">
              <a:buNone/>
              <a:defRPr b="1"/>
            </a:lvl1pPr>
          </a:lstStyle>
          <a:p>
            <a:r>
              <a:rPr lang="en-US"/>
              <a:t>Title 2</a:t>
            </a:r>
          </a:p>
        </p:txBody>
      </p:sp>
      <p:sp>
        <p:nvSpPr>
          <p:cNvPr id="13" name="Text Placeholder 10">
            <a:extLst>
              <a:ext uri="{FF2B5EF4-FFF2-40B4-BE49-F238E27FC236}">
                <a16:creationId xmlns:a16="http://schemas.microsoft.com/office/drawing/2014/main" id="{A7EC89D4-49A1-9EC4-C348-E98EBE4CF001}"/>
              </a:ext>
            </a:extLst>
          </p:cNvPr>
          <p:cNvSpPr>
            <a:spLocks noGrp="1"/>
          </p:cNvSpPr>
          <p:nvPr>
            <p:ph type="body" sz="quarter" idx="22" hasCustomPrompt="1"/>
          </p:nvPr>
        </p:nvSpPr>
        <p:spPr>
          <a:xfrm>
            <a:off x="6329707" y="5344733"/>
            <a:ext cx="2423376" cy="214648"/>
          </a:xfrm>
        </p:spPr>
        <p:txBody>
          <a:bodyPr/>
          <a:lstStyle>
            <a:lvl1pPr marL="0" indent="0">
              <a:buNone/>
              <a:defRPr b="1"/>
            </a:lvl1pPr>
          </a:lstStyle>
          <a:p>
            <a:r>
              <a:rPr lang="en-US"/>
              <a:t>Title 3</a:t>
            </a:r>
          </a:p>
        </p:txBody>
      </p:sp>
      <p:sp>
        <p:nvSpPr>
          <p:cNvPr id="14" name="Text Placeholder 10">
            <a:extLst>
              <a:ext uri="{FF2B5EF4-FFF2-40B4-BE49-F238E27FC236}">
                <a16:creationId xmlns:a16="http://schemas.microsoft.com/office/drawing/2014/main" id="{B178CE86-8262-6D46-413C-C69863098DEA}"/>
              </a:ext>
            </a:extLst>
          </p:cNvPr>
          <p:cNvSpPr>
            <a:spLocks noGrp="1"/>
          </p:cNvSpPr>
          <p:nvPr>
            <p:ph type="body" sz="quarter" idx="23" hasCustomPrompt="1"/>
          </p:nvPr>
        </p:nvSpPr>
        <p:spPr>
          <a:xfrm>
            <a:off x="9219127" y="5344733"/>
            <a:ext cx="2423376" cy="214648"/>
          </a:xfrm>
        </p:spPr>
        <p:txBody>
          <a:bodyPr/>
          <a:lstStyle>
            <a:lvl1pPr marL="0" indent="0">
              <a:buNone/>
              <a:defRPr b="1"/>
            </a:lvl1pPr>
          </a:lstStyle>
          <a:p>
            <a:r>
              <a:rPr lang="en-US"/>
              <a:t>Title 4</a:t>
            </a:r>
          </a:p>
        </p:txBody>
      </p:sp>
    </p:spTree>
    <p:extLst>
      <p:ext uri="{BB962C8B-B14F-4D97-AF65-F5344CB8AC3E}">
        <p14:creationId xmlns:p14="http://schemas.microsoft.com/office/powerpoint/2010/main" val="567540553"/>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wo 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550864" y="2964475"/>
            <a:ext cx="5365750" cy="3164864"/>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8" name="Text Placeholder 10">
            <a:extLst>
              <a:ext uri="{FF2B5EF4-FFF2-40B4-BE49-F238E27FC236}">
                <a16:creationId xmlns:a16="http://schemas.microsoft.com/office/drawing/2014/main" id="{1EE65516-BC57-0AD2-2756-2C5EF99CDA44}"/>
              </a:ext>
            </a:extLst>
          </p:cNvPr>
          <p:cNvSpPr>
            <a:spLocks noGrp="1"/>
          </p:cNvSpPr>
          <p:nvPr>
            <p:ph type="body" sz="quarter" idx="14" hasCustomPrompt="1"/>
          </p:nvPr>
        </p:nvSpPr>
        <p:spPr>
          <a:xfrm>
            <a:off x="550864" y="2304334"/>
            <a:ext cx="5365750" cy="188274"/>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endParaRPr lang="en-US"/>
          </a:p>
        </p:txBody>
      </p:sp>
      <p:sp>
        <p:nvSpPr>
          <p:cNvPr id="10" name="Text Placeholder 10">
            <a:extLst>
              <a:ext uri="{FF2B5EF4-FFF2-40B4-BE49-F238E27FC236}">
                <a16:creationId xmlns:a16="http://schemas.microsoft.com/office/drawing/2014/main" id="{C020B4B4-149F-20AF-ABE2-1CCF352DAA8A}"/>
              </a:ext>
            </a:extLst>
          </p:cNvPr>
          <p:cNvSpPr>
            <a:spLocks noGrp="1"/>
          </p:cNvSpPr>
          <p:nvPr>
            <p:ph type="body" sz="quarter" idx="15" hasCustomPrompt="1"/>
          </p:nvPr>
        </p:nvSpPr>
        <p:spPr>
          <a:xfrm>
            <a:off x="550864" y="1958431"/>
            <a:ext cx="5365750"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11" name="Table Placeholder 5">
            <a:extLst>
              <a:ext uri="{FF2B5EF4-FFF2-40B4-BE49-F238E27FC236}">
                <a16:creationId xmlns:a16="http://schemas.microsoft.com/office/drawing/2014/main" id="{E331DAC5-34AF-1DF2-289D-9099D2D40CDF}"/>
              </a:ext>
            </a:extLst>
          </p:cNvPr>
          <p:cNvSpPr>
            <a:spLocks noGrp="1"/>
          </p:cNvSpPr>
          <p:nvPr>
            <p:ph type="tbl" sz="quarter" idx="16" hasCustomPrompt="1"/>
          </p:nvPr>
        </p:nvSpPr>
        <p:spPr>
          <a:xfrm>
            <a:off x="6289512" y="2964475"/>
            <a:ext cx="5365750" cy="3164864"/>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12" name="Text Placeholder 10">
            <a:extLst>
              <a:ext uri="{FF2B5EF4-FFF2-40B4-BE49-F238E27FC236}">
                <a16:creationId xmlns:a16="http://schemas.microsoft.com/office/drawing/2014/main" id="{76432490-2333-129E-C62B-5AB9D87C2F9F}"/>
              </a:ext>
            </a:extLst>
          </p:cNvPr>
          <p:cNvSpPr>
            <a:spLocks noGrp="1"/>
          </p:cNvSpPr>
          <p:nvPr>
            <p:ph type="body" sz="quarter" idx="17" hasCustomPrompt="1"/>
          </p:nvPr>
        </p:nvSpPr>
        <p:spPr>
          <a:xfrm>
            <a:off x="6289512" y="2304334"/>
            <a:ext cx="5365750" cy="188274"/>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endParaRPr lang="en-US"/>
          </a:p>
        </p:txBody>
      </p:sp>
      <p:sp>
        <p:nvSpPr>
          <p:cNvPr id="13" name="Text Placeholder 10">
            <a:extLst>
              <a:ext uri="{FF2B5EF4-FFF2-40B4-BE49-F238E27FC236}">
                <a16:creationId xmlns:a16="http://schemas.microsoft.com/office/drawing/2014/main" id="{C8F6BB18-E3BE-A624-7E4A-D2804082667C}"/>
              </a:ext>
            </a:extLst>
          </p:cNvPr>
          <p:cNvSpPr>
            <a:spLocks noGrp="1"/>
          </p:cNvSpPr>
          <p:nvPr>
            <p:ph type="body" sz="quarter" idx="18" hasCustomPrompt="1"/>
          </p:nvPr>
        </p:nvSpPr>
        <p:spPr>
          <a:xfrm>
            <a:off x="6289512" y="1958431"/>
            <a:ext cx="5365750"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3" name="Text Placeholder 14">
            <a:extLst>
              <a:ext uri="{FF2B5EF4-FFF2-40B4-BE49-F238E27FC236}">
                <a16:creationId xmlns:a16="http://schemas.microsoft.com/office/drawing/2014/main" id="{0CB2BD09-3A28-E2F0-4C11-A6F91D8F5D35}"/>
              </a:ext>
            </a:extLst>
          </p:cNvPr>
          <p:cNvSpPr>
            <a:spLocks noGrp="1"/>
          </p:cNvSpPr>
          <p:nvPr>
            <p:ph type="body" sz="quarter" idx="19"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7" name="GroupM_SingleColor_Logo_Navy_RGB.png">
            <a:extLst>
              <a:ext uri="{FF2B5EF4-FFF2-40B4-BE49-F238E27FC236}">
                <a16:creationId xmlns:a16="http://schemas.microsoft.com/office/drawing/2014/main" id="{73903353-BABE-F99F-22DE-52B7DBC507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2113392240"/>
      </p:ext>
    </p:extLst>
  </p:cSld>
  <p:clrMapOvr>
    <a:masterClrMapping/>
  </p:clrMapOvr>
  <p:extLst>
    <p:ext uri="{DCECCB84-F9BA-43D5-87BE-67443E8EF086}">
      <p15:sldGuideLst xmlns:p15="http://schemas.microsoft.com/office/powerpoint/2012/main">
        <p15:guide id="1" orient="horz" pos="1230" userDrawn="1">
          <p15:clr>
            <a:srgbClr val="FBAE40"/>
          </p15:clr>
        </p15:guide>
        <p15:guide id="2" pos="3727" userDrawn="1">
          <p15:clr>
            <a:srgbClr val="FBAE40"/>
          </p15:clr>
        </p15:guide>
        <p15:guide id="3" pos="3953" userDrawn="1">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able Slide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550863" y="1952625"/>
            <a:ext cx="11090275" cy="4176713"/>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3" name="Text Placeholder 14">
            <a:extLst>
              <a:ext uri="{FF2B5EF4-FFF2-40B4-BE49-F238E27FC236}">
                <a16:creationId xmlns:a16="http://schemas.microsoft.com/office/drawing/2014/main" id="{91CCEC49-1F3D-C59F-E279-9A0F35F5C715}"/>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7" name="GroupM_SingleColor_Logo_Navy_RGB.png">
            <a:extLst>
              <a:ext uri="{FF2B5EF4-FFF2-40B4-BE49-F238E27FC236}">
                <a16:creationId xmlns:a16="http://schemas.microsoft.com/office/drawing/2014/main" id="{4B2AF67B-6D98-8655-A203-C837FD797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3082221087"/>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Pie chart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12DBDC-D331-A628-E2B6-DD7B20A1999C}"/>
              </a:ext>
            </a:extLst>
          </p:cNvPr>
          <p:cNvSpPr>
            <a:spLocks noGrp="1"/>
          </p:cNvSpPr>
          <p:nvPr>
            <p:ph type="pic" sz="quarter" idx="12"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2"/>
          </a:solidFill>
          <a:ln>
            <a:noFill/>
          </a:ln>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10" name="Text Placeholder 9">
            <a:extLst>
              <a:ext uri="{FF2B5EF4-FFF2-40B4-BE49-F238E27FC236}">
                <a16:creationId xmlns:a16="http://schemas.microsoft.com/office/drawing/2014/main" id="{155A2EA5-793F-4643-8722-66BD527AB3AA}"/>
              </a:ext>
            </a:extLst>
          </p:cNvPr>
          <p:cNvSpPr>
            <a:spLocks noGrp="1"/>
          </p:cNvSpPr>
          <p:nvPr>
            <p:ph type="body" sz="quarter" idx="19"/>
          </p:nvPr>
        </p:nvSpPr>
        <p:spPr>
          <a:xfrm>
            <a:off x="0" y="0"/>
            <a:ext cx="12191998" cy="6857999"/>
          </a:xfrm>
          <a:custGeom>
            <a:avLst/>
            <a:gdLst>
              <a:gd name="connsiteX0" fmla="*/ 0 w 12191998"/>
              <a:gd name="connsiteY0" fmla="*/ 0 h 6857999"/>
              <a:gd name="connsiteX1" fmla="*/ 12191998 w 12191998"/>
              <a:gd name="connsiteY1" fmla="*/ 0 h 6857999"/>
              <a:gd name="connsiteX2" fmla="*/ 12191998 w 12191998"/>
              <a:gd name="connsiteY2" fmla="*/ 6857999 h 6857999"/>
              <a:gd name="connsiteX3" fmla="*/ 0 w 1219199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8" h="6857999">
                <a:moveTo>
                  <a:pt x="0" y="0"/>
                </a:moveTo>
                <a:lnTo>
                  <a:pt x="12191998" y="0"/>
                </a:lnTo>
                <a:lnTo>
                  <a:pt x="12191998" y="6857999"/>
                </a:lnTo>
                <a:lnTo>
                  <a:pt x="0" y="6857999"/>
                </a:lnTo>
                <a:close/>
              </a:path>
            </a:pathLst>
          </a:custGeom>
          <a:gradFill flip="none" rotWithShape="1">
            <a:gsLst>
              <a:gs pos="0">
                <a:srgbClr val="0A2756"/>
              </a:gs>
              <a:gs pos="100000">
                <a:srgbClr val="0A2756">
                  <a:alpha val="25000"/>
                </a:srgbClr>
              </a:gs>
            </a:gsLst>
            <a:lin ang="0" scaled="1"/>
            <a:tileRect/>
          </a:gradFill>
        </p:spPr>
        <p:txBody>
          <a:bodyPr wrap="square">
            <a:noAutofit/>
          </a:bodyPr>
          <a:lstStyle>
            <a:lvl1pPr marL="0" indent="0">
              <a:buNone/>
              <a:defRPr>
                <a:noFill/>
              </a:defRPr>
            </a:lvl1pPr>
          </a:lstStyle>
          <a:p>
            <a:pPr lvl="0"/>
            <a:endParaRPr lang="en-US"/>
          </a:p>
        </p:txBody>
      </p:sp>
      <p:sp>
        <p:nvSpPr>
          <p:cNvPr id="20" name="Picture Placeholder 19">
            <a:extLst>
              <a:ext uri="{FF2B5EF4-FFF2-40B4-BE49-F238E27FC236}">
                <a16:creationId xmlns:a16="http://schemas.microsoft.com/office/drawing/2014/main" id="{44A72A1C-9ACE-2D6D-4447-08F057A9C31C}"/>
              </a:ext>
            </a:extLst>
          </p:cNvPr>
          <p:cNvSpPr>
            <a:spLocks noGrp="1" noChangeAspect="1"/>
          </p:cNvSpPr>
          <p:nvPr>
            <p:ph type="pic" sz="quarter" idx="20" hasCustomPrompt="1"/>
          </p:nvPr>
        </p:nvSpPr>
        <p:spPr>
          <a:xfrm>
            <a:off x="1056396" y="729000"/>
            <a:ext cx="5402185" cy="5400000"/>
          </a:xfrm>
          <a:prstGeom prst="ellipse">
            <a:avLst/>
          </a:prstGeom>
          <a:solidFill>
            <a:schemeClr val="bg1">
              <a:lumMod val="50000"/>
            </a:schemeClr>
          </a:solidFill>
        </p:spPr>
        <p:txBody>
          <a:bodyPr lIns="90000" anchor="ctr" anchorCtr="0"/>
          <a:lstStyle>
            <a:lvl1pPr marL="0" indent="0" algn="ctr">
              <a:buNone/>
              <a:defRPr>
                <a:solidFill>
                  <a:schemeClr val="bg1"/>
                </a:solidFill>
              </a:defRPr>
            </a:lvl1pPr>
          </a:lstStyle>
          <a:p>
            <a:r>
              <a:rPr lang="en-US"/>
              <a:t>Click icon to add your image</a:t>
            </a:r>
          </a:p>
        </p:txBody>
      </p:sp>
      <p:sp>
        <p:nvSpPr>
          <p:cNvPr id="24" name="Text Placeholder 10">
            <a:extLst>
              <a:ext uri="{FF2B5EF4-FFF2-40B4-BE49-F238E27FC236}">
                <a16:creationId xmlns:a16="http://schemas.microsoft.com/office/drawing/2014/main" id="{891A0232-945C-B217-2475-55BDF131309C}"/>
              </a:ext>
            </a:extLst>
          </p:cNvPr>
          <p:cNvSpPr>
            <a:spLocks noGrp="1"/>
          </p:cNvSpPr>
          <p:nvPr>
            <p:ph type="body" sz="quarter" idx="14" hasCustomPrompt="1"/>
          </p:nvPr>
        </p:nvSpPr>
        <p:spPr>
          <a:xfrm>
            <a:off x="3817535" y="3824995"/>
            <a:ext cx="5365750" cy="346314"/>
          </a:xfrm>
        </p:spPr>
        <p:txBody>
          <a:bodyPr/>
          <a:lstStyle>
            <a:lvl1pPr marL="0" indent="0" algn="l">
              <a:lnSpc>
                <a:spcPct val="90000"/>
              </a:lnSpc>
              <a:spcAft>
                <a:spcPts val="0"/>
              </a:spcAft>
              <a:buNone/>
              <a:defRPr sz="2800" b="0" i="0">
                <a:solidFill>
                  <a:schemeClr val="bg1"/>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and claim it with a worthy stat</a:t>
            </a:r>
          </a:p>
        </p:txBody>
      </p:sp>
      <p:sp>
        <p:nvSpPr>
          <p:cNvPr id="25" name="Text Placeholder 10">
            <a:extLst>
              <a:ext uri="{FF2B5EF4-FFF2-40B4-BE49-F238E27FC236}">
                <a16:creationId xmlns:a16="http://schemas.microsoft.com/office/drawing/2014/main" id="{09EB0F8C-F293-0210-29B8-FE3EDB278DB8}"/>
              </a:ext>
            </a:extLst>
          </p:cNvPr>
          <p:cNvSpPr>
            <a:spLocks noGrp="1"/>
          </p:cNvSpPr>
          <p:nvPr>
            <p:ph type="body" sz="quarter" idx="26" hasCustomPrompt="1"/>
          </p:nvPr>
        </p:nvSpPr>
        <p:spPr>
          <a:xfrm>
            <a:off x="9315572" y="3374611"/>
            <a:ext cx="2419350" cy="808650"/>
          </a:xfrm>
        </p:spPr>
        <p:txBody>
          <a:bodyPr lIns="90000"/>
          <a:lstStyle>
            <a:lvl1pPr marL="0" indent="0" algn="l">
              <a:lnSpc>
                <a:spcPct val="90000"/>
              </a:lnSpc>
              <a:spcAft>
                <a:spcPts val="0"/>
              </a:spcAft>
              <a:buNone/>
              <a:defRPr sz="7200" b="0" i="0">
                <a:solidFill>
                  <a:schemeClr val="accent1"/>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a:t>XXX%</a:t>
            </a:r>
          </a:p>
        </p:txBody>
      </p:sp>
      <p:sp>
        <p:nvSpPr>
          <p:cNvPr id="4" name="Text Placeholder 14">
            <a:extLst>
              <a:ext uri="{FF2B5EF4-FFF2-40B4-BE49-F238E27FC236}">
                <a16:creationId xmlns:a16="http://schemas.microsoft.com/office/drawing/2014/main" id="{25A0E96A-669B-AE28-F867-8725EBFFF68B}"/>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1"/>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sp>
        <p:nvSpPr>
          <p:cNvPr id="3" name="Slide Number Placeholder 3">
            <a:extLst>
              <a:ext uri="{FF2B5EF4-FFF2-40B4-BE49-F238E27FC236}">
                <a16:creationId xmlns:a16="http://schemas.microsoft.com/office/drawing/2014/main" id="{DF13F4C4-410C-7664-7C09-5C850FD5A1DF}"/>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5" name="Text Placeholder 10">
            <a:extLst>
              <a:ext uri="{FF2B5EF4-FFF2-40B4-BE49-F238E27FC236}">
                <a16:creationId xmlns:a16="http://schemas.microsoft.com/office/drawing/2014/main" id="{2BACCF4E-766B-8C24-BFE2-6892C3EE7C4B}"/>
              </a:ext>
            </a:extLst>
          </p:cNvPr>
          <p:cNvSpPr>
            <a:spLocks noGrp="1" noChangeAspect="1"/>
          </p:cNvSpPr>
          <p:nvPr>
            <p:ph type="body" sz="quarter" idx="25" hasCustomPrompt="1"/>
          </p:nvPr>
        </p:nvSpPr>
        <p:spPr>
          <a:xfrm>
            <a:off x="1054800" y="727200"/>
            <a:ext cx="5403600" cy="5403600"/>
          </a:xfrm>
          <a:prstGeom prst="arc">
            <a:avLst>
              <a:gd name="adj1" fmla="val 5386895"/>
              <a:gd name="adj2" fmla="val 18607283"/>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CC86646F-7ABB-7987-BC2B-E7813C144A7D}"/>
              </a:ext>
            </a:extLst>
          </p:cNvPr>
          <p:cNvSpPr>
            <a:spLocks noGrp="1"/>
          </p:cNvSpPr>
          <p:nvPr>
            <p:ph type="title" hasCustomPrompt="1"/>
          </p:nvPr>
        </p:nvSpPr>
        <p:spPr>
          <a:xfrm>
            <a:off x="1544182" y="2350962"/>
            <a:ext cx="2155191" cy="2179194"/>
          </a:xfrm>
        </p:spPr>
        <p:txBody>
          <a:bodyPr lIns="0" anchor="ctr" anchorCtr="0"/>
          <a:lstStyle>
            <a:lvl1pPr algn="r">
              <a:defRPr>
                <a:solidFill>
                  <a:schemeClr val="bg1"/>
                </a:solidFill>
              </a:defRPr>
            </a:lvl1pPr>
          </a:lstStyle>
          <a:p>
            <a:r>
              <a:rPr lang="en-GB"/>
              <a:t>Click to add your key takeaway here</a:t>
            </a:r>
            <a:endParaRPr lang="en-US"/>
          </a:p>
        </p:txBody>
      </p:sp>
    </p:spTree>
    <p:extLst>
      <p:ext uri="{BB962C8B-B14F-4D97-AF65-F5344CB8AC3E}">
        <p14:creationId xmlns:p14="http://schemas.microsoft.com/office/powerpoint/2010/main" val="100735874"/>
      </p:ext>
    </p:extLst>
  </p:cSld>
  <p:clrMapOvr>
    <a:masterClrMapping/>
  </p:clrMapOvr>
  <p:extLst>
    <p:ext uri="{DCECCB84-F9BA-43D5-87BE-67443E8EF086}">
      <p15:sldGuideLst xmlns:p15="http://schemas.microsoft.com/office/powerpoint/2012/main">
        <p15:guide id="1" pos="665" userDrawn="1">
          <p15:clr>
            <a:srgbClr val="FBAE40"/>
          </p15:clr>
        </p15:guide>
        <p15:guide id="2" pos="7015" userDrawn="1">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Pie chart_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3971DC-E548-17D1-3ECB-53858D58D427}"/>
              </a:ext>
            </a:extLst>
          </p:cNvPr>
          <p:cNvSpPr>
            <a:spLocks noGrp="1"/>
          </p:cNvSpPr>
          <p:nvPr>
            <p:ph type="pic" sz="quarter" idx="12" hasCustomPrompt="1"/>
          </p:nvPr>
        </p:nvSpPr>
        <p:spPr>
          <a:xfrm>
            <a:off x="0" y="0"/>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2"/>
          </a:solidFill>
          <a:ln>
            <a:noFill/>
          </a:ln>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7" name="Text Placeholder 6">
            <a:extLst>
              <a:ext uri="{FF2B5EF4-FFF2-40B4-BE49-F238E27FC236}">
                <a16:creationId xmlns:a16="http://schemas.microsoft.com/office/drawing/2014/main" id="{6716555C-87D5-EADA-E0DA-208244AE9465}"/>
              </a:ext>
            </a:extLst>
          </p:cNvPr>
          <p:cNvSpPr>
            <a:spLocks noGrp="1"/>
          </p:cNvSpPr>
          <p:nvPr>
            <p:ph type="body" sz="quarter" idx="19"/>
          </p:nvPr>
        </p:nvSpPr>
        <p:spPr>
          <a:xfrm>
            <a:off x="0" y="0"/>
            <a:ext cx="12191998" cy="6858000"/>
          </a:xfrm>
          <a:custGeom>
            <a:avLst/>
            <a:gdLst>
              <a:gd name="connsiteX0" fmla="*/ 0 w 12191998"/>
              <a:gd name="connsiteY0" fmla="*/ 0 h 6857999"/>
              <a:gd name="connsiteX1" fmla="*/ 12191998 w 12191998"/>
              <a:gd name="connsiteY1" fmla="*/ 0 h 6857999"/>
              <a:gd name="connsiteX2" fmla="*/ 12191998 w 12191998"/>
              <a:gd name="connsiteY2" fmla="*/ 6857999 h 6857999"/>
              <a:gd name="connsiteX3" fmla="*/ 0 w 1219199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8" h="6857999">
                <a:moveTo>
                  <a:pt x="0" y="0"/>
                </a:moveTo>
                <a:lnTo>
                  <a:pt x="12191998" y="0"/>
                </a:lnTo>
                <a:lnTo>
                  <a:pt x="12191998" y="6857999"/>
                </a:lnTo>
                <a:lnTo>
                  <a:pt x="0" y="6857999"/>
                </a:lnTo>
                <a:close/>
              </a:path>
            </a:pathLst>
          </a:custGeom>
          <a:gradFill flip="none" rotWithShape="1">
            <a:gsLst>
              <a:gs pos="0">
                <a:srgbClr val="0A2756"/>
              </a:gs>
              <a:gs pos="100000">
                <a:srgbClr val="0A2756">
                  <a:alpha val="25000"/>
                </a:srgbClr>
              </a:gs>
            </a:gsLst>
            <a:lin ang="0" scaled="1"/>
            <a:tileRect/>
          </a:gradFill>
        </p:spPr>
        <p:txBody>
          <a:bodyPr wrap="square">
            <a:noAutofit/>
          </a:bodyPr>
          <a:lstStyle>
            <a:lvl1pPr marL="0" indent="0">
              <a:buNone/>
              <a:defRPr>
                <a:noFill/>
              </a:defRPr>
            </a:lvl1pPr>
          </a:lstStyle>
          <a:p>
            <a:pPr lvl="0"/>
            <a:endParaRPr lang="en-US"/>
          </a:p>
        </p:txBody>
      </p:sp>
      <p:sp>
        <p:nvSpPr>
          <p:cNvPr id="4" name="Text Placeholder 10">
            <a:extLst>
              <a:ext uri="{FF2B5EF4-FFF2-40B4-BE49-F238E27FC236}">
                <a16:creationId xmlns:a16="http://schemas.microsoft.com/office/drawing/2014/main" id="{2D1C69F8-2D98-47BF-DB13-C73DEC50DBA5}"/>
              </a:ext>
            </a:extLst>
          </p:cNvPr>
          <p:cNvSpPr>
            <a:spLocks noGrp="1" noChangeAspect="1"/>
          </p:cNvSpPr>
          <p:nvPr>
            <p:ph type="body" sz="quarter" idx="27" hasCustomPrompt="1"/>
          </p:nvPr>
        </p:nvSpPr>
        <p:spPr>
          <a:xfrm>
            <a:off x="1055685" y="727200"/>
            <a:ext cx="5403600" cy="54036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2" name="Text Placeholder 10">
            <a:extLst>
              <a:ext uri="{FF2B5EF4-FFF2-40B4-BE49-F238E27FC236}">
                <a16:creationId xmlns:a16="http://schemas.microsoft.com/office/drawing/2014/main" id="{9CD82196-DDFA-96FF-953A-060DB6CC465E}"/>
              </a:ext>
            </a:extLst>
          </p:cNvPr>
          <p:cNvSpPr>
            <a:spLocks noGrp="1" noChangeAspect="1"/>
          </p:cNvSpPr>
          <p:nvPr>
            <p:ph type="body" sz="quarter" idx="25" hasCustomPrompt="1"/>
          </p:nvPr>
        </p:nvSpPr>
        <p:spPr>
          <a:xfrm>
            <a:off x="787485" y="459000"/>
            <a:ext cx="5940000" cy="5940000"/>
          </a:xfrm>
          <a:prstGeom prst="arc">
            <a:avLst>
              <a:gd name="adj1" fmla="val 4447693"/>
              <a:gd name="adj2" fmla="val 19868649"/>
            </a:avLst>
          </a:prstGeom>
          <a:solidFill>
            <a:schemeClr val="bg1">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CC86646F-7ABB-7987-BC2B-E7813C144A7D}"/>
              </a:ext>
            </a:extLst>
          </p:cNvPr>
          <p:cNvSpPr>
            <a:spLocks noGrp="1"/>
          </p:cNvSpPr>
          <p:nvPr>
            <p:ph type="title" hasCustomPrompt="1"/>
          </p:nvPr>
        </p:nvSpPr>
        <p:spPr>
          <a:xfrm>
            <a:off x="1284269" y="2350962"/>
            <a:ext cx="2155191" cy="2179194"/>
          </a:xfrm>
        </p:spPr>
        <p:txBody>
          <a:bodyPr lIns="0" anchor="ctr" anchorCtr="0"/>
          <a:lstStyle>
            <a:lvl1pPr algn="r">
              <a:defRPr>
                <a:solidFill>
                  <a:schemeClr val="bg1"/>
                </a:solidFill>
              </a:defRPr>
            </a:lvl1pPr>
          </a:lstStyle>
          <a:p>
            <a:r>
              <a:rPr lang="en-GB"/>
              <a:t>Click to add your key takeaway here</a:t>
            </a:r>
            <a:endParaRPr lang="en-US"/>
          </a:p>
        </p:txBody>
      </p:sp>
      <p:sp>
        <p:nvSpPr>
          <p:cNvPr id="24" name="Text Placeholder 10">
            <a:extLst>
              <a:ext uri="{FF2B5EF4-FFF2-40B4-BE49-F238E27FC236}">
                <a16:creationId xmlns:a16="http://schemas.microsoft.com/office/drawing/2014/main" id="{891A0232-945C-B217-2475-55BDF131309C}"/>
              </a:ext>
            </a:extLst>
          </p:cNvPr>
          <p:cNvSpPr>
            <a:spLocks noGrp="1"/>
          </p:cNvSpPr>
          <p:nvPr>
            <p:ph type="body" sz="quarter" idx="14" hasCustomPrompt="1"/>
          </p:nvPr>
        </p:nvSpPr>
        <p:spPr>
          <a:xfrm>
            <a:off x="4143376" y="3824995"/>
            <a:ext cx="5365750" cy="346314"/>
          </a:xfrm>
        </p:spPr>
        <p:txBody>
          <a:bodyPr/>
          <a:lstStyle>
            <a:lvl1pPr marL="0" indent="0" algn="l">
              <a:lnSpc>
                <a:spcPct val="90000"/>
              </a:lnSpc>
              <a:spcAft>
                <a:spcPts val="0"/>
              </a:spcAft>
              <a:buNone/>
              <a:defRPr sz="2800" b="0" i="0">
                <a:solidFill>
                  <a:schemeClr val="bg1"/>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and claim it with a worthy stat</a:t>
            </a:r>
          </a:p>
        </p:txBody>
      </p:sp>
      <p:sp>
        <p:nvSpPr>
          <p:cNvPr id="25" name="Text Placeholder 10">
            <a:extLst>
              <a:ext uri="{FF2B5EF4-FFF2-40B4-BE49-F238E27FC236}">
                <a16:creationId xmlns:a16="http://schemas.microsoft.com/office/drawing/2014/main" id="{09EB0F8C-F293-0210-29B8-FE3EDB278DB8}"/>
              </a:ext>
            </a:extLst>
          </p:cNvPr>
          <p:cNvSpPr>
            <a:spLocks noGrp="1"/>
          </p:cNvSpPr>
          <p:nvPr>
            <p:ph type="body" sz="quarter" idx="26" hasCustomPrompt="1"/>
          </p:nvPr>
        </p:nvSpPr>
        <p:spPr>
          <a:xfrm>
            <a:off x="9594000" y="3373200"/>
            <a:ext cx="2152479" cy="808650"/>
          </a:xfrm>
        </p:spPr>
        <p:txBody>
          <a:bodyPr lIns="90000"/>
          <a:lstStyle>
            <a:lvl1pPr marL="0" indent="0" algn="l">
              <a:lnSpc>
                <a:spcPct val="90000"/>
              </a:lnSpc>
              <a:spcAft>
                <a:spcPts val="0"/>
              </a:spcAft>
              <a:buNone/>
              <a:defRPr sz="7200" b="0" i="0">
                <a:solidFill>
                  <a:schemeClr val="accent1"/>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a:t>XXX%</a:t>
            </a:r>
          </a:p>
        </p:txBody>
      </p:sp>
      <p:sp>
        <p:nvSpPr>
          <p:cNvPr id="5" name="Text Placeholder 14">
            <a:extLst>
              <a:ext uri="{FF2B5EF4-FFF2-40B4-BE49-F238E27FC236}">
                <a16:creationId xmlns:a16="http://schemas.microsoft.com/office/drawing/2014/main" id="{099D196B-9BA0-E6E5-E470-15A65BCD9BB5}"/>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1"/>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sp>
        <p:nvSpPr>
          <p:cNvPr id="3" name="Slide Number Placeholder 3">
            <a:extLst>
              <a:ext uri="{FF2B5EF4-FFF2-40B4-BE49-F238E27FC236}">
                <a16:creationId xmlns:a16="http://schemas.microsoft.com/office/drawing/2014/main" id="{1592B436-EC74-4807-2EA0-5CCF9120AF4C}"/>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90604864"/>
      </p:ext>
    </p:extLst>
  </p:cSld>
  <p:clrMapOvr>
    <a:masterClrMapping/>
  </p:clrMapOvr>
  <p:extLst>
    <p:ext uri="{DCECCB84-F9BA-43D5-87BE-67443E8EF086}">
      <p15:sldGuideLst xmlns:p15="http://schemas.microsoft.com/office/powerpoint/2012/main">
        <p15:guide id="1" pos="665" userDrawn="1">
          <p15:clr>
            <a:srgbClr val="FBAE40"/>
          </p15:clr>
        </p15:guide>
        <p15:guide id="2" pos="7015" userDrawn="1">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Bar chart_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7C2889A-3038-0812-57FC-909378D5D550}"/>
              </a:ext>
            </a:extLst>
          </p:cNvPr>
          <p:cNvSpPr>
            <a:spLocks noGrp="1"/>
          </p:cNvSpPr>
          <p:nvPr>
            <p:ph type="pic" sz="quarter" idx="12"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2"/>
          </a:solidFill>
          <a:ln>
            <a:noFill/>
          </a:ln>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5" name="Text Placeholder 4">
            <a:extLst>
              <a:ext uri="{FF2B5EF4-FFF2-40B4-BE49-F238E27FC236}">
                <a16:creationId xmlns:a16="http://schemas.microsoft.com/office/drawing/2014/main" id="{EA8F917C-1BA4-620B-6926-6AF5FC31B9D2}"/>
              </a:ext>
            </a:extLst>
          </p:cNvPr>
          <p:cNvSpPr>
            <a:spLocks noGrp="1"/>
          </p:cNvSpPr>
          <p:nvPr>
            <p:ph type="body" sz="quarter" idx="19"/>
          </p:nvPr>
        </p:nvSpPr>
        <p:spPr>
          <a:xfrm>
            <a:off x="0" y="0"/>
            <a:ext cx="12191998" cy="6858000"/>
          </a:xfrm>
          <a:custGeom>
            <a:avLst/>
            <a:gdLst>
              <a:gd name="connsiteX0" fmla="*/ 0 w 12191998"/>
              <a:gd name="connsiteY0" fmla="*/ 0 h 6857999"/>
              <a:gd name="connsiteX1" fmla="*/ 12191998 w 12191998"/>
              <a:gd name="connsiteY1" fmla="*/ 0 h 6857999"/>
              <a:gd name="connsiteX2" fmla="*/ 12191998 w 12191998"/>
              <a:gd name="connsiteY2" fmla="*/ 6857999 h 6857999"/>
              <a:gd name="connsiteX3" fmla="*/ 0 w 1219199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8" h="6857999">
                <a:moveTo>
                  <a:pt x="0" y="0"/>
                </a:moveTo>
                <a:lnTo>
                  <a:pt x="12191998" y="0"/>
                </a:lnTo>
                <a:lnTo>
                  <a:pt x="12191998" y="6857999"/>
                </a:lnTo>
                <a:lnTo>
                  <a:pt x="0" y="6857999"/>
                </a:lnTo>
                <a:close/>
              </a:path>
            </a:pathLst>
          </a:custGeom>
          <a:gradFill flip="none" rotWithShape="1">
            <a:gsLst>
              <a:gs pos="0">
                <a:srgbClr val="0A2756"/>
              </a:gs>
              <a:gs pos="100000">
                <a:srgbClr val="0A2756">
                  <a:alpha val="25000"/>
                </a:srgbClr>
              </a:gs>
            </a:gsLst>
            <a:lin ang="0" scaled="1"/>
            <a:tileRect/>
          </a:gradFill>
        </p:spPr>
        <p:txBody>
          <a:bodyPr wrap="square">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C2411F56-2808-67C4-4CC9-95B3489A31C6}"/>
              </a:ext>
            </a:extLst>
          </p:cNvPr>
          <p:cNvSpPr>
            <a:spLocks noGrp="1"/>
          </p:cNvSpPr>
          <p:nvPr>
            <p:ph type="title" hasCustomPrompt="1"/>
          </p:nvPr>
        </p:nvSpPr>
        <p:spPr>
          <a:xfrm>
            <a:off x="550864" y="430442"/>
            <a:ext cx="4114800" cy="910996"/>
          </a:xfrm>
        </p:spPr>
        <p:txBody>
          <a:bodyPr/>
          <a:lstStyle>
            <a:lvl1pPr>
              <a:defRPr>
                <a:solidFill>
                  <a:schemeClr val="bg1"/>
                </a:solidFill>
              </a:defRPr>
            </a:lvl1pPr>
          </a:lstStyle>
          <a:p>
            <a:r>
              <a:rPr lang="en-GB"/>
              <a:t>Click here to add your key takeaway up to 5 lines of text that fit within the bars of this representation and</a:t>
            </a:r>
            <a:endParaRPr lang="en-US"/>
          </a:p>
        </p:txBody>
      </p:sp>
      <p:sp>
        <p:nvSpPr>
          <p:cNvPr id="13" name="Text Placeholder 10">
            <a:extLst>
              <a:ext uri="{FF2B5EF4-FFF2-40B4-BE49-F238E27FC236}">
                <a16:creationId xmlns:a16="http://schemas.microsoft.com/office/drawing/2014/main" id="{AEEEBC3F-E7E5-FE8E-D04B-8B4A77ACF28F}"/>
              </a:ext>
            </a:extLst>
          </p:cNvPr>
          <p:cNvSpPr>
            <a:spLocks noGrp="1"/>
          </p:cNvSpPr>
          <p:nvPr>
            <p:ph type="body" sz="quarter" idx="26" hasCustomPrompt="1"/>
          </p:nvPr>
        </p:nvSpPr>
        <p:spPr>
          <a:xfrm>
            <a:off x="9227896" y="1564674"/>
            <a:ext cx="2413242" cy="808650"/>
          </a:xfrm>
        </p:spPr>
        <p:txBody>
          <a:bodyPr lIns="90000"/>
          <a:lstStyle>
            <a:lvl1pPr marL="0" indent="0" algn="l">
              <a:lnSpc>
                <a:spcPct val="90000"/>
              </a:lnSpc>
              <a:spcAft>
                <a:spcPts val="0"/>
              </a:spcAft>
              <a:buNone/>
              <a:defRPr sz="7200" b="0" i="0">
                <a:solidFill>
                  <a:schemeClr val="accent2"/>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a:t>XXX%</a:t>
            </a:r>
          </a:p>
        </p:txBody>
      </p:sp>
      <p:sp>
        <p:nvSpPr>
          <p:cNvPr id="3" name="Slide Number Placeholder 3">
            <a:extLst>
              <a:ext uri="{FF2B5EF4-FFF2-40B4-BE49-F238E27FC236}">
                <a16:creationId xmlns:a16="http://schemas.microsoft.com/office/drawing/2014/main" id="{CE5162A1-3A6E-BCAC-9EEE-135549841217}"/>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4" name="Text Placeholder 14">
            <a:extLst>
              <a:ext uri="{FF2B5EF4-FFF2-40B4-BE49-F238E27FC236}">
                <a16:creationId xmlns:a16="http://schemas.microsoft.com/office/drawing/2014/main" id="{F06B37B1-B875-5757-965A-7FD41DA6DB15}"/>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1"/>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sp>
        <p:nvSpPr>
          <p:cNvPr id="9" name="Text Placeholder 10">
            <a:extLst>
              <a:ext uri="{FF2B5EF4-FFF2-40B4-BE49-F238E27FC236}">
                <a16:creationId xmlns:a16="http://schemas.microsoft.com/office/drawing/2014/main" id="{028787D1-3570-DC83-FB3C-5C969D86EC35}"/>
              </a:ext>
            </a:extLst>
          </p:cNvPr>
          <p:cNvSpPr>
            <a:spLocks noGrp="1"/>
          </p:cNvSpPr>
          <p:nvPr>
            <p:ph type="body" sz="quarter" idx="25"/>
          </p:nvPr>
        </p:nvSpPr>
        <p:spPr>
          <a:xfrm>
            <a:off x="7311426" y="441325"/>
            <a:ext cx="1829437" cy="5688013"/>
          </a:xfrm>
          <a:prstGeom prst="rect">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endParaRPr lang="en-GB"/>
          </a:p>
        </p:txBody>
      </p:sp>
      <p:sp>
        <p:nvSpPr>
          <p:cNvPr id="14" name="Text Placeholder 10">
            <a:extLst>
              <a:ext uri="{FF2B5EF4-FFF2-40B4-BE49-F238E27FC236}">
                <a16:creationId xmlns:a16="http://schemas.microsoft.com/office/drawing/2014/main" id="{22132F41-C7A9-6A82-B4D4-8145F701D563}"/>
              </a:ext>
            </a:extLst>
          </p:cNvPr>
          <p:cNvSpPr>
            <a:spLocks noGrp="1"/>
          </p:cNvSpPr>
          <p:nvPr>
            <p:ph type="body" sz="quarter" idx="27" hasCustomPrompt="1"/>
          </p:nvPr>
        </p:nvSpPr>
        <p:spPr>
          <a:xfrm>
            <a:off x="3057355" y="3429000"/>
            <a:ext cx="1829437" cy="2700338"/>
          </a:xfrm>
          <a:prstGeom prst="rect">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6" name="Text Placeholder 10">
            <a:extLst>
              <a:ext uri="{FF2B5EF4-FFF2-40B4-BE49-F238E27FC236}">
                <a16:creationId xmlns:a16="http://schemas.microsoft.com/office/drawing/2014/main" id="{DAA31592-D782-758E-DDF4-E2025931C4A7}"/>
              </a:ext>
            </a:extLst>
          </p:cNvPr>
          <p:cNvSpPr>
            <a:spLocks noGrp="1"/>
          </p:cNvSpPr>
          <p:nvPr>
            <p:ph type="body" sz="quarter" idx="28" hasCustomPrompt="1"/>
          </p:nvPr>
        </p:nvSpPr>
        <p:spPr>
          <a:xfrm>
            <a:off x="5184390" y="2803161"/>
            <a:ext cx="1829437" cy="3326177"/>
          </a:xfrm>
          <a:prstGeom prst="rect">
            <a:avLst/>
          </a:prstGeom>
          <a:solidFill>
            <a:schemeClr val="accent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5" name="Text Placeholder 10">
            <a:extLst>
              <a:ext uri="{FF2B5EF4-FFF2-40B4-BE49-F238E27FC236}">
                <a16:creationId xmlns:a16="http://schemas.microsoft.com/office/drawing/2014/main" id="{657B2361-C391-0EFA-DDB7-200E4878FE9B}"/>
              </a:ext>
            </a:extLst>
          </p:cNvPr>
          <p:cNvSpPr>
            <a:spLocks noGrp="1"/>
          </p:cNvSpPr>
          <p:nvPr>
            <p:ph type="body" sz="quarter" idx="14" hasCustomPrompt="1"/>
          </p:nvPr>
        </p:nvSpPr>
        <p:spPr>
          <a:xfrm>
            <a:off x="4046099" y="1970820"/>
            <a:ext cx="4912169" cy="346314"/>
          </a:xfrm>
        </p:spPr>
        <p:txBody>
          <a:bodyPr/>
          <a:lstStyle>
            <a:lvl1pPr marL="0" indent="0" algn="l">
              <a:lnSpc>
                <a:spcPct val="90000"/>
              </a:lnSpc>
              <a:spcAft>
                <a:spcPts val="0"/>
              </a:spcAft>
              <a:buNone/>
              <a:defRPr sz="2800" b="1" i="0">
                <a:solidFill>
                  <a:schemeClr val="bg1"/>
                </a:solidFill>
                <a:latin typeface="Poppins" pitchFamily="2" charset="77"/>
                <a:cs typeface="Poppins"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claim it with a worthy stat</a:t>
            </a:r>
          </a:p>
        </p:txBody>
      </p:sp>
    </p:spTree>
    <p:extLst>
      <p:ext uri="{BB962C8B-B14F-4D97-AF65-F5344CB8AC3E}">
        <p14:creationId xmlns:p14="http://schemas.microsoft.com/office/powerpoint/2010/main" val="237722127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ar chart_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E1C96C4-B523-D992-5FDE-26405D352AFA}"/>
              </a:ext>
            </a:extLst>
          </p:cNvPr>
          <p:cNvSpPr>
            <a:spLocks noGrp="1"/>
          </p:cNvSpPr>
          <p:nvPr>
            <p:ph type="pic" sz="quarter" idx="29"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2"/>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40ADD494-2E3B-59BB-B8FC-F0CD1D6491FD}"/>
              </a:ext>
            </a:extLst>
          </p:cNvPr>
          <p:cNvSpPr>
            <a:spLocks noGrp="1"/>
          </p:cNvSpPr>
          <p:nvPr>
            <p:ph type="title" hasCustomPrompt="1"/>
          </p:nvPr>
        </p:nvSpPr>
        <p:spPr>
          <a:xfrm>
            <a:off x="6456362" y="4665667"/>
            <a:ext cx="5184776" cy="1568175"/>
          </a:xfrm>
        </p:spPr>
        <p:txBody>
          <a:bodyPr anchor="b" anchorCtr="0"/>
          <a:lstStyle>
            <a:lvl1pPr>
              <a:defRPr>
                <a:solidFill>
                  <a:schemeClr val="bg1"/>
                </a:solidFill>
              </a:defRPr>
            </a:lvl1pPr>
          </a:lstStyle>
          <a:p>
            <a:r>
              <a:rPr lang="en-GB"/>
              <a:t>Click here to add your key takeaway up to 4 lines of text that fit within the visual bars of this diagram</a:t>
            </a:r>
            <a:endParaRPr lang="en-US"/>
          </a:p>
        </p:txBody>
      </p:sp>
      <p:sp>
        <p:nvSpPr>
          <p:cNvPr id="7" name="Text Placeholder 10">
            <a:extLst>
              <a:ext uri="{FF2B5EF4-FFF2-40B4-BE49-F238E27FC236}">
                <a16:creationId xmlns:a16="http://schemas.microsoft.com/office/drawing/2014/main" id="{0D227A6A-5E7C-AA29-3809-2515D981171E}"/>
              </a:ext>
            </a:extLst>
          </p:cNvPr>
          <p:cNvSpPr>
            <a:spLocks noGrp="1"/>
          </p:cNvSpPr>
          <p:nvPr>
            <p:ph type="body" sz="quarter" idx="25" hasCustomPrompt="1"/>
          </p:nvPr>
        </p:nvSpPr>
        <p:spPr>
          <a:xfrm>
            <a:off x="550863" y="757646"/>
            <a:ext cx="1584000" cy="5371692"/>
          </a:xfrm>
          <a:prstGeom prst="rect">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D5EDED5B-844B-A523-462C-383E174BC4B3}"/>
              </a:ext>
            </a:extLst>
          </p:cNvPr>
          <p:cNvSpPr>
            <a:spLocks noGrp="1"/>
          </p:cNvSpPr>
          <p:nvPr>
            <p:ph type="body" sz="quarter" idx="26" hasCustomPrompt="1"/>
          </p:nvPr>
        </p:nvSpPr>
        <p:spPr>
          <a:xfrm>
            <a:off x="4151638" y="3429000"/>
            <a:ext cx="1584000" cy="2700338"/>
          </a:xfrm>
          <a:prstGeom prst="rect">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624B758F-D919-E171-8E17-EBE332FD0504}"/>
              </a:ext>
            </a:extLst>
          </p:cNvPr>
          <p:cNvSpPr>
            <a:spLocks noGrp="1"/>
          </p:cNvSpPr>
          <p:nvPr>
            <p:ph type="body" sz="quarter" idx="27" hasCustomPrompt="1"/>
          </p:nvPr>
        </p:nvSpPr>
        <p:spPr>
          <a:xfrm>
            <a:off x="2351250" y="2364377"/>
            <a:ext cx="1584000" cy="3764961"/>
          </a:xfrm>
          <a:prstGeom prst="rect">
            <a:avLst/>
          </a:prstGeom>
          <a:solidFill>
            <a:schemeClr val="accent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10459037-B6BA-FB54-A3DB-6D0AF14A7507}"/>
              </a:ext>
            </a:extLst>
          </p:cNvPr>
          <p:cNvSpPr>
            <a:spLocks noGrp="1"/>
          </p:cNvSpPr>
          <p:nvPr>
            <p:ph type="body" sz="quarter" idx="28" hasCustomPrompt="1"/>
          </p:nvPr>
        </p:nvSpPr>
        <p:spPr>
          <a:xfrm>
            <a:off x="2351250" y="1029185"/>
            <a:ext cx="1584000" cy="1335192"/>
          </a:xfrm>
        </p:spPr>
        <p:txBody>
          <a:bodyPr lIns="0" anchor="b" anchorCtr="0"/>
          <a:lstStyle>
            <a:lvl1pPr marL="0" indent="0" algn="ctr">
              <a:lnSpc>
                <a:spcPct val="90000"/>
              </a:lnSpc>
              <a:spcAft>
                <a:spcPts val="0"/>
              </a:spcAft>
              <a:buNone/>
              <a:defRPr sz="6000" b="0" i="0">
                <a:solidFill>
                  <a:schemeClr val="bg1"/>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a:t>XX%</a:t>
            </a:r>
          </a:p>
        </p:txBody>
      </p:sp>
      <p:sp>
        <p:nvSpPr>
          <p:cNvPr id="3" name="Text Placeholder 14">
            <a:extLst>
              <a:ext uri="{FF2B5EF4-FFF2-40B4-BE49-F238E27FC236}">
                <a16:creationId xmlns:a16="http://schemas.microsoft.com/office/drawing/2014/main" id="{18167354-E167-996A-48C0-29AFE8519C1B}"/>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1"/>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sp>
        <p:nvSpPr>
          <p:cNvPr id="4" name="Slide Number Placeholder 3">
            <a:extLst>
              <a:ext uri="{FF2B5EF4-FFF2-40B4-BE49-F238E27FC236}">
                <a16:creationId xmlns:a16="http://schemas.microsoft.com/office/drawing/2014/main" id="{22267E30-ED20-E2CA-B2CA-38D41F0BF52C}"/>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317189259"/>
      </p:ext>
    </p:extLst>
  </p:cSld>
  <p:clrMapOvr>
    <a:masterClrMapping/>
  </p:clrMapOvr>
  <p:extLst>
    <p:ext uri="{DCECCB84-F9BA-43D5-87BE-67443E8EF086}">
      <p15:sldGuideLst xmlns:p15="http://schemas.microsoft.com/office/powerpoint/2012/main">
        <p15:guide id="1" pos="3613" userDrawn="1">
          <p15:clr>
            <a:srgbClr val="FBAE40"/>
          </p15:clr>
        </p15:guide>
        <p15:guide id="2" pos="4067" userDrawn="1">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3 Chart Slide">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FD7A45C4-8A4B-FFCD-9614-949D82F9E641}"/>
              </a:ext>
            </a:extLst>
          </p:cNvPr>
          <p:cNvSpPr>
            <a:spLocks noGrp="1"/>
          </p:cNvSpPr>
          <p:nvPr>
            <p:ph type="chart" sz="quarter" idx="15" hasCustomPrompt="1"/>
          </p:nvPr>
        </p:nvSpPr>
        <p:spPr/>
        <p:txBody>
          <a:bodyPr/>
          <a:lstStyle>
            <a:lvl1pPr algn="r">
              <a:defRPr/>
            </a:lvl1pPr>
          </a:lstStyle>
          <a:p>
            <a:pPr marL="180000" marR="0" lvl="0" indent="-180000" algn="r"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chart or graph</a:t>
            </a:r>
          </a:p>
          <a:p>
            <a:endParaRPr lang="en-US"/>
          </a:p>
        </p:txBody>
      </p:sp>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9464400" cy="910996"/>
          </a:xfrm>
        </p:spPr>
        <p:txBody>
          <a:bodyPr/>
          <a:lstStyle/>
          <a:p>
            <a:r>
              <a:rPr lang="en-GB"/>
              <a:t>Click here to add your title </a:t>
            </a:r>
            <a:br>
              <a:rPr lang="en-GB"/>
            </a:br>
            <a:r>
              <a:rPr lang="en-GB"/>
              <a:t>or key takeaway data</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3744912"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3744912" cy="3531813"/>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3" name="Text Placeholder 14">
            <a:extLst>
              <a:ext uri="{FF2B5EF4-FFF2-40B4-BE49-F238E27FC236}">
                <a16:creationId xmlns:a16="http://schemas.microsoft.com/office/drawing/2014/main" id="{99E90FC7-4A85-A543-95FA-5122BCC9DF88}"/>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9" name="GroupM_SingleColor_Logo_Navy_RGB.png">
            <a:extLst>
              <a:ext uri="{FF2B5EF4-FFF2-40B4-BE49-F238E27FC236}">
                <a16:creationId xmlns:a16="http://schemas.microsoft.com/office/drawing/2014/main" id="{612A85CB-54EA-89A1-9A36-92D5E17FD62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4272751942"/>
      </p:ext>
    </p:extLst>
  </p:cSld>
  <p:clrMapOvr>
    <a:masterClrMapping/>
  </p:clrMapOvr>
  <p:extLst>
    <p:ext uri="{DCECCB84-F9BA-43D5-87BE-67443E8EF086}">
      <p15:sldGuideLst xmlns:p15="http://schemas.microsoft.com/office/powerpoint/2012/main">
        <p15:guide id="1" pos="2706">
          <p15:clr>
            <a:srgbClr val="FBAE40"/>
          </p15:clr>
        </p15:guide>
        <p15:guide id="2" orient="horz" pos="1253">
          <p15:clr>
            <a:srgbClr val="FBAE40"/>
          </p15:clr>
        </p15:guide>
        <p15:guide id="3" pos="304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4" y="2177339"/>
            <a:ext cx="5266800" cy="3915326"/>
          </a:xfrm>
        </p:spPr>
        <p:txBody>
          <a:bodyPr anchor="t" anchorCtr="0"/>
          <a:lstStyle>
            <a:lvl1pPr algn="r">
              <a:defRPr sz="40000" b="0" i="0">
                <a:solidFill>
                  <a:schemeClr val="accent1"/>
                </a:solidFill>
                <a:latin typeface="Poppins Light" pitchFamily="2" charset="77"/>
                <a:cs typeface="Poppins Light" pitchFamily="2" charset="77"/>
              </a:defRPr>
            </a:lvl1pPr>
          </a:lstStyle>
          <a:p>
            <a:r>
              <a:rPr lang="en-GB"/>
              <a:t>01</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8"/>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6" name="Slide Number Placeholder 5">
            <a:extLst>
              <a:ext uri="{FF2B5EF4-FFF2-40B4-BE49-F238E27FC236}">
                <a16:creationId xmlns:a16="http://schemas.microsoft.com/office/drawing/2014/main" id="{3D7E60A1-CF9B-28C0-EE8C-D3A735AB8274}"/>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7" name="GroupM_SingleColor_Logo_Navy_RGB.png">
            <a:extLst>
              <a:ext uri="{FF2B5EF4-FFF2-40B4-BE49-F238E27FC236}">
                <a16:creationId xmlns:a16="http://schemas.microsoft.com/office/drawing/2014/main" id="{85E2548C-CADD-2A58-26B5-3899858EFA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708800119"/>
      </p:ext>
    </p:extLst>
  </p:cSld>
  <p:clrMapOvr>
    <a:masterClrMapping/>
  </p:clrMapOvr>
  <p:extLst>
    <p:ext uri="{DCECCB84-F9BA-43D5-87BE-67443E8EF086}">
      <p15:sldGuideLst xmlns:p15="http://schemas.microsoft.com/office/powerpoint/2012/main">
        <p15:guide id="2" pos="4067">
          <p15:clr>
            <a:srgbClr val="FBAE40"/>
          </p15:clr>
        </p15:guide>
        <p15:guide id="3" orient="horz" pos="1638">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2 Chart Slide">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FD7A45C4-8A4B-FFCD-9614-949D82F9E641}"/>
              </a:ext>
            </a:extLst>
          </p:cNvPr>
          <p:cNvSpPr>
            <a:spLocks noGrp="1"/>
          </p:cNvSpPr>
          <p:nvPr>
            <p:ph type="chart" sz="quarter" idx="15" hasCustomPrompt="1"/>
          </p:nvPr>
        </p:nvSpPr>
        <p:spPr/>
        <p:txBody>
          <a:bodyPr/>
          <a:lstStyle>
            <a:lvl1pPr algn="r">
              <a:defRPr/>
            </a:lvl1pPr>
          </a:lstStyle>
          <a:p>
            <a:pPr marL="180000" marR="0" lvl="0" indent="-180000" algn="r"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chart or graph</a:t>
            </a:r>
          </a:p>
          <a:p>
            <a:endParaRPr lang="en-US"/>
          </a:p>
        </p:txBody>
      </p:sp>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9464400" cy="910996"/>
          </a:xfrm>
        </p:spPr>
        <p:txBody>
          <a:bodyPr/>
          <a:lstStyle/>
          <a:p>
            <a:r>
              <a:rPr lang="en-GB"/>
              <a:t>Click here to add your title </a:t>
            </a:r>
            <a:br>
              <a:rPr lang="en-GB"/>
            </a:br>
            <a:r>
              <a:rPr lang="en-GB"/>
              <a:t>or key takeaway data</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5184774"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5184774" cy="3531813"/>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3" name="Text Placeholder 14">
            <a:extLst>
              <a:ext uri="{FF2B5EF4-FFF2-40B4-BE49-F238E27FC236}">
                <a16:creationId xmlns:a16="http://schemas.microsoft.com/office/drawing/2014/main" id="{F9D07A3C-07E1-D33C-8EC0-27C96D83F257}"/>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9" name="GroupM_SingleColor_Logo_Navy_RGB.png">
            <a:extLst>
              <a:ext uri="{FF2B5EF4-FFF2-40B4-BE49-F238E27FC236}">
                <a16:creationId xmlns:a16="http://schemas.microsoft.com/office/drawing/2014/main" id="{ABEAEAEB-C92E-3593-5098-3E7C370895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2125697564"/>
      </p:ext>
    </p:extLst>
  </p:cSld>
  <p:clrMapOvr>
    <a:masterClrMapping/>
  </p:clrMapOvr>
  <p:extLst>
    <p:ext uri="{DCECCB84-F9BA-43D5-87BE-67443E8EF086}">
      <p15:sldGuideLst xmlns:p15="http://schemas.microsoft.com/office/powerpoint/2012/main">
        <p15:guide id="1" pos="3613">
          <p15:clr>
            <a:srgbClr val="FBAE40"/>
          </p15:clr>
        </p15:guide>
        <p15:guide id="2" orient="horz" pos="1253">
          <p15:clr>
            <a:srgbClr val="FBAE40"/>
          </p15:clr>
        </p15:guide>
        <p15:guide id="3" pos="4067">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cope of Work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31EB-FB60-8233-934C-18D1CFA11C92}"/>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2CFF4999-315C-4BBB-99D7-12EB702248C0}"/>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Box 4">
            <a:extLst>
              <a:ext uri="{FF2B5EF4-FFF2-40B4-BE49-F238E27FC236}">
                <a16:creationId xmlns:a16="http://schemas.microsoft.com/office/drawing/2014/main" id="{74738ACB-38A2-39C4-F65D-DB3F7258AC46}"/>
              </a:ext>
            </a:extLst>
          </p:cNvPr>
          <p:cNvSpPr txBox="1"/>
          <p:nvPr userDrawn="1"/>
        </p:nvSpPr>
        <p:spPr>
          <a:xfrm>
            <a:off x="550861"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1</a:t>
            </a:r>
          </a:p>
        </p:txBody>
      </p:sp>
      <p:sp>
        <p:nvSpPr>
          <p:cNvPr id="11" name="TextBox 10">
            <a:extLst>
              <a:ext uri="{FF2B5EF4-FFF2-40B4-BE49-F238E27FC236}">
                <a16:creationId xmlns:a16="http://schemas.microsoft.com/office/drawing/2014/main" id="{4200CA56-9865-AE0C-69AA-ED899B7EC484}"/>
              </a:ext>
            </a:extLst>
          </p:cNvPr>
          <p:cNvSpPr txBox="1"/>
          <p:nvPr userDrawn="1"/>
        </p:nvSpPr>
        <p:spPr>
          <a:xfrm>
            <a:off x="3323430"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2</a:t>
            </a:r>
          </a:p>
        </p:txBody>
      </p:sp>
      <p:sp>
        <p:nvSpPr>
          <p:cNvPr id="12" name="TextBox 11">
            <a:extLst>
              <a:ext uri="{FF2B5EF4-FFF2-40B4-BE49-F238E27FC236}">
                <a16:creationId xmlns:a16="http://schemas.microsoft.com/office/drawing/2014/main" id="{1250C0F7-F938-A522-382F-05F2E00732AB}"/>
              </a:ext>
            </a:extLst>
          </p:cNvPr>
          <p:cNvSpPr txBox="1"/>
          <p:nvPr userDrawn="1"/>
        </p:nvSpPr>
        <p:spPr>
          <a:xfrm>
            <a:off x="6095449"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3</a:t>
            </a:r>
          </a:p>
        </p:txBody>
      </p:sp>
      <p:sp>
        <p:nvSpPr>
          <p:cNvPr id="13" name="TextBox 12">
            <a:extLst>
              <a:ext uri="{FF2B5EF4-FFF2-40B4-BE49-F238E27FC236}">
                <a16:creationId xmlns:a16="http://schemas.microsoft.com/office/drawing/2014/main" id="{4D4BF5FA-F754-505B-52AB-DB59A72AC8DF}"/>
              </a:ext>
            </a:extLst>
          </p:cNvPr>
          <p:cNvSpPr txBox="1"/>
          <p:nvPr userDrawn="1"/>
        </p:nvSpPr>
        <p:spPr>
          <a:xfrm>
            <a:off x="8868018"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4</a:t>
            </a:r>
          </a:p>
        </p:txBody>
      </p:sp>
      <p:sp>
        <p:nvSpPr>
          <p:cNvPr id="14" name="Oval 13">
            <a:extLst>
              <a:ext uri="{FF2B5EF4-FFF2-40B4-BE49-F238E27FC236}">
                <a16:creationId xmlns:a16="http://schemas.microsoft.com/office/drawing/2014/main" id="{8D68FF1C-21C8-2AF6-4642-AEE234E9EAE1}"/>
              </a:ext>
            </a:extLst>
          </p:cNvPr>
          <p:cNvSpPr>
            <a:spLocks noChangeAspect="1"/>
          </p:cNvSpPr>
          <p:nvPr userDrawn="1"/>
        </p:nvSpPr>
        <p:spPr>
          <a:xfrm>
            <a:off x="371145"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FE6597F-DAE4-F025-6A1B-38BA2A01FBA5}"/>
              </a:ext>
            </a:extLst>
          </p:cNvPr>
          <p:cNvSpPr>
            <a:spLocks noChangeAspect="1"/>
          </p:cNvSpPr>
          <p:nvPr userDrawn="1"/>
        </p:nvSpPr>
        <p:spPr>
          <a:xfrm>
            <a:off x="3143714"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094E887-B0C1-4FDA-CA36-67F97F915318}"/>
              </a:ext>
            </a:extLst>
          </p:cNvPr>
          <p:cNvSpPr>
            <a:spLocks noChangeAspect="1"/>
          </p:cNvSpPr>
          <p:nvPr userDrawn="1"/>
        </p:nvSpPr>
        <p:spPr>
          <a:xfrm>
            <a:off x="5916283"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31690D7-6647-0D87-DE49-AF0AD8198991}"/>
              </a:ext>
            </a:extLst>
          </p:cNvPr>
          <p:cNvSpPr>
            <a:spLocks noChangeAspect="1"/>
          </p:cNvSpPr>
          <p:nvPr userDrawn="1"/>
        </p:nvSpPr>
        <p:spPr>
          <a:xfrm>
            <a:off x="8688855"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8">
            <a:extLst>
              <a:ext uri="{FF2B5EF4-FFF2-40B4-BE49-F238E27FC236}">
                <a16:creationId xmlns:a16="http://schemas.microsoft.com/office/drawing/2014/main" id="{1A6BD4A8-B5E0-FE09-3AFF-DFFC5A6BF3FC}"/>
              </a:ext>
            </a:extLst>
          </p:cNvPr>
          <p:cNvSpPr>
            <a:spLocks noGrp="1"/>
          </p:cNvSpPr>
          <p:nvPr>
            <p:ph type="body" sz="quarter" idx="16" hasCustomPrompt="1"/>
          </p:nvPr>
        </p:nvSpPr>
        <p:spPr>
          <a:xfrm>
            <a:off x="550861" y="2682048"/>
            <a:ext cx="3798932" cy="601926"/>
          </a:xfrm>
          <a:prstGeom prst="roundRect">
            <a:avLst>
              <a:gd name="adj" fmla="val 50000"/>
            </a:avLst>
          </a:prstGeom>
          <a:solidFill>
            <a:schemeClr val="accent1"/>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b="1" i="0">
                <a:solidFill>
                  <a:schemeClr val="bg1"/>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2" name="Text Placeholder 38">
            <a:extLst>
              <a:ext uri="{FF2B5EF4-FFF2-40B4-BE49-F238E27FC236}">
                <a16:creationId xmlns:a16="http://schemas.microsoft.com/office/drawing/2014/main" id="{9BA2F48A-40BC-4E1C-0691-8759D9434812}"/>
              </a:ext>
            </a:extLst>
          </p:cNvPr>
          <p:cNvSpPr>
            <a:spLocks noGrp="1"/>
          </p:cNvSpPr>
          <p:nvPr>
            <p:ph type="body" sz="quarter" idx="17" hasCustomPrompt="1"/>
          </p:nvPr>
        </p:nvSpPr>
        <p:spPr>
          <a:xfrm>
            <a:off x="4349793" y="3574027"/>
            <a:ext cx="2110001" cy="601926"/>
          </a:xfrm>
          <a:prstGeom prst="roundRect">
            <a:avLst>
              <a:gd name="adj" fmla="val 50000"/>
            </a:avLst>
          </a:prstGeom>
          <a:solidFill>
            <a:schemeClr val="accent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3" name="Text Placeholder 38">
            <a:extLst>
              <a:ext uri="{FF2B5EF4-FFF2-40B4-BE49-F238E27FC236}">
                <a16:creationId xmlns:a16="http://schemas.microsoft.com/office/drawing/2014/main" id="{5028A374-9F75-EFC0-19F6-6D80B4B05589}"/>
              </a:ext>
            </a:extLst>
          </p:cNvPr>
          <p:cNvSpPr>
            <a:spLocks noGrp="1"/>
          </p:cNvSpPr>
          <p:nvPr>
            <p:ph type="body" sz="quarter" idx="18" hasCustomPrompt="1"/>
          </p:nvPr>
        </p:nvSpPr>
        <p:spPr>
          <a:xfrm>
            <a:off x="6459794" y="3574027"/>
            <a:ext cx="3018503" cy="601926"/>
          </a:xfrm>
          <a:prstGeom prst="roundRect">
            <a:avLst>
              <a:gd name="adj" fmla="val 50000"/>
            </a:avLst>
          </a:prstGeom>
          <a:solidFill>
            <a:schemeClr val="bg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4" name="Text Placeholder 38">
            <a:extLst>
              <a:ext uri="{FF2B5EF4-FFF2-40B4-BE49-F238E27FC236}">
                <a16:creationId xmlns:a16="http://schemas.microsoft.com/office/drawing/2014/main" id="{3ADCC7DC-56DF-1B6D-F3B0-3CECFDA4588B}"/>
              </a:ext>
            </a:extLst>
          </p:cNvPr>
          <p:cNvSpPr>
            <a:spLocks noGrp="1"/>
          </p:cNvSpPr>
          <p:nvPr>
            <p:ph type="body" sz="quarter" idx="19" hasCustomPrompt="1"/>
          </p:nvPr>
        </p:nvSpPr>
        <p:spPr>
          <a:xfrm>
            <a:off x="9048283" y="4528059"/>
            <a:ext cx="2072001" cy="601926"/>
          </a:xfrm>
          <a:prstGeom prst="roundRect">
            <a:avLst>
              <a:gd name="adj" fmla="val 50000"/>
            </a:avLst>
          </a:prstGeom>
          <a:solidFill>
            <a:schemeClr val="accent1"/>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pic>
        <p:nvPicPr>
          <p:cNvPr id="6" name="GroupM_SingleColor_Logo_Navy_RGB.png">
            <a:extLst>
              <a:ext uri="{FF2B5EF4-FFF2-40B4-BE49-F238E27FC236}">
                <a16:creationId xmlns:a16="http://schemas.microsoft.com/office/drawing/2014/main" id="{7553FE37-1AFB-F207-2215-5C0DF7AA66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4123523119"/>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hank You Slide_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736D961-C2CE-2806-3AFA-136DD07C73B1}"/>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550861" y="2923013"/>
            <a:ext cx="5626915" cy="683804"/>
          </a:xfrm>
        </p:spPr>
        <p:txBody>
          <a:bodyPr lIns="0" anchor="b" anchorCtr="0"/>
          <a:lstStyle>
            <a:lvl1pPr algn="l">
              <a:spcAft>
                <a:spcPts val="0"/>
              </a:spcAft>
              <a:defRPr sz="4400">
                <a:solidFill>
                  <a:schemeClr val="bg1"/>
                </a:solidFill>
              </a:defRPr>
            </a:lvl1pPr>
          </a:lstStyle>
          <a:p>
            <a:r>
              <a:rPr lang="en-US"/>
              <a:t>Thank You.</a:t>
            </a:r>
          </a:p>
        </p:txBody>
      </p:sp>
      <p:sp>
        <p:nvSpPr>
          <p:cNvPr id="2" name="Text Placeholder 10">
            <a:extLst>
              <a:ext uri="{FF2B5EF4-FFF2-40B4-BE49-F238E27FC236}">
                <a16:creationId xmlns:a16="http://schemas.microsoft.com/office/drawing/2014/main" id="{A61F9F68-0C8A-FB60-7FE9-065859BE3947}"/>
              </a:ext>
            </a:extLst>
          </p:cNvPr>
          <p:cNvSpPr>
            <a:spLocks noGrp="1"/>
          </p:cNvSpPr>
          <p:nvPr>
            <p:ph type="body" sz="quarter" idx="14" hasCustomPrompt="1"/>
          </p:nvPr>
        </p:nvSpPr>
        <p:spPr>
          <a:xfrm>
            <a:off x="550864" y="5079792"/>
            <a:ext cx="5365750" cy="198959"/>
          </a:xfrm>
        </p:spPr>
        <p:txBody>
          <a:bodyPr/>
          <a:lstStyle>
            <a:lvl1pPr marL="0" indent="0" algn="l">
              <a:spcAft>
                <a:spcPts val="0"/>
              </a:spcAft>
              <a:buNone/>
              <a:defRPr>
                <a:solidFill>
                  <a:schemeClr val="bg1"/>
                </a:solidFill>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a:t>Job title</a:t>
            </a:r>
          </a:p>
        </p:txBody>
      </p:sp>
      <p:sp>
        <p:nvSpPr>
          <p:cNvPr id="3" name="Text Placeholder 10">
            <a:extLst>
              <a:ext uri="{FF2B5EF4-FFF2-40B4-BE49-F238E27FC236}">
                <a16:creationId xmlns:a16="http://schemas.microsoft.com/office/drawing/2014/main" id="{2F8F0A0F-7A51-E36F-60AE-19410B4BDB03}"/>
              </a:ext>
            </a:extLst>
          </p:cNvPr>
          <p:cNvSpPr>
            <a:spLocks noGrp="1"/>
          </p:cNvSpPr>
          <p:nvPr>
            <p:ph type="body" sz="quarter" idx="15" hasCustomPrompt="1"/>
          </p:nvPr>
        </p:nvSpPr>
        <p:spPr>
          <a:xfrm>
            <a:off x="550864" y="3968935"/>
            <a:ext cx="5365750" cy="412470"/>
          </a:xfrm>
        </p:spPr>
        <p:txBody>
          <a:bodyPr lIns="0" anchor="b" anchorCtr="0"/>
          <a:lstStyle>
            <a:lvl1pPr marL="0" indent="0" algn="l">
              <a:spcAft>
                <a:spcPts val="0"/>
              </a:spcAft>
              <a:buNone/>
              <a:defRPr sz="1600" b="1" i="0">
                <a:solidFill>
                  <a:schemeClr val="bg1"/>
                </a:solidFill>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QUESTIONS?</a:t>
            </a:r>
          </a:p>
        </p:txBody>
      </p:sp>
      <p:sp>
        <p:nvSpPr>
          <p:cNvPr id="4" name="Text Placeholder 10">
            <a:extLst>
              <a:ext uri="{FF2B5EF4-FFF2-40B4-BE49-F238E27FC236}">
                <a16:creationId xmlns:a16="http://schemas.microsoft.com/office/drawing/2014/main" id="{193A7B66-9145-A98D-7864-4F974FDC0055}"/>
              </a:ext>
            </a:extLst>
          </p:cNvPr>
          <p:cNvSpPr>
            <a:spLocks noGrp="1"/>
          </p:cNvSpPr>
          <p:nvPr>
            <p:ph type="body" sz="quarter" idx="16" hasCustomPrompt="1"/>
          </p:nvPr>
        </p:nvSpPr>
        <p:spPr>
          <a:xfrm>
            <a:off x="550864" y="4743523"/>
            <a:ext cx="5365750" cy="292790"/>
          </a:xfrm>
        </p:spPr>
        <p:txBody>
          <a:bodyPr lIns="0" anchor="b" anchorCtr="0"/>
          <a:lstStyle>
            <a:lvl1pPr marL="0" indent="0" algn="l">
              <a:spcAft>
                <a:spcPts val="0"/>
              </a:spcAft>
              <a:buNone/>
              <a:defRPr sz="1400" b="1" i="0">
                <a:solidFill>
                  <a:schemeClr val="bg1"/>
                </a:solidFill>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err="1"/>
              <a:t>Firstname</a:t>
            </a:r>
            <a:r>
              <a:rPr lang="en-US"/>
              <a:t> </a:t>
            </a:r>
            <a:r>
              <a:rPr lang="en-US" err="1"/>
              <a:t>Lastname</a:t>
            </a:r>
            <a:endParaRPr lang="en-US"/>
          </a:p>
        </p:txBody>
      </p:sp>
      <p:sp>
        <p:nvSpPr>
          <p:cNvPr id="6" name="Text Placeholder 10">
            <a:extLst>
              <a:ext uri="{FF2B5EF4-FFF2-40B4-BE49-F238E27FC236}">
                <a16:creationId xmlns:a16="http://schemas.microsoft.com/office/drawing/2014/main" id="{86F2D008-6E83-3869-4752-CFC7502AED33}"/>
              </a:ext>
            </a:extLst>
          </p:cNvPr>
          <p:cNvSpPr>
            <a:spLocks noGrp="1"/>
          </p:cNvSpPr>
          <p:nvPr>
            <p:ph type="body" sz="quarter" idx="17" hasCustomPrompt="1"/>
          </p:nvPr>
        </p:nvSpPr>
        <p:spPr>
          <a:xfrm>
            <a:off x="550864" y="5527499"/>
            <a:ext cx="5365750" cy="198959"/>
          </a:xfrm>
        </p:spPr>
        <p:txBody>
          <a:bodyPr/>
          <a:lstStyle>
            <a:lvl1pPr marL="0" indent="0" algn="l">
              <a:spcAft>
                <a:spcPts val="0"/>
              </a:spcAft>
              <a:buNone/>
              <a:defRPr>
                <a:solidFill>
                  <a:schemeClr val="accent2"/>
                </a:solidFill>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err="1"/>
              <a:t>firstname.lastname@groupm.com</a:t>
            </a:r>
            <a:endParaRPr lang="en-GB"/>
          </a:p>
        </p:txBody>
      </p:sp>
      <p:pic>
        <p:nvPicPr>
          <p:cNvPr id="8" name="GroupM_SingleColor_Logo_Navy_RGB.png">
            <a:extLst>
              <a:ext uri="{FF2B5EF4-FFF2-40B4-BE49-F238E27FC236}">
                <a16:creationId xmlns:a16="http://schemas.microsoft.com/office/drawing/2014/main" id="{9254352D-DA07-F58B-C276-ECBC8C14C9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3224214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3 Chart Slide">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FD7A45C4-8A4B-FFCD-9614-949D82F9E641}"/>
              </a:ext>
            </a:extLst>
          </p:cNvPr>
          <p:cNvSpPr>
            <a:spLocks noGrp="1"/>
          </p:cNvSpPr>
          <p:nvPr>
            <p:ph type="chart" sz="quarter" idx="15" hasCustomPrompt="1"/>
          </p:nvPr>
        </p:nvSpPr>
        <p:spPr/>
        <p:txBody>
          <a:bodyPr/>
          <a:lstStyle>
            <a:lvl1pPr algn="r">
              <a:defRPr/>
            </a:lvl1pPr>
          </a:lstStyle>
          <a:p>
            <a:pPr marL="180000" marR="0" lvl="0" indent="-180000" algn="r"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chart or graph</a:t>
            </a:r>
          </a:p>
          <a:p>
            <a:endParaRPr lang="en-US"/>
          </a:p>
        </p:txBody>
      </p:sp>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9464400" cy="910996"/>
          </a:xfrm>
        </p:spPr>
        <p:txBody>
          <a:bodyPr/>
          <a:lstStyle/>
          <a:p>
            <a:r>
              <a:rPr lang="en-GB"/>
              <a:t>Click here to add your title </a:t>
            </a:r>
            <a:br>
              <a:rPr lang="en-GB"/>
            </a:br>
            <a:r>
              <a:rPr lang="en-GB"/>
              <a:t>or key takeaway data</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3744912"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3744912" cy="3531813"/>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3" name="Text Placeholder 14">
            <a:extLst>
              <a:ext uri="{FF2B5EF4-FFF2-40B4-BE49-F238E27FC236}">
                <a16:creationId xmlns:a16="http://schemas.microsoft.com/office/drawing/2014/main" id="{99E90FC7-4A85-A543-95FA-5122BCC9DF88}"/>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9" name="GroupM_SingleColor_Logo_Navy_RGB.png">
            <a:extLst>
              <a:ext uri="{FF2B5EF4-FFF2-40B4-BE49-F238E27FC236}">
                <a16:creationId xmlns:a16="http://schemas.microsoft.com/office/drawing/2014/main" id="{612A85CB-54EA-89A1-9A36-92D5E17FD62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815218011"/>
      </p:ext>
    </p:extLst>
  </p:cSld>
  <p:clrMapOvr>
    <a:masterClrMapping/>
  </p:clrMapOvr>
  <p:extLst>
    <p:ext uri="{DCECCB84-F9BA-43D5-87BE-67443E8EF086}">
      <p15:sldGuideLst xmlns:p15="http://schemas.microsoft.com/office/powerpoint/2012/main">
        <p15:guide id="1" pos="2706">
          <p15:clr>
            <a:srgbClr val="FBAE40"/>
          </p15:clr>
        </p15:guide>
        <p15:guide id="2" orient="horz" pos="1253">
          <p15:clr>
            <a:srgbClr val="FBAE40"/>
          </p15:clr>
        </p15:guide>
        <p15:guide id="3" pos="3046">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2 Chart Slide">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FD7A45C4-8A4B-FFCD-9614-949D82F9E641}"/>
              </a:ext>
            </a:extLst>
          </p:cNvPr>
          <p:cNvSpPr>
            <a:spLocks noGrp="1"/>
          </p:cNvSpPr>
          <p:nvPr>
            <p:ph type="chart" sz="quarter" idx="15" hasCustomPrompt="1"/>
          </p:nvPr>
        </p:nvSpPr>
        <p:spPr/>
        <p:txBody>
          <a:bodyPr/>
          <a:lstStyle>
            <a:lvl1pPr algn="r">
              <a:defRPr/>
            </a:lvl1pPr>
          </a:lstStyle>
          <a:p>
            <a:pPr marL="180000" marR="0" lvl="0" indent="-180000" algn="r"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chart or graph</a:t>
            </a:r>
          </a:p>
          <a:p>
            <a:endParaRPr lang="en-US"/>
          </a:p>
        </p:txBody>
      </p:sp>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9464400" cy="910996"/>
          </a:xfrm>
        </p:spPr>
        <p:txBody>
          <a:bodyPr/>
          <a:lstStyle/>
          <a:p>
            <a:r>
              <a:rPr lang="en-GB"/>
              <a:t>Click here to add your title </a:t>
            </a:r>
            <a:br>
              <a:rPr lang="en-GB"/>
            </a:br>
            <a:r>
              <a:rPr lang="en-GB"/>
              <a:t>or key takeaway data</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5184774"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5184774" cy="3531813"/>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3" name="Text Placeholder 14">
            <a:extLst>
              <a:ext uri="{FF2B5EF4-FFF2-40B4-BE49-F238E27FC236}">
                <a16:creationId xmlns:a16="http://schemas.microsoft.com/office/drawing/2014/main" id="{F9D07A3C-07E1-D33C-8EC0-27C96D83F257}"/>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9" name="GroupM_SingleColor_Logo_Navy_RGB.png">
            <a:extLst>
              <a:ext uri="{FF2B5EF4-FFF2-40B4-BE49-F238E27FC236}">
                <a16:creationId xmlns:a16="http://schemas.microsoft.com/office/drawing/2014/main" id="{ABEAEAEB-C92E-3593-5098-3E7C370895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2358088394"/>
      </p:ext>
    </p:extLst>
  </p:cSld>
  <p:clrMapOvr>
    <a:masterClrMapping/>
  </p:clrMapOvr>
  <p:extLst>
    <p:ext uri="{DCECCB84-F9BA-43D5-87BE-67443E8EF086}">
      <p15:sldGuideLst xmlns:p15="http://schemas.microsoft.com/office/powerpoint/2012/main">
        <p15:guide id="1" pos="3613">
          <p15:clr>
            <a:srgbClr val="FBAE40"/>
          </p15:clr>
        </p15:guide>
        <p15:guide id="2" orient="horz" pos="1253">
          <p15:clr>
            <a:srgbClr val="FBAE40"/>
          </p15:clr>
        </p15:guide>
        <p15:guide id="3" pos="4067">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Phases_2">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7FA52002-B84D-5B28-5A73-A47709E6F535}"/>
              </a:ext>
            </a:extLst>
          </p:cNvPr>
          <p:cNvCxnSpPr/>
          <p:nvPr userDrawn="1"/>
        </p:nvCxnSpPr>
        <p:spPr>
          <a:xfrm>
            <a:off x="1352284"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50FB779-8CC2-EB4C-1AD4-51A6E81F575E}"/>
              </a:ext>
            </a:extLst>
          </p:cNvPr>
          <p:cNvCxnSpPr/>
          <p:nvPr userDrawn="1"/>
        </p:nvCxnSpPr>
        <p:spPr>
          <a:xfrm>
            <a:off x="2293086"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33DEBC1-EB24-4E8E-82E7-84B7E39735E4}"/>
              </a:ext>
            </a:extLst>
          </p:cNvPr>
          <p:cNvCxnSpPr/>
          <p:nvPr userDrawn="1"/>
        </p:nvCxnSpPr>
        <p:spPr>
          <a:xfrm>
            <a:off x="3233888"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B322EFC-D7CA-72F0-EA49-C432E4D672C6}"/>
              </a:ext>
            </a:extLst>
          </p:cNvPr>
          <p:cNvCxnSpPr/>
          <p:nvPr userDrawn="1"/>
        </p:nvCxnSpPr>
        <p:spPr>
          <a:xfrm>
            <a:off x="4174690"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AEA90FE-BB1A-0502-1926-99A61F256966}"/>
              </a:ext>
            </a:extLst>
          </p:cNvPr>
          <p:cNvCxnSpPr/>
          <p:nvPr userDrawn="1"/>
        </p:nvCxnSpPr>
        <p:spPr>
          <a:xfrm>
            <a:off x="5115492"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FAA5F9C-2276-A524-7176-1621EE1C2261}"/>
              </a:ext>
            </a:extLst>
          </p:cNvPr>
          <p:cNvCxnSpPr/>
          <p:nvPr userDrawn="1"/>
        </p:nvCxnSpPr>
        <p:spPr>
          <a:xfrm>
            <a:off x="6056294"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6F691BC-BF9F-23B4-AAB1-BB143C75D76A}"/>
              </a:ext>
            </a:extLst>
          </p:cNvPr>
          <p:cNvCxnSpPr/>
          <p:nvPr userDrawn="1"/>
        </p:nvCxnSpPr>
        <p:spPr>
          <a:xfrm>
            <a:off x="6997096"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0DDD2D1-EDF5-6EEA-1EBE-230147F88A6D}"/>
              </a:ext>
            </a:extLst>
          </p:cNvPr>
          <p:cNvCxnSpPr/>
          <p:nvPr userDrawn="1"/>
        </p:nvCxnSpPr>
        <p:spPr>
          <a:xfrm>
            <a:off x="7937898"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1C3318E-F652-84D3-2425-C39583196AC4}"/>
              </a:ext>
            </a:extLst>
          </p:cNvPr>
          <p:cNvCxnSpPr/>
          <p:nvPr userDrawn="1"/>
        </p:nvCxnSpPr>
        <p:spPr>
          <a:xfrm>
            <a:off x="8878700"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373CE6-D87D-79A3-C671-9688313354B4}"/>
              </a:ext>
            </a:extLst>
          </p:cNvPr>
          <p:cNvCxnSpPr/>
          <p:nvPr userDrawn="1"/>
        </p:nvCxnSpPr>
        <p:spPr>
          <a:xfrm>
            <a:off x="9819502"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73C0262-4835-B598-7E04-EA3148107385}"/>
              </a:ext>
            </a:extLst>
          </p:cNvPr>
          <p:cNvCxnSpPr/>
          <p:nvPr userDrawn="1"/>
        </p:nvCxnSpPr>
        <p:spPr>
          <a:xfrm>
            <a:off x="10760301"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E0431EB-FB60-8233-934C-18D1CFA11C92}"/>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2CFF4999-315C-4BBB-99D7-12EB702248C0}"/>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20" name="Text Placeholder 38">
            <a:extLst>
              <a:ext uri="{FF2B5EF4-FFF2-40B4-BE49-F238E27FC236}">
                <a16:creationId xmlns:a16="http://schemas.microsoft.com/office/drawing/2014/main" id="{1A6BD4A8-B5E0-FE09-3AFF-DFFC5A6BF3FC}"/>
              </a:ext>
            </a:extLst>
          </p:cNvPr>
          <p:cNvSpPr>
            <a:spLocks noGrp="1"/>
          </p:cNvSpPr>
          <p:nvPr>
            <p:ph type="body" sz="quarter" idx="16" hasCustomPrompt="1"/>
          </p:nvPr>
        </p:nvSpPr>
        <p:spPr>
          <a:xfrm>
            <a:off x="550861" y="2372955"/>
            <a:ext cx="3798932" cy="601926"/>
          </a:xfrm>
          <a:prstGeom prst="roundRect">
            <a:avLst>
              <a:gd name="adj" fmla="val 50000"/>
            </a:avLst>
          </a:prstGeom>
          <a:solidFill>
            <a:schemeClr val="accent1"/>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b="1" i="0">
                <a:solidFill>
                  <a:schemeClr val="bg1"/>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2" name="Text Placeholder 38">
            <a:extLst>
              <a:ext uri="{FF2B5EF4-FFF2-40B4-BE49-F238E27FC236}">
                <a16:creationId xmlns:a16="http://schemas.microsoft.com/office/drawing/2014/main" id="{9BA2F48A-40BC-4E1C-0691-8759D9434812}"/>
              </a:ext>
            </a:extLst>
          </p:cNvPr>
          <p:cNvSpPr>
            <a:spLocks noGrp="1"/>
          </p:cNvSpPr>
          <p:nvPr>
            <p:ph type="body" sz="quarter" idx="17" hasCustomPrompt="1"/>
          </p:nvPr>
        </p:nvSpPr>
        <p:spPr>
          <a:xfrm>
            <a:off x="4439946" y="3264934"/>
            <a:ext cx="2110001" cy="601926"/>
          </a:xfrm>
          <a:prstGeom prst="roundRect">
            <a:avLst>
              <a:gd name="adj" fmla="val 50000"/>
            </a:avLst>
          </a:prstGeom>
          <a:solidFill>
            <a:schemeClr val="accent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3" name="Text Placeholder 38">
            <a:extLst>
              <a:ext uri="{FF2B5EF4-FFF2-40B4-BE49-F238E27FC236}">
                <a16:creationId xmlns:a16="http://schemas.microsoft.com/office/drawing/2014/main" id="{5028A374-9F75-EFC0-19F6-6D80B4B05589}"/>
              </a:ext>
            </a:extLst>
          </p:cNvPr>
          <p:cNvSpPr>
            <a:spLocks noGrp="1"/>
          </p:cNvSpPr>
          <p:nvPr>
            <p:ph type="body" sz="quarter" idx="18" hasCustomPrompt="1"/>
          </p:nvPr>
        </p:nvSpPr>
        <p:spPr>
          <a:xfrm>
            <a:off x="6549947" y="3264934"/>
            <a:ext cx="3018503" cy="601926"/>
          </a:xfrm>
          <a:prstGeom prst="roundRect">
            <a:avLst>
              <a:gd name="adj" fmla="val 50000"/>
            </a:avLst>
          </a:prstGeom>
          <a:solidFill>
            <a:schemeClr val="bg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4" name="Text Placeholder 38">
            <a:extLst>
              <a:ext uri="{FF2B5EF4-FFF2-40B4-BE49-F238E27FC236}">
                <a16:creationId xmlns:a16="http://schemas.microsoft.com/office/drawing/2014/main" id="{3ADCC7DC-56DF-1B6D-F3B0-3CECFDA4588B}"/>
              </a:ext>
            </a:extLst>
          </p:cNvPr>
          <p:cNvSpPr>
            <a:spLocks noGrp="1"/>
          </p:cNvSpPr>
          <p:nvPr>
            <p:ph type="body" sz="quarter" idx="19" hasCustomPrompt="1"/>
          </p:nvPr>
        </p:nvSpPr>
        <p:spPr>
          <a:xfrm>
            <a:off x="9138436" y="4218966"/>
            <a:ext cx="2072001" cy="601926"/>
          </a:xfrm>
          <a:prstGeom prst="roundRect">
            <a:avLst>
              <a:gd name="adj" fmla="val 50000"/>
            </a:avLst>
          </a:prstGeom>
          <a:solidFill>
            <a:schemeClr val="accent1"/>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pic>
        <p:nvPicPr>
          <p:cNvPr id="6" name="GroupM_SingleColor_Logo_Navy_RGB.png">
            <a:extLst>
              <a:ext uri="{FF2B5EF4-FFF2-40B4-BE49-F238E27FC236}">
                <a16:creationId xmlns:a16="http://schemas.microsoft.com/office/drawing/2014/main" id="{7553FE37-1AFB-F207-2215-5C0DF7AA66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3" name="TextBox 2">
            <a:extLst>
              <a:ext uri="{FF2B5EF4-FFF2-40B4-BE49-F238E27FC236}">
                <a16:creationId xmlns:a16="http://schemas.microsoft.com/office/drawing/2014/main" id="{4611FAFA-13AC-2B08-8CDA-600EEF6C2FC8}"/>
              </a:ext>
            </a:extLst>
          </p:cNvPr>
          <p:cNvSpPr txBox="1"/>
          <p:nvPr userDrawn="1"/>
        </p:nvSpPr>
        <p:spPr>
          <a:xfrm>
            <a:off x="700844" y="1889623"/>
            <a:ext cx="322204" cy="184666"/>
          </a:xfrm>
          <a:prstGeom prst="rect">
            <a:avLst/>
          </a:prstGeom>
          <a:noFill/>
        </p:spPr>
        <p:txBody>
          <a:bodyPr wrap="none" lIns="0" tIns="0" rIns="0" bIns="0" rtlCol="0">
            <a:spAutoFit/>
          </a:bodyPr>
          <a:lstStyle/>
          <a:p>
            <a:pPr algn="ctr"/>
            <a:r>
              <a:rPr lang="en-US" sz="1200" b="1" i="0">
                <a:solidFill>
                  <a:schemeClr val="bg2"/>
                </a:solidFill>
                <a:latin typeface="Poppins" pitchFamily="2" charset="77"/>
                <a:cs typeface="Poppins" pitchFamily="2" charset="77"/>
              </a:rPr>
              <a:t>JAN</a:t>
            </a:r>
          </a:p>
        </p:txBody>
      </p:sp>
      <p:sp>
        <p:nvSpPr>
          <p:cNvPr id="7" name="TextBox 6">
            <a:extLst>
              <a:ext uri="{FF2B5EF4-FFF2-40B4-BE49-F238E27FC236}">
                <a16:creationId xmlns:a16="http://schemas.microsoft.com/office/drawing/2014/main" id="{FA2847DB-741C-6704-7ACB-B48078BB65C6}"/>
              </a:ext>
            </a:extLst>
          </p:cNvPr>
          <p:cNvSpPr txBox="1"/>
          <p:nvPr userDrawn="1"/>
        </p:nvSpPr>
        <p:spPr>
          <a:xfrm>
            <a:off x="1679123" y="1889623"/>
            <a:ext cx="274113" cy="184666"/>
          </a:xfrm>
          <a:prstGeom prst="rect">
            <a:avLst/>
          </a:prstGeom>
          <a:noFill/>
        </p:spPr>
        <p:txBody>
          <a:bodyPr wrap="none" lIns="0" tIns="0" rIns="0" bIns="0" rtlCol="0">
            <a:spAutoFit/>
          </a:bodyPr>
          <a:lstStyle/>
          <a:p>
            <a:pPr algn="ctr"/>
            <a:r>
              <a:rPr lang="en-US" sz="1200" b="1" i="0">
                <a:solidFill>
                  <a:schemeClr val="bg2"/>
                </a:solidFill>
                <a:latin typeface="Poppins" pitchFamily="2" charset="77"/>
                <a:cs typeface="Poppins" pitchFamily="2" charset="77"/>
              </a:rPr>
              <a:t>FEB</a:t>
            </a:r>
          </a:p>
        </p:txBody>
      </p:sp>
      <p:sp>
        <p:nvSpPr>
          <p:cNvPr id="8" name="TextBox 7">
            <a:extLst>
              <a:ext uri="{FF2B5EF4-FFF2-40B4-BE49-F238E27FC236}">
                <a16:creationId xmlns:a16="http://schemas.microsoft.com/office/drawing/2014/main" id="{B7838ACB-328B-8D18-B720-78DC1BF2B23F}"/>
              </a:ext>
            </a:extLst>
          </p:cNvPr>
          <p:cNvSpPr txBox="1"/>
          <p:nvPr userDrawn="1"/>
        </p:nvSpPr>
        <p:spPr>
          <a:xfrm>
            <a:off x="2519158" y="1889623"/>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MAR</a:t>
            </a:r>
          </a:p>
        </p:txBody>
      </p:sp>
      <p:sp>
        <p:nvSpPr>
          <p:cNvPr id="9" name="TextBox 8">
            <a:extLst>
              <a:ext uri="{FF2B5EF4-FFF2-40B4-BE49-F238E27FC236}">
                <a16:creationId xmlns:a16="http://schemas.microsoft.com/office/drawing/2014/main" id="{14830971-8692-52BF-913C-818145A8B30C}"/>
              </a:ext>
            </a:extLst>
          </p:cNvPr>
          <p:cNvSpPr txBox="1"/>
          <p:nvPr userDrawn="1"/>
        </p:nvSpPr>
        <p:spPr>
          <a:xfrm>
            <a:off x="3455172" y="1889623"/>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APR</a:t>
            </a:r>
          </a:p>
        </p:txBody>
      </p:sp>
      <p:sp>
        <p:nvSpPr>
          <p:cNvPr id="10" name="TextBox 9">
            <a:extLst>
              <a:ext uri="{FF2B5EF4-FFF2-40B4-BE49-F238E27FC236}">
                <a16:creationId xmlns:a16="http://schemas.microsoft.com/office/drawing/2014/main" id="{B4BF9461-09FC-454E-32F8-B6B7AE03C445}"/>
              </a:ext>
            </a:extLst>
          </p:cNvPr>
          <p:cNvSpPr txBox="1"/>
          <p:nvPr userDrawn="1"/>
        </p:nvSpPr>
        <p:spPr>
          <a:xfrm>
            <a:off x="4391184" y="1889623"/>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MAY</a:t>
            </a:r>
          </a:p>
        </p:txBody>
      </p:sp>
      <p:sp>
        <p:nvSpPr>
          <p:cNvPr id="15" name="TextBox 14">
            <a:extLst>
              <a:ext uri="{FF2B5EF4-FFF2-40B4-BE49-F238E27FC236}">
                <a16:creationId xmlns:a16="http://schemas.microsoft.com/office/drawing/2014/main" id="{2081A83F-CD27-6DB8-0D4B-D94979642B16}"/>
              </a:ext>
            </a:extLst>
          </p:cNvPr>
          <p:cNvSpPr txBox="1"/>
          <p:nvPr userDrawn="1"/>
        </p:nvSpPr>
        <p:spPr>
          <a:xfrm>
            <a:off x="5340075" y="1889623"/>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JUN</a:t>
            </a:r>
          </a:p>
        </p:txBody>
      </p:sp>
      <p:sp>
        <p:nvSpPr>
          <p:cNvPr id="16" name="TextBox 15">
            <a:extLst>
              <a:ext uri="{FF2B5EF4-FFF2-40B4-BE49-F238E27FC236}">
                <a16:creationId xmlns:a16="http://schemas.microsoft.com/office/drawing/2014/main" id="{0BBDF8B1-7228-709E-02DD-74C44BDBF9C6}"/>
              </a:ext>
            </a:extLst>
          </p:cNvPr>
          <p:cNvSpPr txBox="1"/>
          <p:nvPr userDrawn="1"/>
        </p:nvSpPr>
        <p:spPr>
          <a:xfrm>
            <a:off x="6301845" y="1889623"/>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JUL</a:t>
            </a:r>
          </a:p>
        </p:txBody>
      </p:sp>
      <p:sp>
        <p:nvSpPr>
          <p:cNvPr id="21" name="TextBox 20">
            <a:extLst>
              <a:ext uri="{FF2B5EF4-FFF2-40B4-BE49-F238E27FC236}">
                <a16:creationId xmlns:a16="http://schemas.microsoft.com/office/drawing/2014/main" id="{81B2BDC2-9D72-67A0-FE57-9E6CDA6D8E5C}"/>
              </a:ext>
            </a:extLst>
          </p:cNvPr>
          <p:cNvSpPr txBox="1"/>
          <p:nvPr userDrawn="1"/>
        </p:nvSpPr>
        <p:spPr>
          <a:xfrm>
            <a:off x="7237857" y="1889623"/>
            <a:ext cx="481718"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AUG</a:t>
            </a:r>
          </a:p>
        </p:txBody>
      </p:sp>
      <p:sp>
        <p:nvSpPr>
          <p:cNvPr id="25" name="TextBox 24">
            <a:extLst>
              <a:ext uri="{FF2B5EF4-FFF2-40B4-BE49-F238E27FC236}">
                <a16:creationId xmlns:a16="http://schemas.microsoft.com/office/drawing/2014/main" id="{6C775CF0-6612-5CE1-F316-2210794DEEF7}"/>
              </a:ext>
            </a:extLst>
          </p:cNvPr>
          <p:cNvSpPr txBox="1"/>
          <p:nvPr userDrawn="1"/>
        </p:nvSpPr>
        <p:spPr>
          <a:xfrm>
            <a:off x="8169587" y="1889623"/>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SEP</a:t>
            </a:r>
          </a:p>
        </p:txBody>
      </p:sp>
      <p:sp>
        <p:nvSpPr>
          <p:cNvPr id="26" name="TextBox 25">
            <a:extLst>
              <a:ext uri="{FF2B5EF4-FFF2-40B4-BE49-F238E27FC236}">
                <a16:creationId xmlns:a16="http://schemas.microsoft.com/office/drawing/2014/main" id="{9891F1F1-FECC-A799-164C-27FBDCAE4112}"/>
              </a:ext>
            </a:extLst>
          </p:cNvPr>
          <p:cNvSpPr txBox="1"/>
          <p:nvPr userDrawn="1"/>
        </p:nvSpPr>
        <p:spPr>
          <a:xfrm>
            <a:off x="9105599" y="1889623"/>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OCT</a:t>
            </a:r>
          </a:p>
        </p:txBody>
      </p:sp>
      <p:sp>
        <p:nvSpPr>
          <p:cNvPr id="27" name="TextBox 26">
            <a:extLst>
              <a:ext uri="{FF2B5EF4-FFF2-40B4-BE49-F238E27FC236}">
                <a16:creationId xmlns:a16="http://schemas.microsoft.com/office/drawing/2014/main" id="{D5348DC5-4D16-726B-F244-8AFD2559D228}"/>
              </a:ext>
            </a:extLst>
          </p:cNvPr>
          <p:cNvSpPr txBox="1"/>
          <p:nvPr userDrawn="1"/>
        </p:nvSpPr>
        <p:spPr>
          <a:xfrm>
            <a:off x="10028732" y="1889623"/>
            <a:ext cx="481718"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NOV</a:t>
            </a:r>
          </a:p>
        </p:txBody>
      </p:sp>
      <p:sp>
        <p:nvSpPr>
          <p:cNvPr id="28" name="TextBox 27">
            <a:extLst>
              <a:ext uri="{FF2B5EF4-FFF2-40B4-BE49-F238E27FC236}">
                <a16:creationId xmlns:a16="http://schemas.microsoft.com/office/drawing/2014/main" id="{7608D1F7-14D1-C2EF-E3FA-D4365EF4C025}"/>
              </a:ext>
            </a:extLst>
          </p:cNvPr>
          <p:cNvSpPr txBox="1"/>
          <p:nvPr userDrawn="1"/>
        </p:nvSpPr>
        <p:spPr>
          <a:xfrm>
            <a:off x="10986215" y="1889623"/>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DEC</a:t>
            </a:r>
          </a:p>
        </p:txBody>
      </p:sp>
      <p:sp>
        <p:nvSpPr>
          <p:cNvPr id="29" name="Text Placeholder 38">
            <a:extLst>
              <a:ext uri="{FF2B5EF4-FFF2-40B4-BE49-F238E27FC236}">
                <a16:creationId xmlns:a16="http://schemas.microsoft.com/office/drawing/2014/main" id="{037BAAF2-2754-BAC6-EC8B-52C4D7BB5912}"/>
              </a:ext>
            </a:extLst>
          </p:cNvPr>
          <p:cNvSpPr>
            <a:spLocks noGrp="1"/>
          </p:cNvSpPr>
          <p:nvPr>
            <p:ph type="body" sz="quarter" idx="20" hasCustomPrompt="1"/>
          </p:nvPr>
        </p:nvSpPr>
        <p:spPr>
          <a:xfrm>
            <a:off x="2211899" y="4953000"/>
            <a:ext cx="3055561" cy="601926"/>
          </a:xfrm>
          <a:prstGeom prst="roundRect">
            <a:avLst>
              <a:gd name="adj" fmla="val 50000"/>
            </a:avLst>
          </a:prstGeom>
          <a:solidFill>
            <a:schemeClr val="accent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30" name="Text Placeholder 38">
            <a:extLst>
              <a:ext uri="{FF2B5EF4-FFF2-40B4-BE49-F238E27FC236}">
                <a16:creationId xmlns:a16="http://schemas.microsoft.com/office/drawing/2014/main" id="{8A311677-1394-E496-AA09-883C45B4AF09}"/>
              </a:ext>
            </a:extLst>
          </p:cNvPr>
          <p:cNvSpPr>
            <a:spLocks noGrp="1"/>
          </p:cNvSpPr>
          <p:nvPr>
            <p:ph type="body" sz="quarter" idx="21" hasCustomPrompt="1"/>
          </p:nvPr>
        </p:nvSpPr>
        <p:spPr>
          <a:xfrm>
            <a:off x="5377968" y="4953000"/>
            <a:ext cx="3018503" cy="601926"/>
          </a:xfrm>
          <a:prstGeom prst="roundRect">
            <a:avLst>
              <a:gd name="adj" fmla="val 50000"/>
            </a:avLst>
          </a:prstGeom>
          <a:solidFill>
            <a:schemeClr val="bg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Tree>
    <p:extLst>
      <p:ext uri="{BB962C8B-B14F-4D97-AF65-F5344CB8AC3E}">
        <p14:creationId xmlns:p14="http://schemas.microsoft.com/office/powerpoint/2010/main" val="2633656332"/>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Phases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31EB-FB60-8233-934C-18D1CFA11C92}"/>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2CFF4999-315C-4BBB-99D7-12EB702248C0}"/>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Box 4">
            <a:extLst>
              <a:ext uri="{FF2B5EF4-FFF2-40B4-BE49-F238E27FC236}">
                <a16:creationId xmlns:a16="http://schemas.microsoft.com/office/drawing/2014/main" id="{74738ACB-38A2-39C4-F65D-DB3F7258AC46}"/>
              </a:ext>
            </a:extLst>
          </p:cNvPr>
          <p:cNvSpPr txBox="1"/>
          <p:nvPr userDrawn="1"/>
        </p:nvSpPr>
        <p:spPr>
          <a:xfrm>
            <a:off x="550861"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1</a:t>
            </a:r>
          </a:p>
        </p:txBody>
      </p:sp>
      <p:sp>
        <p:nvSpPr>
          <p:cNvPr id="11" name="TextBox 10">
            <a:extLst>
              <a:ext uri="{FF2B5EF4-FFF2-40B4-BE49-F238E27FC236}">
                <a16:creationId xmlns:a16="http://schemas.microsoft.com/office/drawing/2014/main" id="{4200CA56-9865-AE0C-69AA-ED899B7EC484}"/>
              </a:ext>
            </a:extLst>
          </p:cNvPr>
          <p:cNvSpPr txBox="1"/>
          <p:nvPr userDrawn="1"/>
        </p:nvSpPr>
        <p:spPr>
          <a:xfrm>
            <a:off x="3323430"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2</a:t>
            </a:r>
          </a:p>
        </p:txBody>
      </p:sp>
      <p:sp>
        <p:nvSpPr>
          <p:cNvPr id="12" name="TextBox 11">
            <a:extLst>
              <a:ext uri="{FF2B5EF4-FFF2-40B4-BE49-F238E27FC236}">
                <a16:creationId xmlns:a16="http://schemas.microsoft.com/office/drawing/2014/main" id="{1250C0F7-F938-A522-382F-05F2E00732AB}"/>
              </a:ext>
            </a:extLst>
          </p:cNvPr>
          <p:cNvSpPr txBox="1"/>
          <p:nvPr userDrawn="1"/>
        </p:nvSpPr>
        <p:spPr>
          <a:xfrm>
            <a:off x="6095449"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3</a:t>
            </a:r>
          </a:p>
        </p:txBody>
      </p:sp>
      <p:sp>
        <p:nvSpPr>
          <p:cNvPr id="13" name="TextBox 12">
            <a:extLst>
              <a:ext uri="{FF2B5EF4-FFF2-40B4-BE49-F238E27FC236}">
                <a16:creationId xmlns:a16="http://schemas.microsoft.com/office/drawing/2014/main" id="{4D4BF5FA-F754-505B-52AB-DB59A72AC8DF}"/>
              </a:ext>
            </a:extLst>
          </p:cNvPr>
          <p:cNvSpPr txBox="1"/>
          <p:nvPr userDrawn="1"/>
        </p:nvSpPr>
        <p:spPr>
          <a:xfrm>
            <a:off x="8868018"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4</a:t>
            </a:r>
          </a:p>
        </p:txBody>
      </p:sp>
      <p:sp>
        <p:nvSpPr>
          <p:cNvPr id="14" name="Oval 13">
            <a:extLst>
              <a:ext uri="{FF2B5EF4-FFF2-40B4-BE49-F238E27FC236}">
                <a16:creationId xmlns:a16="http://schemas.microsoft.com/office/drawing/2014/main" id="{8D68FF1C-21C8-2AF6-4642-AEE234E9EAE1}"/>
              </a:ext>
            </a:extLst>
          </p:cNvPr>
          <p:cNvSpPr>
            <a:spLocks noChangeAspect="1"/>
          </p:cNvSpPr>
          <p:nvPr userDrawn="1"/>
        </p:nvSpPr>
        <p:spPr>
          <a:xfrm>
            <a:off x="371145"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FE6597F-DAE4-F025-6A1B-38BA2A01FBA5}"/>
              </a:ext>
            </a:extLst>
          </p:cNvPr>
          <p:cNvSpPr>
            <a:spLocks noChangeAspect="1"/>
          </p:cNvSpPr>
          <p:nvPr userDrawn="1"/>
        </p:nvSpPr>
        <p:spPr>
          <a:xfrm>
            <a:off x="3143714"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094E887-B0C1-4FDA-CA36-67F97F915318}"/>
              </a:ext>
            </a:extLst>
          </p:cNvPr>
          <p:cNvSpPr>
            <a:spLocks noChangeAspect="1"/>
          </p:cNvSpPr>
          <p:nvPr userDrawn="1"/>
        </p:nvSpPr>
        <p:spPr>
          <a:xfrm>
            <a:off x="5916283"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31690D7-6647-0D87-DE49-AF0AD8198991}"/>
              </a:ext>
            </a:extLst>
          </p:cNvPr>
          <p:cNvSpPr>
            <a:spLocks noChangeAspect="1"/>
          </p:cNvSpPr>
          <p:nvPr userDrawn="1"/>
        </p:nvSpPr>
        <p:spPr>
          <a:xfrm>
            <a:off x="8688855"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8">
            <a:extLst>
              <a:ext uri="{FF2B5EF4-FFF2-40B4-BE49-F238E27FC236}">
                <a16:creationId xmlns:a16="http://schemas.microsoft.com/office/drawing/2014/main" id="{1A6BD4A8-B5E0-FE09-3AFF-DFFC5A6BF3FC}"/>
              </a:ext>
            </a:extLst>
          </p:cNvPr>
          <p:cNvSpPr>
            <a:spLocks noGrp="1"/>
          </p:cNvSpPr>
          <p:nvPr>
            <p:ph type="body" sz="quarter" idx="16" hasCustomPrompt="1"/>
          </p:nvPr>
        </p:nvSpPr>
        <p:spPr>
          <a:xfrm>
            <a:off x="550861" y="2682048"/>
            <a:ext cx="3798932" cy="601926"/>
          </a:xfrm>
          <a:prstGeom prst="roundRect">
            <a:avLst>
              <a:gd name="adj" fmla="val 50000"/>
            </a:avLst>
          </a:prstGeom>
          <a:solidFill>
            <a:schemeClr val="accent1"/>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b="1" i="0">
                <a:solidFill>
                  <a:schemeClr val="bg1"/>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2" name="Text Placeholder 38">
            <a:extLst>
              <a:ext uri="{FF2B5EF4-FFF2-40B4-BE49-F238E27FC236}">
                <a16:creationId xmlns:a16="http://schemas.microsoft.com/office/drawing/2014/main" id="{9BA2F48A-40BC-4E1C-0691-8759D9434812}"/>
              </a:ext>
            </a:extLst>
          </p:cNvPr>
          <p:cNvSpPr>
            <a:spLocks noGrp="1"/>
          </p:cNvSpPr>
          <p:nvPr>
            <p:ph type="body" sz="quarter" idx="17" hasCustomPrompt="1"/>
          </p:nvPr>
        </p:nvSpPr>
        <p:spPr>
          <a:xfrm>
            <a:off x="4349793" y="3574027"/>
            <a:ext cx="2110001" cy="601926"/>
          </a:xfrm>
          <a:prstGeom prst="roundRect">
            <a:avLst>
              <a:gd name="adj" fmla="val 50000"/>
            </a:avLst>
          </a:prstGeom>
          <a:solidFill>
            <a:schemeClr val="accent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3" name="Text Placeholder 38">
            <a:extLst>
              <a:ext uri="{FF2B5EF4-FFF2-40B4-BE49-F238E27FC236}">
                <a16:creationId xmlns:a16="http://schemas.microsoft.com/office/drawing/2014/main" id="{5028A374-9F75-EFC0-19F6-6D80B4B05589}"/>
              </a:ext>
            </a:extLst>
          </p:cNvPr>
          <p:cNvSpPr>
            <a:spLocks noGrp="1"/>
          </p:cNvSpPr>
          <p:nvPr>
            <p:ph type="body" sz="quarter" idx="18" hasCustomPrompt="1"/>
          </p:nvPr>
        </p:nvSpPr>
        <p:spPr>
          <a:xfrm>
            <a:off x="6459794" y="3574027"/>
            <a:ext cx="3018503" cy="601926"/>
          </a:xfrm>
          <a:prstGeom prst="roundRect">
            <a:avLst>
              <a:gd name="adj" fmla="val 50000"/>
            </a:avLst>
          </a:prstGeom>
          <a:solidFill>
            <a:schemeClr val="bg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4" name="Text Placeholder 38">
            <a:extLst>
              <a:ext uri="{FF2B5EF4-FFF2-40B4-BE49-F238E27FC236}">
                <a16:creationId xmlns:a16="http://schemas.microsoft.com/office/drawing/2014/main" id="{3ADCC7DC-56DF-1B6D-F3B0-3CECFDA4588B}"/>
              </a:ext>
            </a:extLst>
          </p:cNvPr>
          <p:cNvSpPr>
            <a:spLocks noGrp="1"/>
          </p:cNvSpPr>
          <p:nvPr>
            <p:ph type="body" sz="quarter" idx="19" hasCustomPrompt="1"/>
          </p:nvPr>
        </p:nvSpPr>
        <p:spPr>
          <a:xfrm>
            <a:off x="9048283" y="4528059"/>
            <a:ext cx="2072001" cy="601926"/>
          </a:xfrm>
          <a:prstGeom prst="roundRect">
            <a:avLst>
              <a:gd name="adj" fmla="val 50000"/>
            </a:avLst>
          </a:prstGeom>
          <a:solidFill>
            <a:schemeClr val="accent1"/>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pic>
        <p:nvPicPr>
          <p:cNvPr id="6" name="GroupM_SingleColor_Logo_Navy_RGB.png">
            <a:extLst>
              <a:ext uri="{FF2B5EF4-FFF2-40B4-BE49-F238E27FC236}">
                <a16:creationId xmlns:a16="http://schemas.microsoft.com/office/drawing/2014/main" id="{7553FE37-1AFB-F207-2215-5C0DF7AA66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2978475946"/>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3 Chart Slide">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FD7A45C4-8A4B-FFCD-9614-949D82F9E641}"/>
              </a:ext>
            </a:extLst>
          </p:cNvPr>
          <p:cNvSpPr>
            <a:spLocks noGrp="1"/>
          </p:cNvSpPr>
          <p:nvPr>
            <p:ph type="chart" sz="quarter" idx="15" hasCustomPrompt="1"/>
          </p:nvPr>
        </p:nvSpPr>
        <p:spPr/>
        <p:txBody>
          <a:bodyPr/>
          <a:lstStyle>
            <a:lvl1pPr algn="r">
              <a:defRPr/>
            </a:lvl1pPr>
          </a:lstStyle>
          <a:p>
            <a:pPr marL="180000" marR="0" lvl="0" indent="-180000" algn="r"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chart or graph</a:t>
            </a:r>
          </a:p>
          <a:p>
            <a:endParaRPr lang="en-US"/>
          </a:p>
        </p:txBody>
      </p:sp>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9464400" cy="910996"/>
          </a:xfrm>
        </p:spPr>
        <p:txBody>
          <a:bodyPr/>
          <a:lstStyle/>
          <a:p>
            <a:r>
              <a:rPr lang="en-GB"/>
              <a:t>Click here to add your title </a:t>
            </a:r>
            <a:br>
              <a:rPr lang="en-GB"/>
            </a:br>
            <a:r>
              <a:rPr lang="en-GB"/>
              <a:t>or key takeaway data</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3744912"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3744912" cy="3531813"/>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3" name="Text Placeholder 14">
            <a:extLst>
              <a:ext uri="{FF2B5EF4-FFF2-40B4-BE49-F238E27FC236}">
                <a16:creationId xmlns:a16="http://schemas.microsoft.com/office/drawing/2014/main" id="{99E90FC7-4A85-A543-95FA-5122BCC9DF88}"/>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9" name="GroupM_SingleColor_Logo_Navy_RGB.png">
            <a:extLst>
              <a:ext uri="{FF2B5EF4-FFF2-40B4-BE49-F238E27FC236}">
                <a16:creationId xmlns:a16="http://schemas.microsoft.com/office/drawing/2014/main" id="{612A85CB-54EA-89A1-9A36-92D5E17FD62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3995245991"/>
      </p:ext>
    </p:extLst>
  </p:cSld>
  <p:clrMapOvr>
    <a:masterClrMapping/>
  </p:clrMapOvr>
  <p:extLst>
    <p:ext uri="{DCECCB84-F9BA-43D5-87BE-67443E8EF086}">
      <p15:sldGuideLst xmlns:p15="http://schemas.microsoft.com/office/powerpoint/2012/main">
        <p15:guide id="1" pos="2706">
          <p15:clr>
            <a:srgbClr val="FBAE40"/>
          </p15:clr>
        </p15:guide>
        <p15:guide id="2" orient="horz" pos="1253">
          <p15:clr>
            <a:srgbClr val="FBAE40"/>
          </p15:clr>
        </p15:guide>
        <p15:guide id="3" pos="3046" userDrawn="1">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2 Chart Slide">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FD7A45C4-8A4B-FFCD-9614-949D82F9E641}"/>
              </a:ext>
            </a:extLst>
          </p:cNvPr>
          <p:cNvSpPr>
            <a:spLocks noGrp="1"/>
          </p:cNvSpPr>
          <p:nvPr>
            <p:ph type="chart" sz="quarter" idx="15" hasCustomPrompt="1"/>
          </p:nvPr>
        </p:nvSpPr>
        <p:spPr/>
        <p:txBody>
          <a:bodyPr/>
          <a:lstStyle>
            <a:lvl1pPr algn="r">
              <a:defRPr/>
            </a:lvl1pPr>
          </a:lstStyle>
          <a:p>
            <a:pPr marL="180000" marR="0" lvl="0" indent="-180000" algn="r"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chart or graph</a:t>
            </a:r>
          </a:p>
          <a:p>
            <a:endParaRPr lang="en-US"/>
          </a:p>
        </p:txBody>
      </p:sp>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9464400" cy="910996"/>
          </a:xfrm>
        </p:spPr>
        <p:txBody>
          <a:bodyPr/>
          <a:lstStyle/>
          <a:p>
            <a:r>
              <a:rPr lang="en-GB"/>
              <a:t>Click here to add your title </a:t>
            </a:r>
            <a:br>
              <a:rPr lang="en-GB"/>
            </a:br>
            <a:r>
              <a:rPr lang="en-GB"/>
              <a:t>or key takeaway data</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5184774"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5184774" cy="3531813"/>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3" name="Text Placeholder 14">
            <a:extLst>
              <a:ext uri="{FF2B5EF4-FFF2-40B4-BE49-F238E27FC236}">
                <a16:creationId xmlns:a16="http://schemas.microsoft.com/office/drawing/2014/main" id="{F9D07A3C-07E1-D33C-8EC0-27C96D83F257}"/>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9" name="GroupM_SingleColor_Logo_Navy_RGB.png">
            <a:extLst>
              <a:ext uri="{FF2B5EF4-FFF2-40B4-BE49-F238E27FC236}">
                <a16:creationId xmlns:a16="http://schemas.microsoft.com/office/drawing/2014/main" id="{ABEAEAEB-C92E-3593-5098-3E7C370895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2621208251"/>
      </p:ext>
    </p:extLst>
  </p:cSld>
  <p:clrMapOvr>
    <a:masterClrMapping/>
  </p:clrMapOvr>
  <p:extLst>
    <p:ext uri="{DCECCB84-F9BA-43D5-87BE-67443E8EF086}">
      <p15:sldGuideLst xmlns:p15="http://schemas.microsoft.com/office/powerpoint/2012/main">
        <p15:guide id="1" pos="3613" userDrawn="1">
          <p15:clr>
            <a:srgbClr val="FBAE40"/>
          </p15:clr>
        </p15:guide>
        <p15:guide id="2" orient="horz" pos="1253">
          <p15:clr>
            <a:srgbClr val="FBAE40"/>
          </p15:clr>
        </p15:guide>
        <p15:guide id="3" pos="4067" userDrawn="1">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cope of Work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31EB-FB60-8233-934C-18D1CFA11C92}"/>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2CFF4999-315C-4BBB-99D7-12EB702248C0}"/>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Box 4">
            <a:extLst>
              <a:ext uri="{FF2B5EF4-FFF2-40B4-BE49-F238E27FC236}">
                <a16:creationId xmlns:a16="http://schemas.microsoft.com/office/drawing/2014/main" id="{74738ACB-38A2-39C4-F65D-DB3F7258AC46}"/>
              </a:ext>
            </a:extLst>
          </p:cNvPr>
          <p:cNvSpPr txBox="1"/>
          <p:nvPr userDrawn="1"/>
        </p:nvSpPr>
        <p:spPr>
          <a:xfrm>
            <a:off x="550861"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1</a:t>
            </a:r>
          </a:p>
        </p:txBody>
      </p:sp>
      <p:sp>
        <p:nvSpPr>
          <p:cNvPr id="11" name="TextBox 10">
            <a:extLst>
              <a:ext uri="{FF2B5EF4-FFF2-40B4-BE49-F238E27FC236}">
                <a16:creationId xmlns:a16="http://schemas.microsoft.com/office/drawing/2014/main" id="{4200CA56-9865-AE0C-69AA-ED899B7EC484}"/>
              </a:ext>
            </a:extLst>
          </p:cNvPr>
          <p:cNvSpPr txBox="1"/>
          <p:nvPr userDrawn="1"/>
        </p:nvSpPr>
        <p:spPr>
          <a:xfrm>
            <a:off x="3323430"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2</a:t>
            </a:r>
          </a:p>
        </p:txBody>
      </p:sp>
      <p:sp>
        <p:nvSpPr>
          <p:cNvPr id="12" name="TextBox 11">
            <a:extLst>
              <a:ext uri="{FF2B5EF4-FFF2-40B4-BE49-F238E27FC236}">
                <a16:creationId xmlns:a16="http://schemas.microsoft.com/office/drawing/2014/main" id="{1250C0F7-F938-A522-382F-05F2E00732AB}"/>
              </a:ext>
            </a:extLst>
          </p:cNvPr>
          <p:cNvSpPr txBox="1"/>
          <p:nvPr userDrawn="1"/>
        </p:nvSpPr>
        <p:spPr>
          <a:xfrm>
            <a:off x="6095449"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3</a:t>
            </a:r>
          </a:p>
        </p:txBody>
      </p:sp>
      <p:sp>
        <p:nvSpPr>
          <p:cNvPr id="13" name="TextBox 12">
            <a:extLst>
              <a:ext uri="{FF2B5EF4-FFF2-40B4-BE49-F238E27FC236}">
                <a16:creationId xmlns:a16="http://schemas.microsoft.com/office/drawing/2014/main" id="{4D4BF5FA-F754-505B-52AB-DB59A72AC8DF}"/>
              </a:ext>
            </a:extLst>
          </p:cNvPr>
          <p:cNvSpPr txBox="1"/>
          <p:nvPr userDrawn="1"/>
        </p:nvSpPr>
        <p:spPr>
          <a:xfrm>
            <a:off x="8868018"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4</a:t>
            </a:r>
          </a:p>
        </p:txBody>
      </p:sp>
      <p:sp>
        <p:nvSpPr>
          <p:cNvPr id="14" name="Oval 13">
            <a:extLst>
              <a:ext uri="{FF2B5EF4-FFF2-40B4-BE49-F238E27FC236}">
                <a16:creationId xmlns:a16="http://schemas.microsoft.com/office/drawing/2014/main" id="{8D68FF1C-21C8-2AF6-4642-AEE234E9EAE1}"/>
              </a:ext>
            </a:extLst>
          </p:cNvPr>
          <p:cNvSpPr>
            <a:spLocks noChangeAspect="1"/>
          </p:cNvSpPr>
          <p:nvPr userDrawn="1"/>
        </p:nvSpPr>
        <p:spPr>
          <a:xfrm>
            <a:off x="371145"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FE6597F-DAE4-F025-6A1B-38BA2A01FBA5}"/>
              </a:ext>
            </a:extLst>
          </p:cNvPr>
          <p:cNvSpPr>
            <a:spLocks noChangeAspect="1"/>
          </p:cNvSpPr>
          <p:nvPr userDrawn="1"/>
        </p:nvSpPr>
        <p:spPr>
          <a:xfrm>
            <a:off x="3143714"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094E887-B0C1-4FDA-CA36-67F97F915318}"/>
              </a:ext>
            </a:extLst>
          </p:cNvPr>
          <p:cNvSpPr>
            <a:spLocks noChangeAspect="1"/>
          </p:cNvSpPr>
          <p:nvPr userDrawn="1"/>
        </p:nvSpPr>
        <p:spPr>
          <a:xfrm>
            <a:off x="5916283"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31690D7-6647-0D87-DE49-AF0AD8198991}"/>
              </a:ext>
            </a:extLst>
          </p:cNvPr>
          <p:cNvSpPr>
            <a:spLocks noChangeAspect="1"/>
          </p:cNvSpPr>
          <p:nvPr userDrawn="1"/>
        </p:nvSpPr>
        <p:spPr>
          <a:xfrm>
            <a:off x="8688855"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8">
            <a:extLst>
              <a:ext uri="{FF2B5EF4-FFF2-40B4-BE49-F238E27FC236}">
                <a16:creationId xmlns:a16="http://schemas.microsoft.com/office/drawing/2014/main" id="{1A6BD4A8-B5E0-FE09-3AFF-DFFC5A6BF3FC}"/>
              </a:ext>
            </a:extLst>
          </p:cNvPr>
          <p:cNvSpPr>
            <a:spLocks noGrp="1"/>
          </p:cNvSpPr>
          <p:nvPr>
            <p:ph type="body" sz="quarter" idx="16" hasCustomPrompt="1"/>
          </p:nvPr>
        </p:nvSpPr>
        <p:spPr>
          <a:xfrm>
            <a:off x="550861" y="2682048"/>
            <a:ext cx="3798932" cy="601926"/>
          </a:xfrm>
          <a:prstGeom prst="roundRect">
            <a:avLst>
              <a:gd name="adj" fmla="val 50000"/>
            </a:avLst>
          </a:prstGeom>
          <a:solidFill>
            <a:schemeClr val="accent1"/>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b="1" i="0">
                <a:solidFill>
                  <a:schemeClr val="bg1"/>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2" name="Text Placeholder 38">
            <a:extLst>
              <a:ext uri="{FF2B5EF4-FFF2-40B4-BE49-F238E27FC236}">
                <a16:creationId xmlns:a16="http://schemas.microsoft.com/office/drawing/2014/main" id="{9BA2F48A-40BC-4E1C-0691-8759D9434812}"/>
              </a:ext>
            </a:extLst>
          </p:cNvPr>
          <p:cNvSpPr>
            <a:spLocks noGrp="1"/>
          </p:cNvSpPr>
          <p:nvPr>
            <p:ph type="body" sz="quarter" idx="17" hasCustomPrompt="1"/>
          </p:nvPr>
        </p:nvSpPr>
        <p:spPr>
          <a:xfrm>
            <a:off x="4349793" y="3574027"/>
            <a:ext cx="2110001" cy="601926"/>
          </a:xfrm>
          <a:prstGeom prst="roundRect">
            <a:avLst>
              <a:gd name="adj" fmla="val 50000"/>
            </a:avLst>
          </a:prstGeom>
          <a:solidFill>
            <a:schemeClr val="accent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3" name="Text Placeholder 38">
            <a:extLst>
              <a:ext uri="{FF2B5EF4-FFF2-40B4-BE49-F238E27FC236}">
                <a16:creationId xmlns:a16="http://schemas.microsoft.com/office/drawing/2014/main" id="{5028A374-9F75-EFC0-19F6-6D80B4B05589}"/>
              </a:ext>
            </a:extLst>
          </p:cNvPr>
          <p:cNvSpPr>
            <a:spLocks noGrp="1"/>
          </p:cNvSpPr>
          <p:nvPr>
            <p:ph type="body" sz="quarter" idx="18" hasCustomPrompt="1"/>
          </p:nvPr>
        </p:nvSpPr>
        <p:spPr>
          <a:xfrm>
            <a:off x="6459794" y="3574027"/>
            <a:ext cx="3018503" cy="601926"/>
          </a:xfrm>
          <a:prstGeom prst="roundRect">
            <a:avLst>
              <a:gd name="adj" fmla="val 50000"/>
            </a:avLst>
          </a:prstGeom>
          <a:solidFill>
            <a:schemeClr val="bg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4" name="Text Placeholder 38">
            <a:extLst>
              <a:ext uri="{FF2B5EF4-FFF2-40B4-BE49-F238E27FC236}">
                <a16:creationId xmlns:a16="http://schemas.microsoft.com/office/drawing/2014/main" id="{3ADCC7DC-56DF-1B6D-F3B0-3CECFDA4588B}"/>
              </a:ext>
            </a:extLst>
          </p:cNvPr>
          <p:cNvSpPr>
            <a:spLocks noGrp="1"/>
          </p:cNvSpPr>
          <p:nvPr>
            <p:ph type="body" sz="quarter" idx="19" hasCustomPrompt="1"/>
          </p:nvPr>
        </p:nvSpPr>
        <p:spPr>
          <a:xfrm>
            <a:off x="9048283" y="4528059"/>
            <a:ext cx="2072001" cy="601926"/>
          </a:xfrm>
          <a:prstGeom prst="roundRect">
            <a:avLst>
              <a:gd name="adj" fmla="val 50000"/>
            </a:avLst>
          </a:prstGeom>
          <a:solidFill>
            <a:schemeClr val="accent1"/>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pic>
        <p:nvPicPr>
          <p:cNvPr id="6" name="GroupM_SingleColor_Logo_Navy_RGB.png">
            <a:extLst>
              <a:ext uri="{FF2B5EF4-FFF2-40B4-BE49-F238E27FC236}">
                <a16:creationId xmlns:a16="http://schemas.microsoft.com/office/drawing/2014/main" id="{7553FE37-1AFB-F207-2215-5C0DF7AA66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3996370935"/>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4" y="2177339"/>
            <a:ext cx="5266800" cy="3915326"/>
          </a:xfrm>
        </p:spPr>
        <p:txBody>
          <a:bodyPr anchor="t" anchorCtr="0"/>
          <a:lstStyle>
            <a:lvl1pPr algn="r">
              <a:defRPr sz="40000" b="0" i="0">
                <a:solidFill>
                  <a:schemeClr val="accent1"/>
                </a:solidFill>
                <a:latin typeface="Poppins Light" pitchFamily="2" charset="77"/>
                <a:cs typeface="Poppins Light" pitchFamily="2" charset="77"/>
              </a:defRPr>
            </a:lvl1pPr>
          </a:lstStyle>
          <a:p>
            <a:r>
              <a:rPr lang="en-GB"/>
              <a:t>01</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8"/>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6" name="Slide Number Placeholder 5">
            <a:extLst>
              <a:ext uri="{FF2B5EF4-FFF2-40B4-BE49-F238E27FC236}">
                <a16:creationId xmlns:a16="http://schemas.microsoft.com/office/drawing/2014/main" id="{3D7E60A1-CF9B-28C0-EE8C-D3A735AB8274}"/>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7" name="GroupM_SingleColor_Logo_Navy_RGB.png">
            <a:extLst>
              <a:ext uri="{FF2B5EF4-FFF2-40B4-BE49-F238E27FC236}">
                <a16:creationId xmlns:a16="http://schemas.microsoft.com/office/drawing/2014/main" id="{85E2548C-CADD-2A58-26B5-3899858EFA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343214574"/>
      </p:ext>
    </p:extLst>
  </p:cSld>
  <p:clrMapOvr>
    <a:masterClrMapping/>
  </p:clrMapOvr>
  <p:extLst>
    <p:ext uri="{DCECCB84-F9BA-43D5-87BE-67443E8EF086}">
      <p15:sldGuideLst xmlns:p15="http://schemas.microsoft.com/office/powerpoint/2012/main">
        <p15:guide id="2" pos="4067" userDrawn="1">
          <p15:clr>
            <a:srgbClr val="FBAE40"/>
          </p15:clr>
        </p15:guide>
        <p15:guide id="3" orient="horz" pos="1638" userDrawn="1">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hank You Slide_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736D961-C2CE-2806-3AFA-136DD07C73B1}"/>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550861" y="2923013"/>
            <a:ext cx="5626915" cy="683804"/>
          </a:xfrm>
        </p:spPr>
        <p:txBody>
          <a:bodyPr lIns="0" anchor="b" anchorCtr="0"/>
          <a:lstStyle>
            <a:lvl1pPr algn="l">
              <a:spcAft>
                <a:spcPts val="0"/>
              </a:spcAft>
              <a:defRPr sz="4400">
                <a:solidFill>
                  <a:schemeClr val="bg1"/>
                </a:solidFill>
              </a:defRPr>
            </a:lvl1pPr>
          </a:lstStyle>
          <a:p>
            <a:r>
              <a:rPr lang="en-US"/>
              <a:t>Thank You.</a:t>
            </a:r>
          </a:p>
        </p:txBody>
      </p:sp>
      <p:sp>
        <p:nvSpPr>
          <p:cNvPr id="2" name="Text Placeholder 10">
            <a:extLst>
              <a:ext uri="{FF2B5EF4-FFF2-40B4-BE49-F238E27FC236}">
                <a16:creationId xmlns:a16="http://schemas.microsoft.com/office/drawing/2014/main" id="{A61F9F68-0C8A-FB60-7FE9-065859BE3947}"/>
              </a:ext>
            </a:extLst>
          </p:cNvPr>
          <p:cNvSpPr>
            <a:spLocks noGrp="1"/>
          </p:cNvSpPr>
          <p:nvPr>
            <p:ph type="body" sz="quarter" idx="14" hasCustomPrompt="1"/>
          </p:nvPr>
        </p:nvSpPr>
        <p:spPr>
          <a:xfrm>
            <a:off x="550864" y="5079792"/>
            <a:ext cx="5365750" cy="198959"/>
          </a:xfrm>
        </p:spPr>
        <p:txBody>
          <a:bodyPr/>
          <a:lstStyle>
            <a:lvl1pPr marL="0" indent="0" algn="l">
              <a:spcAft>
                <a:spcPts val="0"/>
              </a:spcAft>
              <a:buNone/>
              <a:defRPr>
                <a:solidFill>
                  <a:schemeClr val="bg1"/>
                </a:solidFill>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a:t>Job title</a:t>
            </a:r>
          </a:p>
        </p:txBody>
      </p:sp>
      <p:sp>
        <p:nvSpPr>
          <p:cNvPr id="3" name="Text Placeholder 10">
            <a:extLst>
              <a:ext uri="{FF2B5EF4-FFF2-40B4-BE49-F238E27FC236}">
                <a16:creationId xmlns:a16="http://schemas.microsoft.com/office/drawing/2014/main" id="{2F8F0A0F-7A51-E36F-60AE-19410B4BDB03}"/>
              </a:ext>
            </a:extLst>
          </p:cNvPr>
          <p:cNvSpPr>
            <a:spLocks noGrp="1"/>
          </p:cNvSpPr>
          <p:nvPr>
            <p:ph type="body" sz="quarter" idx="15" hasCustomPrompt="1"/>
          </p:nvPr>
        </p:nvSpPr>
        <p:spPr>
          <a:xfrm>
            <a:off x="550864" y="3968935"/>
            <a:ext cx="5365750" cy="412470"/>
          </a:xfrm>
        </p:spPr>
        <p:txBody>
          <a:bodyPr lIns="0" anchor="b" anchorCtr="0"/>
          <a:lstStyle>
            <a:lvl1pPr marL="0" indent="0" algn="l">
              <a:spcAft>
                <a:spcPts val="0"/>
              </a:spcAft>
              <a:buNone/>
              <a:defRPr sz="1600" b="1" i="0">
                <a:solidFill>
                  <a:schemeClr val="bg1"/>
                </a:solidFill>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QUESTIONS?</a:t>
            </a:r>
          </a:p>
        </p:txBody>
      </p:sp>
      <p:sp>
        <p:nvSpPr>
          <p:cNvPr id="4" name="Text Placeholder 10">
            <a:extLst>
              <a:ext uri="{FF2B5EF4-FFF2-40B4-BE49-F238E27FC236}">
                <a16:creationId xmlns:a16="http://schemas.microsoft.com/office/drawing/2014/main" id="{193A7B66-9145-A98D-7864-4F974FDC0055}"/>
              </a:ext>
            </a:extLst>
          </p:cNvPr>
          <p:cNvSpPr>
            <a:spLocks noGrp="1"/>
          </p:cNvSpPr>
          <p:nvPr>
            <p:ph type="body" sz="quarter" idx="16" hasCustomPrompt="1"/>
          </p:nvPr>
        </p:nvSpPr>
        <p:spPr>
          <a:xfrm>
            <a:off x="550864" y="4743523"/>
            <a:ext cx="5365750" cy="292790"/>
          </a:xfrm>
        </p:spPr>
        <p:txBody>
          <a:bodyPr lIns="0" anchor="b" anchorCtr="0"/>
          <a:lstStyle>
            <a:lvl1pPr marL="0" indent="0" algn="l">
              <a:spcAft>
                <a:spcPts val="0"/>
              </a:spcAft>
              <a:buNone/>
              <a:defRPr sz="1400" b="1" i="0">
                <a:solidFill>
                  <a:schemeClr val="bg1"/>
                </a:solidFill>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err="1"/>
              <a:t>Firstname</a:t>
            </a:r>
            <a:r>
              <a:rPr lang="en-US"/>
              <a:t> </a:t>
            </a:r>
            <a:r>
              <a:rPr lang="en-US" err="1"/>
              <a:t>Lastname</a:t>
            </a:r>
            <a:endParaRPr lang="en-US"/>
          </a:p>
        </p:txBody>
      </p:sp>
      <p:sp>
        <p:nvSpPr>
          <p:cNvPr id="6" name="Text Placeholder 10">
            <a:extLst>
              <a:ext uri="{FF2B5EF4-FFF2-40B4-BE49-F238E27FC236}">
                <a16:creationId xmlns:a16="http://schemas.microsoft.com/office/drawing/2014/main" id="{86F2D008-6E83-3869-4752-CFC7502AED33}"/>
              </a:ext>
            </a:extLst>
          </p:cNvPr>
          <p:cNvSpPr>
            <a:spLocks noGrp="1"/>
          </p:cNvSpPr>
          <p:nvPr>
            <p:ph type="body" sz="quarter" idx="17" hasCustomPrompt="1"/>
          </p:nvPr>
        </p:nvSpPr>
        <p:spPr>
          <a:xfrm>
            <a:off x="550864" y="5527499"/>
            <a:ext cx="5365750" cy="198959"/>
          </a:xfrm>
        </p:spPr>
        <p:txBody>
          <a:bodyPr/>
          <a:lstStyle>
            <a:lvl1pPr marL="0" indent="0" algn="l">
              <a:spcAft>
                <a:spcPts val="0"/>
              </a:spcAft>
              <a:buNone/>
              <a:defRPr>
                <a:solidFill>
                  <a:schemeClr val="accent2"/>
                </a:solidFill>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err="1"/>
              <a:t>firstname.lastname@groupm.com</a:t>
            </a:r>
            <a:endParaRPr lang="en-GB"/>
          </a:p>
        </p:txBody>
      </p:sp>
      <p:pic>
        <p:nvPicPr>
          <p:cNvPr id="8" name="GroupM_SingleColor_Logo_Navy_RGB.png">
            <a:extLst>
              <a:ext uri="{FF2B5EF4-FFF2-40B4-BE49-F238E27FC236}">
                <a16:creationId xmlns:a16="http://schemas.microsoft.com/office/drawing/2014/main" id="{9254352D-DA07-F58B-C276-ECBC8C14C9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91557796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Appendix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5480"/>
            <a:ext cx="5542323" cy="1186249"/>
          </a:xfrm>
        </p:spPr>
        <p:txBody>
          <a:bodyPr anchor="b" anchorCtr="0"/>
          <a:lstStyle>
            <a:lvl1pPr>
              <a:defRPr sz="4400">
                <a:solidFill>
                  <a:schemeClr val="tx1"/>
                </a:solidFill>
              </a:defRPr>
            </a:lvl1pPr>
          </a:lstStyle>
          <a:p>
            <a:r>
              <a:rPr lang="en-GB"/>
              <a:t>Appendix</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b="0" i="0">
                <a:solidFill>
                  <a:schemeClr val="tx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here to add your section description</a:t>
            </a:r>
          </a:p>
        </p:txBody>
      </p:sp>
      <p:cxnSp>
        <p:nvCxnSpPr>
          <p:cNvPr id="14" name="Straight Connector 13">
            <a:extLst>
              <a:ext uri="{FF2B5EF4-FFF2-40B4-BE49-F238E27FC236}">
                <a16:creationId xmlns:a16="http://schemas.microsoft.com/office/drawing/2014/main" id="{61804590-8475-99D7-0A65-03F4A71351CB}"/>
              </a:ext>
            </a:extLst>
          </p:cNvPr>
          <p:cNvCxnSpPr/>
          <p:nvPr userDrawn="1"/>
        </p:nvCxnSpPr>
        <p:spPr>
          <a:xfrm>
            <a:off x="553677" y="4722738"/>
            <a:ext cx="12281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GroupM_SingleColor_Logo_Navy_RGB.png">
            <a:extLst>
              <a:ext uri="{FF2B5EF4-FFF2-40B4-BE49-F238E27FC236}">
                <a16:creationId xmlns:a16="http://schemas.microsoft.com/office/drawing/2014/main" id="{97CDDA13-F894-1EFE-7C0D-84FEB36E5E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3736475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704">
          <p15:clr>
            <a:srgbClr val="FBAE40"/>
          </p15:clr>
        </p15:guide>
        <p15:guide id="2" pos="384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3_Full Image_Statement">
    <p:spTree>
      <p:nvGrpSpPr>
        <p:cNvPr id="1" name=""/>
        <p:cNvGrpSpPr/>
        <p:nvPr/>
      </p:nvGrpSpPr>
      <p:grpSpPr>
        <a:xfrm>
          <a:off x="0" y="0"/>
          <a:ext cx="0" cy="0"/>
          <a:chOff x="0" y="0"/>
          <a:chExt cx="0" cy="0"/>
        </a:xfrm>
      </p:grpSpPr>
      <p:pic>
        <p:nvPicPr>
          <p:cNvPr id="2" name="Picture 1" descr="A picture containing colorfulness, circle, art&#10;&#10;Description automatically generated">
            <a:extLst>
              <a:ext uri="{FF2B5EF4-FFF2-40B4-BE49-F238E27FC236}">
                <a16:creationId xmlns:a16="http://schemas.microsoft.com/office/drawing/2014/main" id="{96588E71-8234-5A91-9221-3B6AE18EE3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074" b="30208"/>
          <a:stretch/>
        </p:blipFill>
        <p:spPr>
          <a:xfrm>
            <a:off x="0" y="-35511"/>
            <a:ext cx="12212000" cy="6929022"/>
          </a:xfrm>
          <a:prstGeom prst="rect">
            <a:avLst/>
          </a:prstGeom>
        </p:spPr>
      </p:pic>
      <p:sp>
        <p:nvSpPr>
          <p:cNvPr id="5" name="Rectangle 4">
            <a:extLst>
              <a:ext uri="{FF2B5EF4-FFF2-40B4-BE49-F238E27FC236}">
                <a16:creationId xmlns:a16="http://schemas.microsoft.com/office/drawing/2014/main" id="{4DB3CFC0-01C1-3F38-A024-247DBE7BB1CC}"/>
              </a:ext>
            </a:extLst>
          </p:cNvPr>
          <p:cNvSpPr/>
          <p:nvPr userDrawn="1"/>
        </p:nvSpPr>
        <p:spPr>
          <a:xfrm>
            <a:off x="0" y="116958"/>
            <a:ext cx="12212000" cy="66240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000" b="0" i="0" u="none" strike="noStrike" cap="all" spc="-59" normalizeH="0" baseline="0">
              <a:ln>
                <a:noFill/>
              </a:ln>
              <a:solidFill>
                <a:srgbClr val="ECECEC"/>
              </a:solidFill>
              <a:effectLst/>
              <a:uFillTx/>
              <a:latin typeface="+mn-lt"/>
              <a:ea typeface="+mn-ea"/>
              <a:cs typeface="+mn-cs"/>
              <a:sym typeface="WPP Bold"/>
            </a:endParaRPr>
          </a:p>
        </p:txBody>
      </p:sp>
      <p:pic>
        <p:nvPicPr>
          <p:cNvPr id="7" name="Picture 6" descr="A picture containing text, font, graphics, design&#10;&#10;Description automatically generated">
            <a:extLst>
              <a:ext uri="{FF2B5EF4-FFF2-40B4-BE49-F238E27FC236}">
                <a16:creationId xmlns:a16="http://schemas.microsoft.com/office/drawing/2014/main" id="{493165C0-0501-E0F8-E0E4-BE544D74A7AB}"/>
              </a:ext>
            </a:extLst>
          </p:cNvPr>
          <p:cNvPicPr>
            <a:picLocks noChangeAspect="1"/>
          </p:cNvPicPr>
          <p:nvPr userDrawn="1"/>
        </p:nvPicPr>
        <p:blipFill rotWithShape="1">
          <a:blip r:embed="rId3">
            <a:alphaModFix amt="34000"/>
            <a:extLst>
              <a:ext uri="{BEBA8EAE-BF5A-486C-A8C5-ECC9F3942E4B}">
                <a14:imgProps xmlns:a14="http://schemas.microsoft.com/office/drawing/2010/main">
                  <a14:imgLayer r:embed="rId4">
                    <a14:imgEffect>
                      <a14:brightnessContrast contrast="100000"/>
                    </a14:imgEffect>
                  </a14:imgLayer>
                </a14:imgProps>
              </a:ext>
            </a:extLst>
          </a:blip>
          <a:srcRect b="5348"/>
          <a:stretch/>
        </p:blipFill>
        <p:spPr>
          <a:xfrm>
            <a:off x="308305" y="303025"/>
            <a:ext cx="533270" cy="515682"/>
          </a:xfrm>
          <a:prstGeom prst="rect">
            <a:avLst/>
          </a:prstGeom>
        </p:spPr>
      </p:pic>
      <p:pic>
        <p:nvPicPr>
          <p:cNvPr id="8" name="Picture 7">
            <a:extLst>
              <a:ext uri="{FF2B5EF4-FFF2-40B4-BE49-F238E27FC236}">
                <a16:creationId xmlns:a16="http://schemas.microsoft.com/office/drawing/2014/main" id="{1E350837-B5B0-66BF-9137-0A9E8673F7A2}"/>
              </a:ext>
            </a:extLst>
          </p:cNvPr>
          <p:cNvPicPr>
            <a:picLocks noChangeAspect="1"/>
          </p:cNvPicPr>
          <p:nvPr userDrawn="1"/>
        </p:nvPicPr>
        <p:blipFill>
          <a:blip r:embed="rId5">
            <a:lum bright="-100000"/>
            <a:alphaModFix amt="22000"/>
          </a:blip>
          <a:stretch>
            <a:fillRect/>
          </a:stretch>
        </p:blipFill>
        <p:spPr>
          <a:xfrm>
            <a:off x="10696292" y="394262"/>
            <a:ext cx="1160427" cy="162648"/>
          </a:xfrm>
          <a:prstGeom prst="rect">
            <a:avLst/>
          </a:prstGeom>
        </p:spPr>
      </p:pic>
      <p:sp>
        <p:nvSpPr>
          <p:cNvPr id="10" name="Slide Number">
            <a:extLst>
              <a:ext uri="{FF2B5EF4-FFF2-40B4-BE49-F238E27FC236}">
                <a16:creationId xmlns:a16="http://schemas.microsoft.com/office/drawing/2014/main" id="{31D2ED61-6196-74B5-F0FB-47A2E45273F9}"/>
              </a:ext>
            </a:extLst>
          </p:cNvPr>
          <p:cNvSpPr txBox="1">
            <a:spLocks noGrp="1"/>
          </p:cNvSpPr>
          <p:nvPr>
            <p:ph type="sldNum" sz="quarter" idx="4"/>
          </p:nvPr>
        </p:nvSpPr>
        <p:spPr>
          <a:xfrm>
            <a:off x="11725154" y="6494416"/>
            <a:ext cx="466846" cy="153888"/>
          </a:xfrm>
          <a:prstGeom prst="rect">
            <a:avLst/>
          </a:prstGeom>
          <a:ln w="12700">
            <a:miter lim="400000"/>
          </a:ln>
        </p:spPr>
        <p:txBody>
          <a:bodyPr wrap="square" lIns="0" tIns="0" rIns="0" bIns="0" anchor="ctr">
            <a:spAutoFit/>
          </a:bodyPr>
          <a:lstStyle>
            <a:lvl1pPr algn="l" defTabSz="410766">
              <a:defRPr sz="1000" b="0" i="0">
                <a:solidFill>
                  <a:schemeClr val="bg2"/>
                </a:solidFill>
                <a:latin typeface="WPP" pitchFamily="2" charset="0"/>
                <a:ea typeface="WPP" pitchFamily="2" charset="0"/>
                <a:cs typeface="WPP" pitchFamily="2" charset="0"/>
                <a:sym typeface="WPP Light"/>
              </a:defRPr>
            </a:lvl1pPr>
          </a:lstStyle>
          <a:p>
            <a:fld id="{5368E636-C5A5-D94E-8D92-E6554E4C5B64}" type="slidenum">
              <a:rPr lang="en-ZA" smtClean="0"/>
              <a:pPr/>
              <a:t>‹#›</a:t>
            </a:fld>
            <a:endParaRPr lang="en-ZA"/>
          </a:p>
        </p:txBody>
      </p:sp>
      <p:sp>
        <p:nvSpPr>
          <p:cNvPr id="3" name="Lorem">
            <a:extLst>
              <a:ext uri="{FF2B5EF4-FFF2-40B4-BE49-F238E27FC236}">
                <a16:creationId xmlns:a16="http://schemas.microsoft.com/office/drawing/2014/main" id="{37A73ADF-97E2-6DB7-8272-075ABF1B8E18}"/>
              </a:ext>
            </a:extLst>
          </p:cNvPr>
          <p:cNvSpPr txBox="1">
            <a:spLocks noGrp="1"/>
          </p:cNvSpPr>
          <p:nvPr>
            <p:ph type="body" sz="quarter" idx="21" hasCustomPrompt="1"/>
          </p:nvPr>
        </p:nvSpPr>
        <p:spPr>
          <a:xfrm>
            <a:off x="380999" y="843891"/>
            <a:ext cx="10315293" cy="373887"/>
          </a:xfrm>
          <a:prstGeom prst="rect">
            <a:avLst/>
          </a:prstGeom>
        </p:spPr>
        <p:txBody>
          <a:bodyPr wrap="square" lIns="0" tIns="0" rIns="0" bIns="0" anchor="t">
            <a:noAutofit/>
          </a:bodyPr>
          <a:lstStyle>
            <a:lvl1pPr algn="l" defTabSz="412750">
              <a:lnSpc>
                <a:spcPct val="80000"/>
              </a:lnSpc>
              <a:defRPr sz="3000" cap="all">
                <a:solidFill>
                  <a:schemeClr val="bg2"/>
                </a:solidFill>
                <a:latin typeface="+mn-lt"/>
                <a:ea typeface="+mn-ea"/>
                <a:cs typeface="+mn-cs"/>
                <a:sym typeface="WPP Bold"/>
              </a:defRPr>
            </a:lvl1pPr>
          </a:lstStyle>
          <a:p>
            <a:pPr lvl="0"/>
            <a:r>
              <a:rPr lang="en-US"/>
              <a:t>Lorem ipsum</a:t>
            </a:r>
          </a:p>
        </p:txBody>
      </p:sp>
      <p:sp>
        <p:nvSpPr>
          <p:cNvPr id="4" name="Lorem">
            <a:extLst>
              <a:ext uri="{FF2B5EF4-FFF2-40B4-BE49-F238E27FC236}">
                <a16:creationId xmlns:a16="http://schemas.microsoft.com/office/drawing/2014/main" id="{4D3038CD-5673-BF41-A4D1-9369B0BC214A}"/>
              </a:ext>
            </a:extLst>
          </p:cNvPr>
          <p:cNvSpPr txBox="1">
            <a:spLocks noGrp="1"/>
          </p:cNvSpPr>
          <p:nvPr>
            <p:ph type="body" sz="quarter" idx="22" hasCustomPrompt="1"/>
          </p:nvPr>
        </p:nvSpPr>
        <p:spPr>
          <a:xfrm>
            <a:off x="381000" y="1184727"/>
            <a:ext cx="11430000" cy="399777"/>
          </a:xfrm>
          <a:prstGeom prst="rect">
            <a:avLst/>
          </a:prstGeom>
        </p:spPr>
        <p:txBody>
          <a:bodyPr wrap="square" lIns="0" tIns="0" rIns="0" bIns="0" anchor="t">
            <a:noAutofit/>
          </a:bodyPr>
          <a:lstStyle>
            <a:lvl1pPr algn="l" defTabSz="412750">
              <a:lnSpc>
                <a:spcPct val="80000"/>
              </a:lnSpc>
              <a:defRPr sz="3000" cap="all">
                <a:solidFill>
                  <a:schemeClr val="accent2"/>
                </a:solidFill>
                <a:latin typeface="+mn-lt"/>
                <a:ea typeface="+mn-ea"/>
                <a:cs typeface="+mn-cs"/>
                <a:sym typeface="WPP Bold"/>
              </a:defRPr>
            </a:lvl1pPr>
          </a:lstStyle>
          <a:p>
            <a:pPr lvl="0"/>
            <a:r>
              <a:rPr lang="en-US"/>
              <a:t>Page Title</a:t>
            </a:r>
          </a:p>
        </p:txBody>
      </p:sp>
    </p:spTree>
    <p:extLst>
      <p:ext uri="{BB962C8B-B14F-4D97-AF65-F5344CB8AC3E}">
        <p14:creationId xmlns:p14="http://schemas.microsoft.com/office/powerpoint/2010/main" val="238157732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4" y="2178522"/>
            <a:ext cx="5611251" cy="3915326"/>
          </a:xfrm>
        </p:spPr>
        <p:txBody>
          <a:bodyPr anchor="t" anchorCtr="0"/>
          <a:lstStyle>
            <a:lvl1pPr algn="r">
              <a:defRPr sz="40000" b="0" i="0" spc="-2000" baseline="0">
                <a:solidFill>
                  <a:schemeClr val="accent1"/>
                </a:solidFill>
                <a:latin typeface="Poppins Light" pitchFamily="2" charset="77"/>
                <a:cs typeface="Poppins Light" pitchFamily="2" charset="77"/>
              </a:defRPr>
            </a:lvl1pPr>
          </a:lstStyle>
          <a:p>
            <a:r>
              <a:rPr lang="en-GB"/>
              <a:t>02</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8"/>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4" name="Slide Number Placeholder 5">
            <a:extLst>
              <a:ext uri="{FF2B5EF4-FFF2-40B4-BE49-F238E27FC236}">
                <a16:creationId xmlns:a16="http://schemas.microsoft.com/office/drawing/2014/main" id="{7C373E45-3C41-DC16-EFBA-BAD6FB08536D}"/>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8" name="GroupM_SingleColor_Logo_Navy_RGB.png">
            <a:extLst>
              <a:ext uri="{FF2B5EF4-FFF2-40B4-BE49-F238E27FC236}">
                <a16:creationId xmlns:a16="http://schemas.microsoft.com/office/drawing/2014/main" id="{30C8AD8E-9A9E-233B-43FD-841F48DC4E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949569631"/>
      </p:ext>
    </p:extLst>
  </p:cSld>
  <p:clrMapOvr>
    <a:masterClrMapping/>
  </p:clrMapOvr>
  <p:extLst>
    <p:ext uri="{DCECCB84-F9BA-43D5-87BE-67443E8EF086}">
      <p15:sldGuideLst xmlns:p15="http://schemas.microsoft.com/office/powerpoint/2012/main">
        <p15:guide id="1" orient="horz" pos="1638" userDrawn="1">
          <p15:clr>
            <a:srgbClr val="FBAE40"/>
          </p15:clr>
        </p15:guide>
        <p15:guide id="2" pos="4067"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3" y="2178000"/>
            <a:ext cx="5622825" cy="3915326"/>
          </a:xfrm>
        </p:spPr>
        <p:txBody>
          <a:bodyPr anchor="t" anchorCtr="0"/>
          <a:lstStyle>
            <a:lvl1pPr algn="r">
              <a:defRPr sz="40000" spc="-2000" baseline="0">
                <a:solidFill>
                  <a:schemeClr val="accent1"/>
                </a:solidFill>
              </a:defRPr>
            </a:lvl1pPr>
          </a:lstStyle>
          <a:p>
            <a:r>
              <a:rPr lang="en-GB"/>
              <a:t>03</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9"/>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4" name="Slide Number Placeholder 5">
            <a:extLst>
              <a:ext uri="{FF2B5EF4-FFF2-40B4-BE49-F238E27FC236}">
                <a16:creationId xmlns:a16="http://schemas.microsoft.com/office/drawing/2014/main" id="{4DD4EB9D-75CD-CD01-07A0-7B2E5ECFCEE7}"/>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7" name="GroupM_SingleColor_Logo_Navy_RGB.png">
            <a:extLst>
              <a:ext uri="{FF2B5EF4-FFF2-40B4-BE49-F238E27FC236}">
                <a16:creationId xmlns:a16="http://schemas.microsoft.com/office/drawing/2014/main" id="{8C0A8649-F41F-71B5-7CCA-F815E74C1A2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52811560"/>
      </p:ext>
    </p:extLst>
  </p:cSld>
  <p:clrMapOvr>
    <a:masterClrMapping/>
  </p:clrMapOvr>
  <p:extLst>
    <p:ext uri="{DCECCB84-F9BA-43D5-87BE-67443E8EF086}">
      <p15:sldGuideLst xmlns:p15="http://schemas.microsoft.com/office/powerpoint/2012/main">
        <p15:guide id="1" orient="horz" pos="1638" userDrawn="1">
          <p15:clr>
            <a:srgbClr val="FBAE40"/>
          </p15:clr>
        </p15:guide>
        <p15:guide id="2" pos="406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_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4" y="2178000"/>
            <a:ext cx="5750147" cy="3915326"/>
          </a:xfrm>
        </p:spPr>
        <p:txBody>
          <a:bodyPr anchor="t" anchorCtr="0"/>
          <a:lstStyle>
            <a:lvl1pPr algn="r">
              <a:defRPr sz="40000" spc="-2000" baseline="0">
                <a:solidFill>
                  <a:schemeClr val="accent1"/>
                </a:solidFill>
              </a:defRPr>
            </a:lvl1pPr>
          </a:lstStyle>
          <a:p>
            <a:r>
              <a:rPr lang="en-US"/>
              <a:t>04</a:t>
            </a:r>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8"/>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4" name="Slide Number Placeholder 5">
            <a:extLst>
              <a:ext uri="{FF2B5EF4-FFF2-40B4-BE49-F238E27FC236}">
                <a16:creationId xmlns:a16="http://schemas.microsoft.com/office/drawing/2014/main" id="{3537731C-F820-6331-E0E9-DA46C017895C}"/>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7" name="GroupM_SingleColor_Logo_Navy_RGB.png">
            <a:extLst>
              <a:ext uri="{FF2B5EF4-FFF2-40B4-BE49-F238E27FC236}">
                <a16:creationId xmlns:a16="http://schemas.microsoft.com/office/drawing/2014/main" id="{E77F9CD1-AAAE-DF43-E224-5525C95B2A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318907198"/>
      </p:ext>
    </p:extLst>
  </p:cSld>
  <p:clrMapOvr>
    <a:masterClrMapping/>
  </p:clrMapOvr>
  <p:extLst>
    <p:ext uri="{DCECCB84-F9BA-43D5-87BE-67443E8EF086}">
      <p15:sldGuideLst xmlns:p15="http://schemas.microsoft.com/office/powerpoint/2012/main">
        <p15:guide id="1" orient="horz" pos="1638">
          <p15:clr>
            <a:srgbClr val="FBAE40"/>
          </p15:clr>
        </p15:guide>
        <p15:guide id="2" pos="40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03">
    <p:bg>
      <p:bgPr>
        <a:solidFill>
          <a:schemeClr val="accent1"/>
        </a:solidFill>
        <a:effectLst/>
      </p:bgPr>
    </p:bg>
    <p:spTree>
      <p:nvGrpSpPr>
        <p:cNvPr id="1" name=""/>
        <p:cNvGrpSpPr/>
        <p:nvPr/>
      </p:nvGrpSpPr>
      <p:grpSpPr>
        <a:xfrm>
          <a:off x="0" y="0"/>
          <a:ext cx="0" cy="0"/>
          <a:chOff x="0" y="0"/>
          <a:chExt cx="0" cy="0"/>
        </a:xfrm>
      </p:grpSpPr>
      <p:pic>
        <p:nvPicPr>
          <p:cNvPr id="3" name="GroupM_SingleColor_Logo_Navy_RGB.png">
            <a:extLst>
              <a:ext uri="{FF2B5EF4-FFF2-40B4-BE49-F238E27FC236}">
                <a16:creationId xmlns:a16="http://schemas.microsoft.com/office/drawing/2014/main" id="{36AA0490-54B8-CE18-F72E-B6082F7854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2" name="Title 1">
            <a:extLst>
              <a:ext uri="{FF2B5EF4-FFF2-40B4-BE49-F238E27FC236}">
                <a16:creationId xmlns:a16="http://schemas.microsoft.com/office/drawing/2014/main" id="{3E05667C-B5F6-254E-DF5C-791BD9FE8899}"/>
              </a:ext>
            </a:extLst>
          </p:cNvPr>
          <p:cNvSpPr>
            <a:spLocks noGrp="1"/>
          </p:cNvSpPr>
          <p:nvPr>
            <p:ph type="ctrTitle" hasCustomPrompt="1"/>
          </p:nvPr>
        </p:nvSpPr>
        <p:spPr>
          <a:xfrm>
            <a:off x="561749" y="2083634"/>
            <a:ext cx="6948324" cy="2511138"/>
          </a:xfrm>
        </p:spPr>
        <p:txBody>
          <a:bodyPr anchor="b" anchorCtr="0"/>
          <a:lstStyle>
            <a:lvl1pPr algn="l">
              <a:defRPr sz="6000">
                <a:solidFill>
                  <a:schemeClr val="bg1"/>
                </a:solidFill>
              </a:defRPr>
            </a:lvl1pPr>
          </a:lstStyle>
          <a:p>
            <a:r>
              <a:rPr lang="en-GB"/>
              <a:t>Click here to add your presentation title up to 3 lines</a:t>
            </a:r>
            <a:endParaRPr lang="en-US"/>
          </a:p>
        </p:txBody>
      </p:sp>
      <p:sp>
        <p:nvSpPr>
          <p:cNvPr id="5" name="Subtitle 2">
            <a:extLst>
              <a:ext uri="{FF2B5EF4-FFF2-40B4-BE49-F238E27FC236}">
                <a16:creationId xmlns:a16="http://schemas.microsoft.com/office/drawing/2014/main" id="{62493109-A11C-FB78-143C-6251F31347AD}"/>
              </a:ext>
            </a:extLst>
          </p:cNvPr>
          <p:cNvSpPr>
            <a:spLocks noGrp="1"/>
          </p:cNvSpPr>
          <p:nvPr>
            <p:ph type="subTitle" idx="1" hasCustomPrompt="1"/>
          </p:nvPr>
        </p:nvSpPr>
        <p:spPr>
          <a:xfrm>
            <a:off x="561749" y="4756969"/>
            <a:ext cx="5351463" cy="220662"/>
          </a:xfrm>
        </p:spPr>
        <p:txBody>
          <a:bodyPr/>
          <a:lstStyle>
            <a:lvl1pPr marL="0" indent="0" algn="l">
              <a:buNone/>
              <a:defRPr sz="15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here to add your presentation description</a:t>
            </a:r>
            <a:endParaRPr lang="en-US"/>
          </a:p>
        </p:txBody>
      </p:sp>
      <p:sp>
        <p:nvSpPr>
          <p:cNvPr id="6" name="Text Placeholder 83">
            <a:extLst>
              <a:ext uri="{FF2B5EF4-FFF2-40B4-BE49-F238E27FC236}">
                <a16:creationId xmlns:a16="http://schemas.microsoft.com/office/drawing/2014/main" id="{B4707D35-FC79-B6E9-8F36-B5BADE937D8A}"/>
              </a:ext>
            </a:extLst>
          </p:cNvPr>
          <p:cNvSpPr>
            <a:spLocks noGrp="1"/>
          </p:cNvSpPr>
          <p:nvPr>
            <p:ph type="body" sz="quarter" idx="15" hasCustomPrompt="1"/>
          </p:nvPr>
        </p:nvSpPr>
        <p:spPr>
          <a:xfrm>
            <a:off x="561975" y="5819238"/>
            <a:ext cx="5370513" cy="220662"/>
          </a:xfrm>
        </p:spPr>
        <p:txBody>
          <a:bodyPr/>
          <a:lstStyle>
            <a:lvl1pPr marL="0" indent="0">
              <a:buNone/>
              <a:defRPr sz="1600" b="1" i="0">
                <a:solidFill>
                  <a:schemeClr val="bg1"/>
                </a:solidFill>
                <a:latin typeface="Poppins" pitchFamily="2" charset="77"/>
                <a:cs typeface="Poppins" pitchFamily="2" charset="77"/>
              </a:defRPr>
            </a:lvl1pPr>
            <a:lvl2pPr marL="457200" indent="0">
              <a:buNone/>
              <a:defRPr sz="1600" b="1" i="0">
                <a:solidFill>
                  <a:schemeClr val="bg1"/>
                </a:solidFill>
                <a:latin typeface="Poppins ExtraBold" pitchFamily="2" charset="77"/>
                <a:cs typeface="Poppins ExtraBold" pitchFamily="2" charset="77"/>
              </a:defRPr>
            </a:lvl2pPr>
            <a:lvl3pPr marL="914400" indent="0">
              <a:buNone/>
              <a:defRPr sz="1600" b="1" i="0">
                <a:solidFill>
                  <a:schemeClr val="bg1"/>
                </a:solidFill>
                <a:latin typeface="Poppins ExtraBold" pitchFamily="2" charset="77"/>
                <a:cs typeface="Poppins ExtraBold" pitchFamily="2" charset="77"/>
              </a:defRPr>
            </a:lvl3pPr>
            <a:lvl4pPr marL="1371600" indent="0">
              <a:buNone/>
              <a:defRPr sz="1600" b="1" i="0">
                <a:solidFill>
                  <a:schemeClr val="bg1"/>
                </a:solidFill>
                <a:latin typeface="Poppins ExtraBold" pitchFamily="2" charset="77"/>
                <a:cs typeface="Poppins ExtraBold" pitchFamily="2" charset="77"/>
              </a:defRPr>
            </a:lvl4pPr>
            <a:lvl5pPr marL="1828800" indent="0">
              <a:buNone/>
              <a:defRPr sz="1600" b="1" i="0">
                <a:solidFill>
                  <a:schemeClr val="bg1"/>
                </a:solidFill>
                <a:latin typeface="Poppins ExtraBold" pitchFamily="2" charset="77"/>
                <a:cs typeface="Poppins ExtraBold" pitchFamily="2" charset="77"/>
              </a:defRPr>
            </a:lvl5pPr>
          </a:lstStyle>
          <a:p>
            <a:pPr lvl="0"/>
            <a:r>
              <a:rPr lang="en-GB"/>
              <a:t>MONTH XXXX</a:t>
            </a:r>
            <a:endParaRPr lang="en-US"/>
          </a:p>
        </p:txBody>
      </p:sp>
      <p:grpSp>
        <p:nvGrpSpPr>
          <p:cNvPr id="19" name="Group 18">
            <a:extLst>
              <a:ext uri="{FF2B5EF4-FFF2-40B4-BE49-F238E27FC236}">
                <a16:creationId xmlns:a16="http://schemas.microsoft.com/office/drawing/2014/main" id="{576375E2-85EE-5604-1977-AF125F8A97E8}"/>
              </a:ext>
            </a:extLst>
          </p:cNvPr>
          <p:cNvGrpSpPr/>
          <p:nvPr userDrawn="1"/>
        </p:nvGrpSpPr>
        <p:grpSpPr>
          <a:xfrm>
            <a:off x="8769246" y="6919"/>
            <a:ext cx="3422755" cy="6851081"/>
            <a:chOff x="8758118" y="-15354"/>
            <a:chExt cx="3433883" cy="6873354"/>
          </a:xfrm>
        </p:grpSpPr>
        <p:sp>
          <p:nvSpPr>
            <p:cNvPr id="7" name="Oval 6">
              <a:extLst>
                <a:ext uri="{FF2B5EF4-FFF2-40B4-BE49-F238E27FC236}">
                  <a16:creationId xmlns:a16="http://schemas.microsoft.com/office/drawing/2014/main" id="{11CDC6CB-5FF2-0702-820A-DA21A2A78DD7}"/>
                </a:ext>
              </a:extLst>
            </p:cNvPr>
            <p:cNvSpPr/>
            <p:nvPr userDrawn="1"/>
          </p:nvSpPr>
          <p:spPr>
            <a:xfrm>
              <a:off x="10481987" y="5147984"/>
              <a:ext cx="1710014" cy="1710015"/>
            </a:xfrm>
            <a:prstGeom prst="ellipse">
              <a:avLst/>
            </a:prstGeom>
            <a:noFill/>
            <a:ln w="254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BF430AE-9470-5D32-9328-336CDCFBAD31}"/>
                </a:ext>
              </a:extLst>
            </p:cNvPr>
            <p:cNvSpPr/>
            <p:nvPr userDrawn="1"/>
          </p:nvSpPr>
          <p:spPr>
            <a:xfrm>
              <a:off x="10481987" y="3438919"/>
              <a:ext cx="1710014" cy="1710015"/>
            </a:xfrm>
            <a:prstGeom prst="ellipse">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Oval 13">
              <a:extLst>
                <a:ext uri="{FF2B5EF4-FFF2-40B4-BE49-F238E27FC236}">
                  <a16:creationId xmlns:a16="http://schemas.microsoft.com/office/drawing/2014/main" id="{56655ECF-4320-D991-BA5C-2E7E170DC437}"/>
                </a:ext>
              </a:extLst>
            </p:cNvPr>
            <p:cNvSpPr/>
            <p:nvPr userDrawn="1"/>
          </p:nvSpPr>
          <p:spPr>
            <a:xfrm>
              <a:off x="10481987" y="1709065"/>
              <a:ext cx="1710014" cy="1710015"/>
            </a:xfrm>
            <a:prstGeom prst="ellipse">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7820067-BE12-546C-573A-5B1258F518A3}"/>
                </a:ext>
              </a:extLst>
            </p:cNvPr>
            <p:cNvSpPr/>
            <p:nvPr userDrawn="1"/>
          </p:nvSpPr>
          <p:spPr>
            <a:xfrm>
              <a:off x="8773108" y="5147985"/>
              <a:ext cx="1710014" cy="1710015"/>
            </a:xfrm>
            <a:prstGeom prst="ellipse">
              <a:avLst/>
            </a:prstGeom>
            <a:solidFill>
              <a:schemeClr val="tx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7" name="Oval 16">
              <a:extLst>
                <a:ext uri="{FF2B5EF4-FFF2-40B4-BE49-F238E27FC236}">
                  <a16:creationId xmlns:a16="http://schemas.microsoft.com/office/drawing/2014/main" id="{CD65FC1C-9060-846A-1986-230DA501CBA8}"/>
                </a:ext>
              </a:extLst>
            </p:cNvPr>
            <p:cNvSpPr/>
            <p:nvPr userDrawn="1"/>
          </p:nvSpPr>
          <p:spPr>
            <a:xfrm>
              <a:off x="8773108" y="3429000"/>
              <a:ext cx="1710014" cy="1710015"/>
            </a:xfrm>
            <a:prstGeom prst="ellipse">
              <a:avLst/>
            </a:prstGeom>
            <a:solidFill>
              <a:schemeClr val="accent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 name="Oval 17">
              <a:extLst>
                <a:ext uri="{FF2B5EF4-FFF2-40B4-BE49-F238E27FC236}">
                  <a16:creationId xmlns:a16="http://schemas.microsoft.com/office/drawing/2014/main" id="{89EBBF5F-FFBF-D162-316D-E2385C1DB66E}"/>
                </a:ext>
              </a:extLst>
            </p:cNvPr>
            <p:cNvSpPr/>
            <p:nvPr userDrawn="1"/>
          </p:nvSpPr>
          <p:spPr>
            <a:xfrm>
              <a:off x="8758118" y="1709065"/>
              <a:ext cx="1710014" cy="1710015"/>
            </a:xfrm>
            <a:prstGeom prst="ellipse">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0" name="Oval 19">
              <a:extLst>
                <a:ext uri="{FF2B5EF4-FFF2-40B4-BE49-F238E27FC236}">
                  <a16:creationId xmlns:a16="http://schemas.microsoft.com/office/drawing/2014/main" id="{B65C4102-A6A1-C5EE-21CA-84A1173BE824}"/>
                </a:ext>
              </a:extLst>
            </p:cNvPr>
            <p:cNvSpPr/>
            <p:nvPr userDrawn="1"/>
          </p:nvSpPr>
          <p:spPr>
            <a:xfrm>
              <a:off x="10481987" y="-15354"/>
              <a:ext cx="1710014" cy="1710015"/>
            </a:xfrm>
            <a:prstGeom prst="ellipse">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4C6FAB-FF61-402D-8505-A5C88553B3F9}"/>
                </a:ext>
              </a:extLst>
            </p:cNvPr>
            <p:cNvSpPr/>
            <p:nvPr userDrawn="1"/>
          </p:nvSpPr>
          <p:spPr>
            <a:xfrm>
              <a:off x="8758118" y="-15354"/>
              <a:ext cx="1710014" cy="1710015"/>
            </a:xfrm>
            <a:prstGeom prst="ellipse">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Tree>
    <p:extLst>
      <p:ext uri="{BB962C8B-B14F-4D97-AF65-F5344CB8AC3E}">
        <p14:creationId xmlns:p14="http://schemas.microsoft.com/office/powerpoint/2010/main" val="70587215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_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4" y="2178000"/>
            <a:ext cx="5750147" cy="3915326"/>
          </a:xfrm>
        </p:spPr>
        <p:txBody>
          <a:bodyPr anchor="t" anchorCtr="0"/>
          <a:lstStyle>
            <a:lvl1pPr algn="r">
              <a:defRPr sz="40000" spc="-2000" baseline="0">
                <a:solidFill>
                  <a:schemeClr val="accent1"/>
                </a:solidFill>
              </a:defRPr>
            </a:lvl1pPr>
          </a:lstStyle>
          <a:p>
            <a:r>
              <a:rPr lang="en-US"/>
              <a:t>04</a:t>
            </a:r>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8"/>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4" name="Slide Number Placeholder 5">
            <a:extLst>
              <a:ext uri="{FF2B5EF4-FFF2-40B4-BE49-F238E27FC236}">
                <a16:creationId xmlns:a16="http://schemas.microsoft.com/office/drawing/2014/main" id="{3537731C-F820-6331-E0E9-DA46C017895C}"/>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7" name="GroupM_SingleColor_Logo_Navy_RGB.png">
            <a:extLst>
              <a:ext uri="{FF2B5EF4-FFF2-40B4-BE49-F238E27FC236}">
                <a16:creationId xmlns:a16="http://schemas.microsoft.com/office/drawing/2014/main" id="{E77F9CD1-AAAE-DF43-E224-5525C95B2A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814404752"/>
      </p:ext>
    </p:extLst>
  </p:cSld>
  <p:clrMapOvr>
    <a:masterClrMapping/>
  </p:clrMapOvr>
  <p:extLst>
    <p:ext uri="{DCECCB84-F9BA-43D5-87BE-67443E8EF086}">
      <p15:sldGuideLst xmlns:p15="http://schemas.microsoft.com/office/powerpoint/2012/main">
        <p15:guide id="1" orient="horz" pos="1638" userDrawn="1">
          <p15:clr>
            <a:srgbClr val="FBAE40"/>
          </p15:clr>
        </p15:guide>
        <p15:guide id="2" pos="4067"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hort callout_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3669389" y="1128096"/>
            <a:ext cx="4860000" cy="4860000"/>
          </a:xfrm>
          <a:prstGeom prst="ellipse">
            <a:avLst/>
          </a:prstGeom>
          <a:solidFill>
            <a:schemeClr val="tx1"/>
          </a:solidFill>
        </p:spPr>
        <p:txBody>
          <a:bodyPr anchor="ctr" anchorCtr="0"/>
          <a:lstStyle>
            <a:lvl1pPr algn="ctr">
              <a:defRPr sz="6000">
                <a:solidFill>
                  <a:schemeClr val="bg1"/>
                </a:solidFill>
              </a:defRPr>
            </a:lvl1pPr>
          </a:lstStyle>
          <a:p>
            <a:r>
              <a:rPr lang="en-US"/>
              <a:t>Title</a:t>
            </a:r>
          </a:p>
        </p:txBody>
      </p:sp>
      <p:sp>
        <p:nvSpPr>
          <p:cNvPr id="6" name="Arc 5">
            <a:extLst>
              <a:ext uri="{FF2B5EF4-FFF2-40B4-BE49-F238E27FC236}">
                <a16:creationId xmlns:a16="http://schemas.microsoft.com/office/drawing/2014/main" id="{8FAD7950-CFBF-3D2F-4C1B-7FC03A4073B3}"/>
              </a:ext>
            </a:extLst>
          </p:cNvPr>
          <p:cNvSpPr/>
          <p:nvPr userDrawn="1"/>
        </p:nvSpPr>
        <p:spPr>
          <a:xfrm>
            <a:off x="-1212506" y="1125038"/>
            <a:ext cx="4866117" cy="4866117"/>
          </a:xfrm>
          <a:prstGeom prst="arc">
            <a:avLst>
              <a:gd name="adj1" fmla="val 14367559"/>
              <a:gd name="adj2" fmla="val 7222461"/>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48E86802-E92B-2D81-69D7-2283FE7D9476}"/>
              </a:ext>
            </a:extLst>
          </p:cNvPr>
          <p:cNvSpPr/>
          <p:nvPr userDrawn="1"/>
        </p:nvSpPr>
        <p:spPr>
          <a:xfrm flipH="1">
            <a:off x="8545166" y="1125038"/>
            <a:ext cx="4866117" cy="4866117"/>
          </a:xfrm>
          <a:prstGeom prst="arc">
            <a:avLst>
              <a:gd name="adj1" fmla="val 14367559"/>
              <a:gd name="adj2" fmla="val 7222461"/>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oupM_SingleColor_Logo_Navy_RGB.png">
            <a:extLst>
              <a:ext uri="{FF2B5EF4-FFF2-40B4-BE49-F238E27FC236}">
                <a16:creationId xmlns:a16="http://schemas.microsoft.com/office/drawing/2014/main" id="{DFC6BA16-C0FF-4F21-8376-F29F212019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039165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hort callout_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3668400" y="1128096"/>
            <a:ext cx="4860000" cy="4860000"/>
          </a:xfrm>
          <a:prstGeom prst="ellipse">
            <a:avLst/>
          </a:prstGeom>
          <a:solidFill>
            <a:schemeClr val="accent1"/>
          </a:solidFill>
        </p:spPr>
        <p:txBody>
          <a:bodyPr anchor="ctr" anchorCtr="0"/>
          <a:lstStyle>
            <a:lvl1pPr algn="ctr">
              <a:defRPr sz="6000">
                <a:solidFill>
                  <a:schemeClr val="tx1"/>
                </a:solidFill>
              </a:defRPr>
            </a:lvl1pPr>
          </a:lstStyle>
          <a:p>
            <a:r>
              <a:rPr lang="en-US"/>
              <a:t>Title</a:t>
            </a:r>
          </a:p>
        </p:txBody>
      </p:sp>
      <p:sp>
        <p:nvSpPr>
          <p:cNvPr id="4" name="Arc 3">
            <a:extLst>
              <a:ext uri="{FF2B5EF4-FFF2-40B4-BE49-F238E27FC236}">
                <a16:creationId xmlns:a16="http://schemas.microsoft.com/office/drawing/2014/main" id="{99547D6C-03F6-CA46-1C9C-E09A1229E1E0}"/>
              </a:ext>
            </a:extLst>
          </p:cNvPr>
          <p:cNvSpPr/>
          <p:nvPr userDrawn="1"/>
        </p:nvSpPr>
        <p:spPr>
          <a:xfrm>
            <a:off x="-1212506" y="1125038"/>
            <a:ext cx="4866117" cy="4866117"/>
          </a:xfrm>
          <a:prstGeom prst="arc">
            <a:avLst>
              <a:gd name="adj1" fmla="val 14367559"/>
              <a:gd name="adj2" fmla="val 7222461"/>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c 4">
            <a:extLst>
              <a:ext uri="{FF2B5EF4-FFF2-40B4-BE49-F238E27FC236}">
                <a16:creationId xmlns:a16="http://schemas.microsoft.com/office/drawing/2014/main" id="{7CB46BBA-3B34-48EA-0FC0-4BA1B5DE64D3}"/>
              </a:ext>
            </a:extLst>
          </p:cNvPr>
          <p:cNvSpPr/>
          <p:nvPr userDrawn="1"/>
        </p:nvSpPr>
        <p:spPr>
          <a:xfrm flipH="1">
            <a:off x="8545166" y="1125038"/>
            <a:ext cx="4866117" cy="4866117"/>
          </a:xfrm>
          <a:prstGeom prst="arc">
            <a:avLst>
              <a:gd name="adj1" fmla="val 14367559"/>
              <a:gd name="adj2" fmla="val 7222461"/>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oupM_SingleColor_Logo_Navy_RGB.png">
            <a:extLst>
              <a:ext uri="{FF2B5EF4-FFF2-40B4-BE49-F238E27FC236}">
                <a16:creationId xmlns:a16="http://schemas.microsoft.com/office/drawing/2014/main" id="{C82EBCF9-5887-AC27-1594-4EB7B01BB9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401294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_Dark">
    <p:bg>
      <p:bgRef idx="1001">
        <a:schemeClr val="bg1"/>
      </p:bgRef>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5DEFB298-2E88-ECCA-431C-30E6E1A83E90}"/>
              </a:ext>
            </a:extLst>
          </p:cNvPr>
          <p:cNvSpPr>
            <a:spLocks noGrp="1"/>
          </p:cNvSpPr>
          <p:nvPr>
            <p:ph type="body" idx="18" hasCustomPrompt="1"/>
          </p:nvPr>
        </p:nvSpPr>
        <p:spPr>
          <a:xfrm>
            <a:off x="4055720" y="2104813"/>
            <a:ext cx="4080561" cy="45719"/>
          </a:xfrm>
        </p:spPr>
        <p:txBody>
          <a:bodyPr anchor="ctr" anchorCtr="0"/>
          <a:lstStyle>
            <a:lvl1pPr marL="0" indent="0" algn="ctr">
              <a:lnSpc>
                <a:spcPct val="100000"/>
              </a:lnSpc>
              <a:spcBef>
                <a:spcPts val="0"/>
              </a:spcBef>
              <a:buNone/>
              <a:defRPr sz="12000" b="1" i="0">
                <a:solidFill>
                  <a:schemeClr val="accent1"/>
                </a:solidFill>
                <a:latin typeface="Georgia" panose="02040502050405020303" pitchFamily="18" charset="0"/>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0862" y="2383783"/>
            <a:ext cx="11090275" cy="1696991"/>
          </a:xfrm>
        </p:spPr>
        <p:txBody>
          <a:bodyPr anchor="ctr" anchorCtr="0"/>
          <a:lstStyle>
            <a:lvl1pPr marL="0" marR="0" indent="0" algn="ctr" defTabSz="914400" rtl="0" eaLnBrk="1" fontAlgn="auto" latinLnBrk="0" hangingPunct="1">
              <a:lnSpc>
                <a:spcPct val="100000"/>
              </a:lnSpc>
              <a:spcBef>
                <a:spcPct val="0"/>
              </a:spcBef>
              <a:spcAft>
                <a:spcPts val="0"/>
              </a:spcAft>
              <a:buClrTx/>
              <a:buSzTx/>
              <a:buFontTx/>
              <a:buNone/>
              <a:tabLst/>
              <a:defRPr sz="3200">
                <a:solidFill>
                  <a:schemeClr val="tx1"/>
                </a:solidFill>
              </a:defRPr>
            </a:lvl1pPr>
          </a:lstStyle>
          <a:p>
            <a:r>
              <a:rPr lang="en-US"/>
              <a:t>Click here to add your title which speaks to a bold statement or fact or quote up to 4 lines of text. If it is longer than 4 lines, please reduce the type size to fit in this space. Please keep all text centered.</a:t>
            </a:r>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4055720" y="4850117"/>
            <a:ext cx="4080561" cy="304480"/>
          </a:xfrm>
        </p:spPr>
        <p:txBody>
          <a:bodyPr/>
          <a:lstStyle>
            <a:lvl1pPr marL="0" indent="0" algn="ctr">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err="1"/>
              <a:t>Firstname</a:t>
            </a:r>
            <a:r>
              <a:rPr lang="en-GB"/>
              <a:t> </a:t>
            </a:r>
            <a:r>
              <a:rPr lang="en-GB" err="1"/>
              <a:t>Lastname</a:t>
            </a:r>
            <a:endParaRPr lang="en-GB"/>
          </a:p>
        </p:txBody>
      </p:sp>
      <p:sp>
        <p:nvSpPr>
          <p:cNvPr id="6" name="Text Placeholder 2">
            <a:extLst>
              <a:ext uri="{FF2B5EF4-FFF2-40B4-BE49-F238E27FC236}">
                <a16:creationId xmlns:a16="http://schemas.microsoft.com/office/drawing/2014/main" id="{6C22CBCC-0698-0054-BCCD-1BAED94A1D83}"/>
              </a:ext>
            </a:extLst>
          </p:cNvPr>
          <p:cNvSpPr>
            <a:spLocks noGrp="1"/>
          </p:cNvSpPr>
          <p:nvPr>
            <p:ph type="body" idx="17" hasCustomPrompt="1"/>
          </p:nvPr>
        </p:nvSpPr>
        <p:spPr>
          <a:xfrm>
            <a:off x="4055720" y="5129087"/>
            <a:ext cx="4080561" cy="304480"/>
          </a:xfrm>
        </p:spPr>
        <p:txBody>
          <a:bodyPr/>
          <a:lstStyle>
            <a:lvl1pPr marL="0" indent="0" algn="ctr">
              <a:spcAft>
                <a:spcPts val="0"/>
              </a:spcAft>
              <a:buNone/>
              <a:defRPr sz="1200" b="0"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Job Title</a:t>
            </a:r>
          </a:p>
        </p:txBody>
      </p:sp>
      <p:cxnSp>
        <p:nvCxnSpPr>
          <p:cNvPr id="14" name="Straight Connector 13">
            <a:extLst>
              <a:ext uri="{FF2B5EF4-FFF2-40B4-BE49-F238E27FC236}">
                <a16:creationId xmlns:a16="http://schemas.microsoft.com/office/drawing/2014/main" id="{9A035EE5-CB82-0319-4164-55BB7A2FF15E}"/>
              </a:ext>
            </a:extLst>
          </p:cNvPr>
          <p:cNvCxnSpPr>
            <a:cxnSpLocks/>
          </p:cNvCxnSpPr>
          <p:nvPr userDrawn="1"/>
        </p:nvCxnSpPr>
        <p:spPr>
          <a:xfrm>
            <a:off x="4589400" y="4460313"/>
            <a:ext cx="301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73ADD10C-C268-FD6B-C508-B64C4461A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5096514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5DEFB298-2E88-ECCA-431C-30E6E1A83E90}"/>
              </a:ext>
            </a:extLst>
          </p:cNvPr>
          <p:cNvSpPr>
            <a:spLocks noGrp="1"/>
          </p:cNvSpPr>
          <p:nvPr>
            <p:ph type="body" idx="18" hasCustomPrompt="1"/>
          </p:nvPr>
        </p:nvSpPr>
        <p:spPr>
          <a:xfrm>
            <a:off x="4055720" y="2104080"/>
            <a:ext cx="4080561" cy="66664"/>
          </a:xfrm>
        </p:spPr>
        <p:txBody>
          <a:bodyPr anchor="ctr" anchorCtr="0"/>
          <a:lstStyle>
            <a:lvl1pPr marL="0" indent="0" algn="ctr">
              <a:lnSpc>
                <a:spcPct val="100000"/>
              </a:lnSpc>
              <a:spcBef>
                <a:spcPts val="0"/>
              </a:spcBef>
              <a:buNone/>
              <a:defRPr sz="12000" b="1" i="0">
                <a:solidFill>
                  <a:schemeClr val="bg2"/>
                </a:solidFill>
                <a:latin typeface="Georgia" panose="02040502050405020303" pitchFamily="18" charset="0"/>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0862" y="2383783"/>
            <a:ext cx="11090275" cy="1696991"/>
          </a:xfrm>
        </p:spPr>
        <p:txBody>
          <a:bodyPr anchor="ctr" anchorCtr="0"/>
          <a:lstStyle>
            <a:lvl1pPr algn="ctr">
              <a:lnSpc>
                <a:spcPct val="100000"/>
              </a:lnSpc>
              <a:defRPr sz="3200"/>
            </a:lvl1pPr>
          </a:lstStyle>
          <a:p>
            <a:r>
              <a:rPr lang="en-US"/>
              <a:t>Click here to add your title which speaks to a bold statement or fact or quote up to 4 lines of text. If it is longer than 4 lines, please reduce the type size to fit in this space. Please keep all text centered.</a:t>
            </a:r>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4055720" y="4850880"/>
            <a:ext cx="4080561" cy="304480"/>
          </a:xfrm>
        </p:spPr>
        <p:txBody>
          <a:bodyPr/>
          <a:lstStyle>
            <a:lvl1pPr marL="0" indent="0" algn="ctr">
              <a:spcAft>
                <a:spcPts val="0"/>
              </a:spcAft>
              <a:buNone/>
              <a:defRPr sz="1600" b="1" i="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err="1"/>
              <a:t>Firstname</a:t>
            </a:r>
            <a:r>
              <a:rPr lang="en-GB"/>
              <a:t> </a:t>
            </a:r>
            <a:r>
              <a:rPr lang="en-GB" err="1"/>
              <a:t>Lastname</a:t>
            </a:r>
            <a:endParaRPr lang="en-GB"/>
          </a:p>
        </p:txBody>
      </p:sp>
      <p:sp>
        <p:nvSpPr>
          <p:cNvPr id="6" name="Text Placeholder 2">
            <a:extLst>
              <a:ext uri="{FF2B5EF4-FFF2-40B4-BE49-F238E27FC236}">
                <a16:creationId xmlns:a16="http://schemas.microsoft.com/office/drawing/2014/main" id="{6C22CBCC-0698-0054-BCCD-1BAED94A1D83}"/>
              </a:ext>
            </a:extLst>
          </p:cNvPr>
          <p:cNvSpPr>
            <a:spLocks noGrp="1"/>
          </p:cNvSpPr>
          <p:nvPr>
            <p:ph type="body" idx="17" hasCustomPrompt="1"/>
          </p:nvPr>
        </p:nvSpPr>
        <p:spPr>
          <a:xfrm>
            <a:off x="4055720" y="5128080"/>
            <a:ext cx="4080561" cy="304480"/>
          </a:xfrm>
        </p:spPr>
        <p:txBody>
          <a:bodyPr/>
          <a:lstStyle>
            <a:lvl1pPr marL="0" indent="0" algn="ctr">
              <a:spcAft>
                <a:spcPts val="0"/>
              </a:spcAft>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Job title</a:t>
            </a:r>
          </a:p>
        </p:txBody>
      </p:sp>
      <p:cxnSp>
        <p:nvCxnSpPr>
          <p:cNvPr id="15" name="Straight Connector 14">
            <a:extLst>
              <a:ext uri="{FF2B5EF4-FFF2-40B4-BE49-F238E27FC236}">
                <a16:creationId xmlns:a16="http://schemas.microsoft.com/office/drawing/2014/main" id="{910A54D0-BEC4-E1AA-A8A9-60D6F7C908A0}"/>
              </a:ext>
            </a:extLst>
          </p:cNvPr>
          <p:cNvCxnSpPr>
            <a:cxnSpLocks/>
          </p:cNvCxnSpPr>
          <p:nvPr userDrawn="1"/>
        </p:nvCxnSpPr>
        <p:spPr>
          <a:xfrm>
            <a:off x="4589400" y="4460313"/>
            <a:ext cx="30132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11703CF3-23B1-0A9E-1D84-764113706B0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24113555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_M-velope Deep Nav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7E2CBED-CE46-4960-6DBC-C7EE82A6DBD5}"/>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948302" y="2293572"/>
            <a:ext cx="10295396" cy="2996326"/>
          </a:xfrm>
        </p:spPr>
        <p:txBody>
          <a:bodyPr anchor="ctr" anchorCtr="0"/>
          <a:lstStyle>
            <a:lvl1pPr algn="ctr">
              <a:lnSpc>
                <a:spcPct val="100000"/>
              </a:lnSpc>
              <a:defRPr sz="4400">
                <a:solidFill>
                  <a:schemeClr val="bg1"/>
                </a:solidFill>
              </a:defRPr>
            </a:lvl1pPr>
          </a:lstStyle>
          <a:p>
            <a:r>
              <a:rPr lang="en-US"/>
              <a:t>Click here to add your title which speaks to a quote up to 5 lines of text. If it is longer, please reduce the type size to fit in this space. Please keep all text centered.</a:t>
            </a:r>
          </a:p>
        </p:txBody>
      </p:sp>
      <p:pic>
        <p:nvPicPr>
          <p:cNvPr id="3" name="GroupM_SingleColor_Logo_Navy_RGB.png">
            <a:extLst>
              <a:ext uri="{FF2B5EF4-FFF2-40B4-BE49-F238E27FC236}">
                <a16:creationId xmlns:a16="http://schemas.microsoft.com/office/drawing/2014/main" id="{36AA0490-54B8-CE18-F72E-B6082F7854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76600287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Slide_M-velope Bright Blu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B8DD754-56B8-1C38-3522-6368BA1A6D2D}"/>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948000" y="2293200"/>
            <a:ext cx="10296000" cy="2998800"/>
          </a:xfrm>
        </p:spPr>
        <p:txBody>
          <a:bodyPr anchor="ctr" anchorCtr="0"/>
          <a:lstStyle>
            <a:lvl1pPr algn="ctr">
              <a:lnSpc>
                <a:spcPct val="100000"/>
              </a:lnSpc>
              <a:defRPr sz="4400">
                <a:solidFill>
                  <a:schemeClr val="bg1"/>
                </a:solidFill>
              </a:defRPr>
            </a:lvl1pPr>
          </a:lstStyle>
          <a:p>
            <a:r>
              <a:rPr lang="en-US"/>
              <a:t>Click here to add your title which speaks to a quote up to 5 lines of text. If it is longer, please reduce the type size to fit in this space. Please keep all text centered.</a:t>
            </a:r>
          </a:p>
        </p:txBody>
      </p:sp>
      <p:pic>
        <p:nvPicPr>
          <p:cNvPr id="4" name="GroupM_SingleColor_Logo_Navy_RGB.png">
            <a:extLst>
              <a:ext uri="{FF2B5EF4-FFF2-40B4-BE49-F238E27FC236}">
                <a16:creationId xmlns:a16="http://schemas.microsoft.com/office/drawing/2014/main" id="{469F5F40-5589-EE95-6835-8272330B4D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8999816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Slide_M-velope True Teal">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2DB39C61-E664-49EA-D298-A84C185DB97F}"/>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948000" y="2293200"/>
            <a:ext cx="10296000" cy="2998800"/>
          </a:xfrm>
        </p:spPr>
        <p:txBody>
          <a:bodyPr anchor="ctr" anchorCtr="0"/>
          <a:lstStyle>
            <a:lvl1pPr marL="0" marR="0" indent="0" algn="ctr" defTabSz="914400" rtl="0" eaLnBrk="1" fontAlgn="auto" latinLnBrk="0" hangingPunct="1">
              <a:lnSpc>
                <a:spcPct val="100000"/>
              </a:lnSpc>
              <a:spcBef>
                <a:spcPct val="0"/>
              </a:spcBef>
              <a:spcAft>
                <a:spcPts val="0"/>
              </a:spcAft>
              <a:buClrTx/>
              <a:buSzTx/>
              <a:buFontTx/>
              <a:buNone/>
              <a:tabLst/>
              <a:defRPr sz="4400">
                <a:solidFill>
                  <a:schemeClr val="bg1"/>
                </a:solidFill>
              </a:defRPr>
            </a:lvl1pPr>
          </a:lstStyle>
          <a:p>
            <a:r>
              <a:rPr lang="en-US"/>
              <a:t>Click here to add your title which speaks to a quote up to 5 lines of text. If it is longer, please reduce the type size to fit in this space. Please keep all text centered.</a:t>
            </a:r>
          </a:p>
        </p:txBody>
      </p:sp>
      <p:pic>
        <p:nvPicPr>
          <p:cNvPr id="4" name="GroupM_SingleColor_Logo_Navy_RGB.png">
            <a:extLst>
              <a:ext uri="{FF2B5EF4-FFF2-40B4-BE49-F238E27FC236}">
                <a16:creationId xmlns:a16="http://schemas.microsoft.com/office/drawing/2014/main" id="{88F27FE4-A9DB-7963-283F-BEB136B450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21556637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Slide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1E5354B-9273-875A-7F41-DCC6F6CB3B0A}"/>
              </a:ext>
            </a:extLst>
          </p:cNvPr>
          <p:cNvSpPr>
            <a:spLocks noGrp="1"/>
          </p:cNvSpPr>
          <p:nvPr>
            <p:ph type="pic" sz="quarter" idx="18" hasCustomPrompt="1"/>
          </p:nvPr>
        </p:nvSpPr>
        <p:spPr>
          <a:xfrm>
            <a:off x="1" y="1"/>
            <a:ext cx="12191999" cy="6857999"/>
          </a:xfrm>
          <a:custGeom>
            <a:avLst/>
            <a:gdLst>
              <a:gd name="connsiteX0" fmla="*/ 0 w 12191999"/>
              <a:gd name="connsiteY0" fmla="*/ 0 h 6857999"/>
              <a:gd name="connsiteX1" fmla="*/ 12191999 w 12191999"/>
              <a:gd name="connsiteY1" fmla="*/ 0 h 6857999"/>
              <a:gd name="connsiteX2" fmla="*/ 12191999 w 12191999"/>
              <a:gd name="connsiteY2" fmla="*/ 207962 h 6857999"/>
              <a:gd name="connsiteX3" fmla="*/ 12191999 w 12191999"/>
              <a:gd name="connsiteY3" fmla="*/ 1066799 h 6857999"/>
              <a:gd name="connsiteX4" fmla="*/ 12191999 w 12191999"/>
              <a:gd name="connsiteY4" fmla="*/ 6857999 h 6857999"/>
              <a:gd name="connsiteX5" fmla="*/ 0 w 12191999"/>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857999">
                <a:moveTo>
                  <a:pt x="0" y="0"/>
                </a:moveTo>
                <a:lnTo>
                  <a:pt x="12191999" y="0"/>
                </a:lnTo>
                <a:lnTo>
                  <a:pt x="12191999" y="207962"/>
                </a:lnTo>
                <a:lnTo>
                  <a:pt x="12191999" y="1066799"/>
                </a:lnTo>
                <a:lnTo>
                  <a:pt x="12191999" y="6857999"/>
                </a:lnTo>
                <a:lnTo>
                  <a:pt x="0" y="6857999"/>
                </a:lnTo>
                <a:close/>
              </a:path>
            </a:pathLst>
          </a:custGeom>
          <a:solidFill>
            <a:schemeClr val="bg1">
              <a:lumMod val="50000"/>
            </a:schemeClr>
          </a:solidFill>
        </p:spPr>
        <p:txBody>
          <a:bodyPr wrap="square">
            <a:noAutofit/>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solidFill>
                  <a:schemeClr val="bg1"/>
                </a:solidFill>
              </a:defRPr>
            </a:lvl1pPr>
          </a:lstStyle>
          <a:p>
            <a:r>
              <a:rPr lang="en-US"/>
              <a:t>Move the blue overlay to the right &gt; click icon to add your image &gt; right click “Send to back” &gt; Align blue overlay back to left/Reset slide layout</a:t>
            </a:r>
          </a:p>
        </p:txBody>
      </p:sp>
      <p:sp>
        <p:nvSpPr>
          <p:cNvPr id="13" name="Text Placeholder 12">
            <a:extLst>
              <a:ext uri="{FF2B5EF4-FFF2-40B4-BE49-F238E27FC236}">
                <a16:creationId xmlns:a16="http://schemas.microsoft.com/office/drawing/2014/main" id="{A0DE80F1-8ED9-E407-81DE-B2266F90959D}"/>
              </a:ext>
            </a:extLst>
          </p:cNvPr>
          <p:cNvSpPr>
            <a:spLocks noGrp="1"/>
          </p:cNvSpPr>
          <p:nvPr>
            <p:ph type="body" sz="quarter" idx="19"/>
          </p:nvPr>
        </p:nvSpPr>
        <p:spPr>
          <a:xfrm>
            <a:off x="-600" y="1"/>
            <a:ext cx="12193200" cy="6857998"/>
          </a:xfrm>
          <a:custGeom>
            <a:avLst/>
            <a:gdLst>
              <a:gd name="connsiteX0" fmla="*/ 0 w 12191998"/>
              <a:gd name="connsiteY0" fmla="*/ 0 h 6857998"/>
              <a:gd name="connsiteX1" fmla="*/ 12191998 w 12191998"/>
              <a:gd name="connsiteY1" fmla="*/ 0 h 6857998"/>
              <a:gd name="connsiteX2" fmla="*/ 12191998 w 12191998"/>
              <a:gd name="connsiteY2" fmla="*/ 6857998 h 6857998"/>
              <a:gd name="connsiteX3" fmla="*/ 0 w 1219199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1998" h="6857998">
                <a:moveTo>
                  <a:pt x="0" y="0"/>
                </a:moveTo>
                <a:lnTo>
                  <a:pt x="12191998" y="0"/>
                </a:lnTo>
                <a:lnTo>
                  <a:pt x="12191998" y="6857998"/>
                </a:lnTo>
                <a:lnTo>
                  <a:pt x="0" y="6857998"/>
                </a:lnTo>
                <a:close/>
              </a:path>
            </a:pathLst>
          </a:custGeom>
          <a:gradFill>
            <a:gsLst>
              <a:gs pos="0">
                <a:srgbClr val="0A2756">
                  <a:alpha val="25000"/>
                </a:srgbClr>
              </a:gs>
              <a:gs pos="60000">
                <a:srgbClr val="0A2756">
                  <a:alpha val="80000"/>
                </a:srgbClr>
              </a:gs>
              <a:gs pos="38000">
                <a:srgbClr val="0A2756">
                  <a:alpha val="80000"/>
                </a:srgbClr>
              </a:gs>
              <a:gs pos="100000">
                <a:srgbClr val="0A2756">
                  <a:alpha val="25000"/>
                </a:srgbClr>
              </a:gs>
            </a:gsLst>
            <a:lin ang="5400000" scaled="1"/>
          </a:gradFill>
        </p:spPr>
        <p:txBody>
          <a:bodyPr wrap="square">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0862" y="2324067"/>
            <a:ext cx="3859195" cy="2210400"/>
          </a:xfrm>
        </p:spPr>
        <p:txBody>
          <a:bodyPr anchor="ctr" anchorCtr="0"/>
          <a:lstStyle>
            <a:lvl1pPr algn="r">
              <a:lnSpc>
                <a:spcPct val="100000"/>
              </a:lnSpc>
              <a:defRPr sz="3600">
                <a:solidFill>
                  <a:schemeClr val="bg1"/>
                </a:solidFill>
              </a:defRPr>
            </a:lvl1pPr>
          </a:lstStyle>
          <a:p>
            <a:r>
              <a:rPr lang="en-US" noProof="0">
                <a:sym typeface="Georgia"/>
              </a:rPr>
              <a:t>Click here</a:t>
            </a:r>
            <a:br>
              <a:rPr lang="en-US" noProof="0">
                <a:sym typeface="Georgia"/>
              </a:rPr>
            </a:br>
            <a:r>
              <a:rPr lang="en-US" noProof="0">
                <a:sym typeface="Georgia"/>
              </a:rPr>
              <a:t>to add your powerful and impactful fact</a:t>
            </a:r>
            <a:endParaRPr lang="en-US"/>
          </a:p>
        </p:txBody>
      </p:sp>
      <p:sp>
        <p:nvSpPr>
          <p:cNvPr id="10" name="Text Placeholder 9">
            <a:extLst>
              <a:ext uri="{FF2B5EF4-FFF2-40B4-BE49-F238E27FC236}">
                <a16:creationId xmlns:a16="http://schemas.microsoft.com/office/drawing/2014/main" id="{297BD952-9968-1271-8594-0F49C77744CF}"/>
              </a:ext>
            </a:extLst>
          </p:cNvPr>
          <p:cNvSpPr>
            <a:spLocks noGrp="1"/>
          </p:cNvSpPr>
          <p:nvPr>
            <p:ph type="body" sz="quarter" idx="16"/>
          </p:nvPr>
        </p:nvSpPr>
        <p:spPr>
          <a:xfrm rot="5400000">
            <a:off x="3767455" y="3413067"/>
            <a:ext cx="2210400" cy="32400"/>
          </a:xfrm>
          <a:custGeom>
            <a:avLst/>
            <a:gdLst>
              <a:gd name="connsiteX0" fmla="*/ 0 w 576000"/>
              <a:gd name="connsiteY0" fmla="*/ 0 h 36000"/>
              <a:gd name="connsiteX1" fmla="*/ 576000 w 576000"/>
              <a:gd name="connsiteY1" fmla="*/ 0 h 36000"/>
              <a:gd name="connsiteX2" fmla="*/ 576000 w 576000"/>
              <a:gd name="connsiteY2" fmla="*/ 36000 h 36000"/>
              <a:gd name="connsiteX3" fmla="*/ 0 w 576000"/>
              <a:gd name="connsiteY3" fmla="*/ 36000 h 36000"/>
            </a:gdLst>
            <a:ahLst/>
            <a:cxnLst>
              <a:cxn ang="0">
                <a:pos x="connsiteX0" y="connsiteY0"/>
              </a:cxn>
              <a:cxn ang="0">
                <a:pos x="connsiteX1" y="connsiteY1"/>
              </a:cxn>
              <a:cxn ang="0">
                <a:pos x="connsiteX2" y="connsiteY2"/>
              </a:cxn>
              <a:cxn ang="0">
                <a:pos x="connsiteX3" y="connsiteY3"/>
              </a:cxn>
            </a:cxnLst>
            <a:rect l="l" t="t" r="r" b="b"/>
            <a:pathLst>
              <a:path w="576000" h="36000">
                <a:moveTo>
                  <a:pt x="0" y="0"/>
                </a:moveTo>
                <a:lnTo>
                  <a:pt x="576000" y="0"/>
                </a:lnTo>
                <a:lnTo>
                  <a:pt x="576000" y="36000"/>
                </a:lnTo>
                <a:lnTo>
                  <a:pt x="0" y="36000"/>
                </a:lnTo>
                <a:close/>
              </a:path>
            </a:pathLst>
          </a:custGeom>
          <a:solidFill>
            <a:schemeClr val="bg1"/>
          </a:solidFill>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endParaRPr lang="en-US"/>
          </a:p>
        </p:txBody>
      </p:sp>
      <p:sp>
        <p:nvSpPr>
          <p:cNvPr id="6" name="Text Placeholder 2">
            <a:extLst>
              <a:ext uri="{FF2B5EF4-FFF2-40B4-BE49-F238E27FC236}">
                <a16:creationId xmlns:a16="http://schemas.microsoft.com/office/drawing/2014/main" id="{6C22CBCC-0698-0054-BCCD-1BAED94A1D83}"/>
              </a:ext>
            </a:extLst>
          </p:cNvPr>
          <p:cNvSpPr>
            <a:spLocks noGrp="1"/>
          </p:cNvSpPr>
          <p:nvPr>
            <p:ph type="body" idx="17" hasCustomPrompt="1"/>
          </p:nvPr>
        </p:nvSpPr>
        <p:spPr>
          <a:xfrm>
            <a:off x="5343297" y="2324334"/>
            <a:ext cx="5316753" cy="2209866"/>
          </a:xfrm>
        </p:spPr>
        <p:txBody>
          <a:bodyPr anchor="ctr" anchorCtr="0"/>
          <a:lstStyle>
            <a:lvl1pPr marL="0" indent="0" algn="l">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Lorem ipsum dolor sit </a:t>
            </a:r>
            <a:r>
              <a:rPr lang="en-US" err="1"/>
              <a:t>amet</a:t>
            </a:r>
            <a:r>
              <a:rPr lang="en-US"/>
              <a:t>, </a:t>
            </a:r>
            <a:r>
              <a:rPr lang="en-US" err="1"/>
              <a:t>consectetur</a:t>
            </a:r>
            <a:r>
              <a:rPr lang="en-US"/>
              <a:t> </a:t>
            </a:r>
            <a:r>
              <a:rPr lang="en-US" err="1"/>
              <a:t>adipisicing</a:t>
            </a:r>
            <a:r>
              <a:rPr lang="en-US"/>
              <a:t>.</a:t>
            </a:r>
          </a:p>
        </p:txBody>
      </p:sp>
    </p:spTree>
    <p:extLst>
      <p:ext uri="{BB962C8B-B14F-4D97-AF65-F5344CB8AC3E}">
        <p14:creationId xmlns:p14="http://schemas.microsoft.com/office/powerpoint/2010/main" val="3233254289"/>
      </p:ext>
    </p:extLst>
  </p:cSld>
  <p:clrMapOvr>
    <a:masterClrMapping/>
  </p:clrMapOvr>
  <p:extLst>
    <p:ext uri="{DCECCB84-F9BA-43D5-87BE-67443E8EF086}">
      <p15:sldGuideLst xmlns:p15="http://schemas.microsoft.com/office/powerpoint/2012/main">
        <p15:guide id="2" pos="336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Slide_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8AE0757-12D1-1E9F-28A5-FA3C8677744F}"/>
              </a:ext>
            </a:extLst>
          </p:cNvPr>
          <p:cNvSpPr>
            <a:spLocks noGrp="1"/>
          </p:cNvSpPr>
          <p:nvPr>
            <p:ph type="pic" sz="quarter" idx="24" hasCustomPrompt="1"/>
          </p:nvPr>
        </p:nvSpPr>
        <p:spPr>
          <a:xfrm>
            <a:off x="0" y="2"/>
            <a:ext cx="12192001" cy="6857999"/>
          </a:xfrm>
          <a:custGeom>
            <a:avLst/>
            <a:gdLst>
              <a:gd name="connsiteX0" fmla="*/ 2 w 12192001"/>
              <a:gd name="connsiteY0" fmla="*/ 0 h 6857999"/>
              <a:gd name="connsiteX1" fmla="*/ 12192001 w 12192001"/>
              <a:gd name="connsiteY1" fmla="*/ 0 h 6857999"/>
              <a:gd name="connsiteX2" fmla="*/ 12192001 w 12192001"/>
              <a:gd name="connsiteY2" fmla="*/ 6857999 h 6857999"/>
              <a:gd name="connsiteX3" fmla="*/ 2 w 12192001"/>
              <a:gd name="connsiteY3" fmla="*/ 6857999 h 6857999"/>
              <a:gd name="connsiteX4" fmla="*/ 2 w 12192001"/>
              <a:gd name="connsiteY4" fmla="*/ 1858961 h 6857999"/>
              <a:gd name="connsiteX5" fmla="*/ 0 w 12192001"/>
              <a:gd name="connsiteY5" fmla="*/ 1858961 h 6857999"/>
              <a:gd name="connsiteX6" fmla="*/ 0 w 12192001"/>
              <a:gd name="connsiteY6" fmla="*/ 527048 h 6857999"/>
              <a:gd name="connsiteX7" fmla="*/ 2 w 12192001"/>
              <a:gd name="connsiteY7" fmla="*/ 52704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7999">
                <a:moveTo>
                  <a:pt x="2" y="0"/>
                </a:moveTo>
                <a:lnTo>
                  <a:pt x="12192001" y="0"/>
                </a:lnTo>
                <a:lnTo>
                  <a:pt x="12192001" y="6857999"/>
                </a:lnTo>
                <a:lnTo>
                  <a:pt x="2" y="6857999"/>
                </a:lnTo>
                <a:lnTo>
                  <a:pt x="2" y="1858961"/>
                </a:lnTo>
                <a:lnTo>
                  <a:pt x="0" y="1858961"/>
                </a:lnTo>
                <a:lnTo>
                  <a:pt x="0" y="527048"/>
                </a:lnTo>
                <a:lnTo>
                  <a:pt x="2" y="527048"/>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9" name="Picture Placeholder 32">
            <a:extLst>
              <a:ext uri="{FF2B5EF4-FFF2-40B4-BE49-F238E27FC236}">
                <a16:creationId xmlns:a16="http://schemas.microsoft.com/office/drawing/2014/main" id="{CA5F8B31-02F7-A00C-FCCD-B570F437A24D}"/>
              </a:ext>
            </a:extLst>
          </p:cNvPr>
          <p:cNvSpPr>
            <a:spLocks noGrp="1"/>
          </p:cNvSpPr>
          <p:nvPr>
            <p:ph type="pic" sz="quarter" idx="21" hasCustomPrompt="1"/>
          </p:nvPr>
        </p:nvSpPr>
        <p:spPr>
          <a:xfrm>
            <a:off x="1311275" y="1171244"/>
            <a:ext cx="9569450" cy="4578681"/>
          </a:xfrm>
          <a:solidFill>
            <a:schemeClr val="tx2"/>
          </a:solidFill>
        </p:spPr>
        <p:txBody>
          <a:bodyPr/>
          <a:lstStyle>
            <a:lvl1pPr>
              <a:defRPr>
                <a:solidFill>
                  <a:schemeClr val="bg2"/>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backwards”</a:t>
            </a:r>
          </a:p>
        </p:txBody>
      </p:sp>
      <p:sp>
        <p:nvSpPr>
          <p:cNvPr id="31" name="Title 1">
            <a:extLst>
              <a:ext uri="{FF2B5EF4-FFF2-40B4-BE49-F238E27FC236}">
                <a16:creationId xmlns:a16="http://schemas.microsoft.com/office/drawing/2014/main" id="{98B5BB2E-37FC-99ED-E970-C8A78A2F7FAC}"/>
              </a:ext>
            </a:extLst>
          </p:cNvPr>
          <p:cNvSpPr>
            <a:spLocks noGrp="1"/>
          </p:cNvSpPr>
          <p:nvPr>
            <p:ph type="title" hasCustomPrompt="1"/>
          </p:nvPr>
        </p:nvSpPr>
        <p:spPr>
          <a:xfrm>
            <a:off x="3087342" y="2390228"/>
            <a:ext cx="2649600" cy="2124000"/>
          </a:xfrm>
        </p:spPr>
        <p:txBody>
          <a:bodyPr anchor="ctr" anchorCtr="0"/>
          <a:lstStyle>
            <a:lvl1pPr marL="0" marR="0" indent="0" algn="r" defTabSz="914400" rtl="0" eaLnBrk="1" fontAlgn="auto" latinLnBrk="0" hangingPunct="1">
              <a:lnSpc>
                <a:spcPct val="100000"/>
              </a:lnSpc>
              <a:spcBef>
                <a:spcPct val="0"/>
              </a:spcBef>
              <a:spcAft>
                <a:spcPts val="0"/>
              </a:spcAft>
              <a:buClrTx/>
              <a:buSzTx/>
              <a:buFontTx/>
              <a:buNone/>
              <a:tabLst/>
              <a:defRPr sz="2800">
                <a:solidFill>
                  <a:schemeClr val="bg2"/>
                </a:solidFill>
              </a:defRPr>
            </a:lvl1pPr>
          </a:lstStyle>
          <a:p>
            <a:r>
              <a:rPr lang="en-US"/>
              <a:t>Click here</a:t>
            </a:r>
            <a:br>
              <a:rPr lang="en-US"/>
            </a:br>
            <a:r>
              <a:rPr lang="en-US"/>
              <a:t>to add your powerful and impactful fact</a:t>
            </a:r>
          </a:p>
        </p:txBody>
      </p:sp>
      <p:sp>
        <p:nvSpPr>
          <p:cNvPr id="32" name="Text Placeholder 9">
            <a:extLst>
              <a:ext uri="{FF2B5EF4-FFF2-40B4-BE49-F238E27FC236}">
                <a16:creationId xmlns:a16="http://schemas.microsoft.com/office/drawing/2014/main" id="{55BBBE1E-A478-8D27-38F3-8F696E7F27F4}"/>
              </a:ext>
            </a:extLst>
          </p:cNvPr>
          <p:cNvSpPr>
            <a:spLocks noGrp="1"/>
          </p:cNvSpPr>
          <p:nvPr>
            <p:ph type="body" sz="quarter" idx="16"/>
          </p:nvPr>
        </p:nvSpPr>
        <p:spPr>
          <a:xfrm rot="5400000">
            <a:off x="5034000" y="3434228"/>
            <a:ext cx="2124000" cy="36000"/>
          </a:xfrm>
          <a:custGeom>
            <a:avLst/>
            <a:gdLst>
              <a:gd name="connsiteX0" fmla="*/ 0 w 576000"/>
              <a:gd name="connsiteY0" fmla="*/ 0 h 36000"/>
              <a:gd name="connsiteX1" fmla="*/ 576000 w 576000"/>
              <a:gd name="connsiteY1" fmla="*/ 0 h 36000"/>
              <a:gd name="connsiteX2" fmla="*/ 576000 w 576000"/>
              <a:gd name="connsiteY2" fmla="*/ 36000 h 36000"/>
              <a:gd name="connsiteX3" fmla="*/ 0 w 576000"/>
              <a:gd name="connsiteY3" fmla="*/ 36000 h 36000"/>
            </a:gdLst>
            <a:ahLst/>
            <a:cxnLst>
              <a:cxn ang="0">
                <a:pos x="connsiteX0" y="connsiteY0"/>
              </a:cxn>
              <a:cxn ang="0">
                <a:pos x="connsiteX1" y="connsiteY1"/>
              </a:cxn>
              <a:cxn ang="0">
                <a:pos x="connsiteX2" y="connsiteY2"/>
              </a:cxn>
              <a:cxn ang="0">
                <a:pos x="connsiteX3" y="connsiteY3"/>
              </a:cxn>
            </a:cxnLst>
            <a:rect l="l" t="t" r="r" b="b"/>
            <a:pathLst>
              <a:path w="576000" h="36000">
                <a:moveTo>
                  <a:pt x="0" y="0"/>
                </a:moveTo>
                <a:lnTo>
                  <a:pt x="576000" y="0"/>
                </a:lnTo>
                <a:lnTo>
                  <a:pt x="576000" y="36000"/>
                </a:lnTo>
                <a:lnTo>
                  <a:pt x="0" y="36000"/>
                </a:lnTo>
                <a:close/>
              </a:path>
            </a:pathLst>
          </a:custGeom>
          <a:solidFill>
            <a:schemeClr val="bg2"/>
          </a:solidFill>
        </p:spPr>
        <p:txBody>
          <a:bodyPr wrap="square">
            <a:noAutofit/>
          </a:bodyPr>
          <a:lstStyle>
            <a:lvl1pPr marL="0" indent="0">
              <a:buNone/>
              <a:defRPr sz="100">
                <a:solidFill>
                  <a:schemeClr val="tx1"/>
                </a:solidFill>
              </a:defRPr>
            </a:lvl1pPr>
            <a:lvl2pPr>
              <a:defRPr>
                <a:noFill/>
              </a:defRPr>
            </a:lvl2pPr>
            <a:lvl3pPr>
              <a:defRPr>
                <a:noFill/>
              </a:defRPr>
            </a:lvl3pPr>
            <a:lvl4pPr>
              <a:defRPr>
                <a:noFill/>
              </a:defRPr>
            </a:lvl4pPr>
            <a:lvl5pPr>
              <a:defRPr>
                <a:noFill/>
              </a:defRPr>
            </a:lvl5pPr>
          </a:lstStyle>
          <a:p>
            <a:pPr lvl="0"/>
            <a:endParaRPr lang="en-US"/>
          </a:p>
        </p:txBody>
      </p:sp>
      <p:sp>
        <p:nvSpPr>
          <p:cNvPr id="33" name="Text Placeholder 2">
            <a:extLst>
              <a:ext uri="{FF2B5EF4-FFF2-40B4-BE49-F238E27FC236}">
                <a16:creationId xmlns:a16="http://schemas.microsoft.com/office/drawing/2014/main" id="{B42591E6-4457-4C95-9422-ED20D3744E5D}"/>
              </a:ext>
            </a:extLst>
          </p:cNvPr>
          <p:cNvSpPr>
            <a:spLocks noGrp="1"/>
          </p:cNvSpPr>
          <p:nvPr>
            <p:ph type="body" idx="17" hasCustomPrompt="1"/>
          </p:nvPr>
        </p:nvSpPr>
        <p:spPr>
          <a:xfrm>
            <a:off x="6456362" y="2390228"/>
            <a:ext cx="2648295" cy="2124000"/>
          </a:xfrm>
        </p:spPr>
        <p:txBody>
          <a:bodyPr anchor="ctr" anchorCtr="0"/>
          <a:lstStyle>
            <a:lvl1pPr marL="0" indent="0" algn="l">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endParaRPr lang="en-GB"/>
          </a:p>
        </p:txBody>
      </p:sp>
    </p:spTree>
    <p:extLst>
      <p:ext uri="{BB962C8B-B14F-4D97-AF65-F5344CB8AC3E}">
        <p14:creationId xmlns:p14="http://schemas.microsoft.com/office/powerpoint/2010/main" val="1700205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0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8310" y="12396"/>
            <a:ext cx="6845604" cy="6845604"/>
          </a:xfrm>
          <a:prstGeom prst="ellipse">
            <a:avLst/>
          </a:prstGeom>
          <a:solidFill>
            <a:schemeClr val="accent1"/>
          </a:solidFill>
        </p:spPr>
        <p:txBody>
          <a:bodyPr anchor="ctr" anchorCtr="0"/>
          <a:lstStyle>
            <a:lvl1pPr algn="l">
              <a:defRPr sz="6000">
                <a:solidFill>
                  <a:schemeClr val="tx1"/>
                </a:solidFill>
              </a:defRPr>
            </a:lvl1pPr>
          </a:lstStyle>
          <a:p>
            <a:r>
              <a:rPr lang="en-US"/>
              <a:t>Click here </a:t>
            </a:r>
            <a:br>
              <a:rPr lang="en-US"/>
            </a:br>
            <a:r>
              <a:rPr lang="en-US"/>
              <a:t>to add your presentation title</a:t>
            </a:r>
          </a:p>
        </p:txBody>
      </p:sp>
      <p:pic>
        <p:nvPicPr>
          <p:cNvPr id="6" name="GroupM_SingleColor_Logo_Navy_RGB.png">
            <a:extLst>
              <a:ext uri="{FF2B5EF4-FFF2-40B4-BE49-F238E27FC236}">
                <a16:creationId xmlns:a16="http://schemas.microsoft.com/office/drawing/2014/main" id="{C82EBCF9-5887-AC27-1594-4EB7B01BB9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7" name="Text Placeholder 83">
            <a:extLst>
              <a:ext uri="{FF2B5EF4-FFF2-40B4-BE49-F238E27FC236}">
                <a16:creationId xmlns:a16="http://schemas.microsoft.com/office/drawing/2014/main" id="{0D0458EB-0253-99B2-2CC6-A4C4046A9CEE}"/>
              </a:ext>
            </a:extLst>
          </p:cNvPr>
          <p:cNvSpPr>
            <a:spLocks noGrp="1"/>
          </p:cNvSpPr>
          <p:nvPr>
            <p:ph type="body" sz="quarter" idx="15" hasCustomPrompt="1"/>
          </p:nvPr>
        </p:nvSpPr>
        <p:spPr>
          <a:xfrm>
            <a:off x="1049351" y="5314306"/>
            <a:ext cx="5003383" cy="286393"/>
          </a:xfrm>
        </p:spPr>
        <p:txBody>
          <a:bodyPr/>
          <a:lstStyle>
            <a:lvl1pPr marL="0" indent="0" algn="l">
              <a:buNone/>
              <a:defRPr sz="1600" b="1" i="0">
                <a:solidFill>
                  <a:schemeClr val="bg2"/>
                </a:solidFill>
                <a:latin typeface="Poppins" pitchFamily="2" charset="77"/>
                <a:cs typeface="Poppins" pitchFamily="2" charset="77"/>
              </a:defRPr>
            </a:lvl1pPr>
            <a:lvl2pPr marL="457200" indent="0">
              <a:buNone/>
              <a:defRPr sz="1600" b="1" i="0">
                <a:solidFill>
                  <a:schemeClr val="bg1"/>
                </a:solidFill>
                <a:latin typeface="Poppins ExtraBold" pitchFamily="2" charset="77"/>
                <a:cs typeface="Poppins ExtraBold" pitchFamily="2" charset="77"/>
              </a:defRPr>
            </a:lvl2pPr>
            <a:lvl3pPr marL="914400" indent="0">
              <a:buNone/>
              <a:defRPr sz="1600" b="1" i="0">
                <a:solidFill>
                  <a:schemeClr val="bg1"/>
                </a:solidFill>
                <a:latin typeface="Poppins ExtraBold" pitchFamily="2" charset="77"/>
                <a:cs typeface="Poppins ExtraBold" pitchFamily="2" charset="77"/>
              </a:defRPr>
            </a:lvl3pPr>
            <a:lvl4pPr marL="1371600" indent="0">
              <a:buNone/>
              <a:defRPr sz="1600" b="1" i="0">
                <a:solidFill>
                  <a:schemeClr val="bg1"/>
                </a:solidFill>
                <a:latin typeface="Poppins ExtraBold" pitchFamily="2" charset="77"/>
                <a:cs typeface="Poppins ExtraBold" pitchFamily="2" charset="77"/>
              </a:defRPr>
            </a:lvl4pPr>
            <a:lvl5pPr marL="1828800" indent="0">
              <a:buNone/>
              <a:defRPr sz="1600" b="1" i="0">
                <a:solidFill>
                  <a:schemeClr val="bg1"/>
                </a:solidFill>
                <a:latin typeface="Poppins ExtraBold" pitchFamily="2" charset="77"/>
                <a:cs typeface="Poppins ExtraBold" pitchFamily="2" charset="77"/>
              </a:defRPr>
            </a:lvl5pPr>
          </a:lstStyle>
          <a:p>
            <a:pPr lvl="0"/>
            <a:r>
              <a:rPr lang="en-GB"/>
              <a:t>MONTH XXXX</a:t>
            </a:r>
            <a:endParaRPr lang="en-US"/>
          </a:p>
        </p:txBody>
      </p:sp>
      <p:sp>
        <p:nvSpPr>
          <p:cNvPr id="3" name="Title 1">
            <a:extLst>
              <a:ext uri="{FF2B5EF4-FFF2-40B4-BE49-F238E27FC236}">
                <a16:creationId xmlns:a16="http://schemas.microsoft.com/office/drawing/2014/main" id="{610FE552-BD3E-2803-156B-1181BFFA33D8}"/>
              </a:ext>
            </a:extLst>
          </p:cNvPr>
          <p:cNvSpPr txBox="1">
            <a:spLocks/>
          </p:cNvSpPr>
          <p:nvPr userDrawn="1"/>
        </p:nvSpPr>
        <p:spPr>
          <a:xfrm>
            <a:off x="6877460" y="1670084"/>
            <a:ext cx="3523787" cy="3523788"/>
          </a:xfrm>
          <a:prstGeom prst="ellipse">
            <a:avLst/>
          </a:prstGeom>
          <a:noFill/>
          <a:ln w="38100">
            <a:solidFill>
              <a:schemeClr val="accent1"/>
            </a:solidFill>
          </a:ln>
        </p:spPr>
        <p:txBody>
          <a:bodyPr vert="horz" lIns="0" tIns="0" rIns="0" bIns="0" rtlCol="0" anchor="ctr" anchorCtr="0">
            <a:noAutofit/>
          </a:bodyPr>
          <a:lstStyle>
            <a:lvl1pPr algn="l" defTabSz="914400" rtl="0" eaLnBrk="1" latinLnBrk="0" hangingPunct="1">
              <a:lnSpc>
                <a:spcPct val="90000"/>
              </a:lnSpc>
              <a:spcBef>
                <a:spcPct val="0"/>
              </a:spcBef>
              <a:buNone/>
              <a:defRPr sz="6000" b="0" i="0" kern="1200">
                <a:solidFill>
                  <a:schemeClr val="tx1"/>
                </a:solidFill>
                <a:latin typeface="Poppins Light" pitchFamily="2" charset="77"/>
                <a:ea typeface="+mj-ea"/>
                <a:cs typeface="Poppins Light" pitchFamily="2" charset="77"/>
              </a:defRPr>
            </a:lvl1pPr>
          </a:lstStyle>
          <a:p>
            <a:endParaRPr lang="en-US"/>
          </a:p>
        </p:txBody>
      </p:sp>
      <p:sp>
        <p:nvSpPr>
          <p:cNvPr id="14" name="Arc 13">
            <a:extLst>
              <a:ext uri="{FF2B5EF4-FFF2-40B4-BE49-F238E27FC236}">
                <a16:creationId xmlns:a16="http://schemas.microsoft.com/office/drawing/2014/main" id="{DEF4B68E-081C-B518-7EEA-619D31BCDD84}"/>
              </a:ext>
            </a:extLst>
          </p:cNvPr>
          <p:cNvSpPr/>
          <p:nvPr userDrawn="1"/>
        </p:nvSpPr>
        <p:spPr>
          <a:xfrm>
            <a:off x="6856784" y="5239155"/>
            <a:ext cx="3543301" cy="3619459"/>
          </a:xfrm>
          <a:prstGeom prst="arc">
            <a:avLst>
              <a:gd name="adj1" fmla="val 11124154"/>
              <a:gd name="adj2" fmla="val 21273016"/>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5" name="Arc 14">
            <a:extLst>
              <a:ext uri="{FF2B5EF4-FFF2-40B4-BE49-F238E27FC236}">
                <a16:creationId xmlns:a16="http://schemas.microsoft.com/office/drawing/2014/main" id="{F9A6595E-CCD5-1DCE-067C-0A797B6BBA89}"/>
              </a:ext>
            </a:extLst>
          </p:cNvPr>
          <p:cNvSpPr/>
          <p:nvPr userDrawn="1"/>
        </p:nvSpPr>
        <p:spPr>
          <a:xfrm rot="10800000">
            <a:off x="6856784" y="-2000054"/>
            <a:ext cx="3543301" cy="3619459"/>
          </a:xfrm>
          <a:prstGeom prst="arc">
            <a:avLst>
              <a:gd name="adj1" fmla="val 11149566"/>
              <a:gd name="adj2" fmla="val 21246955"/>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5701899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ement Slide_3">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14FD0E0-179E-FDFE-2878-B120F902DB12}"/>
              </a:ext>
            </a:extLst>
          </p:cNvPr>
          <p:cNvSpPr>
            <a:spLocks noGrp="1"/>
          </p:cNvSpPr>
          <p:nvPr>
            <p:ph type="pic" sz="quarter" idx="23" hasCustomPrompt="1"/>
          </p:nvPr>
        </p:nvSpPr>
        <p:spPr>
          <a:xfrm>
            <a:off x="0" y="2"/>
            <a:ext cx="12192001" cy="6857999"/>
          </a:xfrm>
          <a:custGeom>
            <a:avLst/>
            <a:gdLst>
              <a:gd name="connsiteX0" fmla="*/ 2 w 12192001"/>
              <a:gd name="connsiteY0" fmla="*/ 0 h 6857999"/>
              <a:gd name="connsiteX1" fmla="*/ 12192001 w 12192001"/>
              <a:gd name="connsiteY1" fmla="*/ 0 h 6857999"/>
              <a:gd name="connsiteX2" fmla="*/ 12192001 w 12192001"/>
              <a:gd name="connsiteY2" fmla="*/ 6857999 h 6857999"/>
              <a:gd name="connsiteX3" fmla="*/ 2 w 12192001"/>
              <a:gd name="connsiteY3" fmla="*/ 6857999 h 6857999"/>
              <a:gd name="connsiteX4" fmla="*/ 2 w 12192001"/>
              <a:gd name="connsiteY4" fmla="*/ 1858961 h 6857999"/>
              <a:gd name="connsiteX5" fmla="*/ 0 w 12192001"/>
              <a:gd name="connsiteY5" fmla="*/ 1858961 h 6857999"/>
              <a:gd name="connsiteX6" fmla="*/ 0 w 12192001"/>
              <a:gd name="connsiteY6" fmla="*/ 527048 h 6857999"/>
              <a:gd name="connsiteX7" fmla="*/ 2 w 12192001"/>
              <a:gd name="connsiteY7" fmla="*/ 52704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7999">
                <a:moveTo>
                  <a:pt x="2" y="0"/>
                </a:moveTo>
                <a:lnTo>
                  <a:pt x="12192001" y="0"/>
                </a:lnTo>
                <a:lnTo>
                  <a:pt x="12192001" y="6857999"/>
                </a:lnTo>
                <a:lnTo>
                  <a:pt x="2" y="6857999"/>
                </a:lnTo>
                <a:lnTo>
                  <a:pt x="2" y="1858961"/>
                </a:lnTo>
                <a:lnTo>
                  <a:pt x="0" y="1858961"/>
                </a:lnTo>
                <a:lnTo>
                  <a:pt x="0" y="527048"/>
                </a:lnTo>
                <a:lnTo>
                  <a:pt x="2" y="527048"/>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3" name="Picture Placeholder 32">
            <a:extLst>
              <a:ext uri="{FF2B5EF4-FFF2-40B4-BE49-F238E27FC236}">
                <a16:creationId xmlns:a16="http://schemas.microsoft.com/office/drawing/2014/main" id="{72F84572-C79F-A96A-C7FC-2A438C42C8D1}"/>
              </a:ext>
            </a:extLst>
          </p:cNvPr>
          <p:cNvSpPr>
            <a:spLocks noGrp="1"/>
          </p:cNvSpPr>
          <p:nvPr>
            <p:ph type="pic" sz="quarter" idx="21" hasCustomPrompt="1"/>
          </p:nvPr>
        </p:nvSpPr>
        <p:spPr>
          <a:xfrm>
            <a:off x="1311275" y="1171244"/>
            <a:ext cx="9569450" cy="4578681"/>
          </a:xfrm>
          <a:solidFill>
            <a:schemeClr val="tx2"/>
          </a:solidFill>
        </p:spPr>
        <p:txBody>
          <a:bodyPr/>
          <a:lstStyle>
            <a:lvl1pPr>
              <a:defRPr>
                <a:solidFill>
                  <a:schemeClr val="bg2"/>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backwards”</a:t>
            </a:r>
          </a:p>
        </p:txBody>
      </p:sp>
      <p:sp>
        <p:nvSpPr>
          <p:cNvPr id="21" name="Title 1">
            <a:extLst>
              <a:ext uri="{FF2B5EF4-FFF2-40B4-BE49-F238E27FC236}">
                <a16:creationId xmlns:a16="http://schemas.microsoft.com/office/drawing/2014/main" id="{CB14E7AD-A3CE-4658-AA0E-9CB507FAB1EF}"/>
              </a:ext>
            </a:extLst>
          </p:cNvPr>
          <p:cNvSpPr>
            <a:spLocks noGrp="1"/>
          </p:cNvSpPr>
          <p:nvPr>
            <p:ph type="title" hasCustomPrompt="1"/>
          </p:nvPr>
        </p:nvSpPr>
        <p:spPr>
          <a:xfrm>
            <a:off x="2387600" y="4754814"/>
            <a:ext cx="3253000" cy="1374523"/>
          </a:xfrm>
        </p:spPr>
        <p:txBody>
          <a:bodyPr anchor="ctr" anchorCtr="0"/>
          <a:lstStyle>
            <a:lvl1pPr algn="r">
              <a:lnSpc>
                <a:spcPct val="100000"/>
              </a:lnSpc>
              <a:defRPr sz="2800">
                <a:solidFill>
                  <a:schemeClr val="bg2"/>
                </a:solidFill>
              </a:defRPr>
            </a:lvl1pPr>
          </a:lstStyle>
          <a:p>
            <a:r>
              <a:rPr lang="en-US" noProof="0">
                <a:sym typeface="Georgia"/>
              </a:rPr>
              <a:t>Click here</a:t>
            </a:r>
            <a:br>
              <a:rPr lang="en-US" noProof="0">
                <a:sym typeface="Georgia"/>
              </a:rPr>
            </a:br>
            <a:r>
              <a:rPr lang="en-US" noProof="0">
                <a:sym typeface="Georgia"/>
              </a:rPr>
              <a:t>to add your powerful fact</a:t>
            </a:r>
            <a:endParaRPr lang="en-US"/>
          </a:p>
        </p:txBody>
      </p:sp>
      <p:sp>
        <p:nvSpPr>
          <p:cNvPr id="23" name="Text Placeholder 2">
            <a:extLst>
              <a:ext uri="{FF2B5EF4-FFF2-40B4-BE49-F238E27FC236}">
                <a16:creationId xmlns:a16="http://schemas.microsoft.com/office/drawing/2014/main" id="{E0043F77-1F57-BCF6-CCA9-39CA641C3C85}"/>
              </a:ext>
            </a:extLst>
          </p:cNvPr>
          <p:cNvSpPr>
            <a:spLocks noGrp="1"/>
          </p:cNvSpPr>
          <p:nvPr>
            <p:ph type="body" idx="17" hasCustomPrompt="1"/>
          </p:nvPr>
        </p:nvSpPr>
        <p:spPr>
          <a:xfrm>
            <a:off x="6550038" y="4754879"/>
            <a:ext cx="3254362" cy="1374191"/>
          </a:xfrm>
        </p:spPr>
        <p:txBody>
          <a:bodyPr anchor="ctr" anchorCtr="0"/>
          <a:lstStyle>
            <a:lvl1pPr marL="0" indent="0" algn="l">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Lorem ipsum dolor sit </a:t>
            </a:r>
            <a:r>
              <a:rPr lang="en-US" err="1"/>
              <a:t>amet</a:t>
            </a:r>
            <a:r>
              <a:rPr lang="en-US"/>
              <a:t>.</a:t>
            </a:r>
          </a:p>
        </p:txBody>
      </p:sp>
      <p:sp>
        <p:nvSpPr>
          <p:cNvPr id="5" name="Text Placeholder 9">
            <a:extLst>
              <a:ext uri="{FF2B5EF4-FFF2-40B4-BE49-F238E27FC236}">
                <a16:creationId xmlns:a16="http://schemas.microsoft.com/office/drawing/2014/main" id="{5087CEDC-97DF-8001-CCF2-2639CC843058}"/>
              </a:ext>
            </a:extLst>
          </p:cNvPr>
          <p:cNvSpPr>
            <a:spLocks noGrp="1"/>
          </p:cNvSpPr>
          <p:nvPr>
            <p:ph type="body" sz="quarter" idx="16"/>
          </p:nvPr>
        </p:nvSpPr>
        <p:spPr>
          <a:xfrm rot="5400000">
            <a:off x="5408738" y="5423809"/>
            <a:ext cx="1374523" cy="36000"/>
          </a:xfrm>
          <a:custGeom>
            <a:avLst/>
            <a:gdLst>
              <a:gd name="connsiteX0" fmla="*/ 0 w 576000"/>
              <a:gd name="connsiteY0" fmla="*/ 0 h 36000"/>
              <a:gd name="connsiteX1" fmla="*/ 576000 w 576000"/>
              <a:gd name="connsiteY1" fmla="*/ 0 h 36000"/>
              <a:gd name="connsiteX2" fmla="*/ 576000 w 576000"/>
              <a:gd name="connsiteY2" fmla="*/ 36000 h 36000"/>
              <a:gd name="connsiteX3" fmla="*/ 0 w 576000"/>
              <a:gd name="connsiteY3" fmla="*/ 36000 h 36000"/>
            </a:gdLst>
            <a:ahLst/>
            <a:cxnLst>
              <a:cxn ang="0">
                <a:pos x="connsiteX0" y="connsiteY0"/>
              </a:cxn>
              <a:cxn ang="0">
                <a:pos x="connsiteX1" y="connsiteY1"/>
              </a:cxn>
              <a:cxn ang="0">
                <a:pos x="connsiteX2" y="connsiteY2"/>
              </a:cxn>
              <a:cxn ang="0">
                <a:pos x="connsiteX3" y="connsiteY3"/>
              </a:cxn>
            </a:cxnLst>
            <a:rect l="l" t="t" r="r" b="b"/>
            <a:pathLst>
              <a:path w="576000" h="36000">
                <a:moveTo>
                  <a:pt x="0" y="0"/>
                </a:moveTo>
                <a:lnTo>
                  <a:pt x="576000" y="0"/>
                </a:lnTo>
                <a:lnTo>
                  <a:pt x="576000" y="36000"/>
                </a:lnTo>
                <a:lnTo>
                  <a:pt x="0" y="36000"/>
                </a:lnTo>
                <a:close/>
              </a:path>
            </a:pathLst>
          </a:custGeom>
          <a:solidFill>
            <a:schemeClr val="bg2"/>
          </a:solidFill>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endParaRPr lang="en-US"/>
          </a:p>
        </p:txBody>
      </p:sp>
    </p:spTree>
    <p:extLst>
      <p:ext uri="{BB962C8B-B14F-4D97-AF65-F5344CB8AC3E}">
        <p14:creationId xmlns:p14="http://schemas.microsoft.com/office/powerpoint/2010/main" val="3404303120"/>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ement Slide_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4D1F84-1E77-A89F-73BD-79A085F356EC}"/>
              </a:ext>
            </a:extLst>
          </p:cNvPr>
          <p:cNvSpPr>
            <a:spLocks noGrp="1"/>
          </p:cNvSpPr>
          <p:nvPr>
            <p:ph type="pic" sz="quarter" idx="20"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endParaRPr lang="en-US"/>
          </a:p>
        </p:txBody>
      </p:sp>
      <p:sp>
        <p:nvSpPr>
          <p:cNvPr id="15" name="Text Placeholder 14">
            <a:extLst>
              <a:ext uri="{FF2B5EF4-FFF2-40B4-BE49-F238E27FC236}">
                <a16:creationId xmlns:a16="http://schemas.microsoft.com/office/drawing/2014/main" id="{75046682-9BE7-D871-A8F2-1CC40317D577}"/>
              </a:ext>
            </a:extLst>
          </p:cNvPr>
          <p:cNvSpPr>
            <a:spLocks noGrp="1"/>
          </p:cNvSpPr>
          <p:nvPr>
            <p:ph type="body" sz="quarter" idx="21"/>
          </p:nvPr>
        </p:nvSpPr>
        <p:spPr>
          <a:xfrm>
            <a:off x="1298186" y="1403990"/>
            <a:ext cx="9595626" cy="4050005"/>
          </a:xfrm>
          <a:custGeom>
            <a:avLst/>
            <a:gdLst>
              <a:gd name="connsiteX0" fmla="*/ 799069 w 9595626"/>
              <a:gd name="connsiteY0" fmla="*/ 0 h 4050005"/>
              <a:gd name="connsiteX1" fmla="*/ 3678049 w 9595626"/>
              <a:gd name="connsiteY1" fmla="*/ 0 h 4050005"/>
              <a:gd name="connsiteX2" fmla="*/ 4792751 w 9595626"/>
              <a:gd name="connsiteY2" fmla="*/ 1092979 h 4050005"/>
              <a:gd name="connsiteX3" fmla="*/ 5929586 w 9595626"/>
              <a:gd name="connsiteY3" fmla="*/ 0 h 4050005"/>
              <a:gd name="connsiteX4" fmla="*/ 8794532 w 9595626"/>
              <a:gd name="connsiteY4" fmla="*/ 0 h 4050005"/>
              <a:gd name="connsiteX5" fmla="*/ 8794532 w 9595626"/>
              <a:gd name="connsiteY5" fmla="*/ 5 h 4050005"/>
              <a:gd name="connsiteX6" fmla="*/ 9595626 w 9595626"/>
              <a:gd name="connsiteY6" fmla="*/ 5 h 4050005"/>
              <a:gd name="connsiteX7" fmla="*/ 9595626 w 9595626"/>
              <a:gd name="connsiteY7" fmla="*/ 4050005 h 4050005"/>
              <a:gd name="connsiteX8" fmla="*/ 8044287 w 9595626"/>
              <a:gd name="connsiteY8" fmla="*/ 4050005 h 4050005"/>
              <a:gd name="connsiteX9" fmla="*/ 8044287 w 9595626"/>
              <a:gd name="connsiteY9" fmla="*/ 4045423 h 4050005"/>
              <a:gd name="connsiteX10" fmla="*/ 1551339 w 9595626"/>
              <a:gd name="connsiteY10" fmla="*/ 4045423 h 4050005"/>
              <a:gd name="connsiteX11" fmla="*/ 1551339 w 9595626"/>
              <a:gd name="connsiteY11" fmla="*/ 4050005 h 4050005"/>
              <a:gd name="connsiteX12" fmla="*/ 0 w 9595626"/>
              <a:gd name="connsiteY12" fmla="*/ 4050005 h 4050005"/>
              <a:gd name="connsiteX13" fmla="*/ 0 w 9595626"/>
              <a:gd name="connsiteY13" fmla="*/ 5 h 4050005"/>
              <a:gd name="connsiteX14" fmla="*/ 799069 w 9595626"/>
              <a:gd name="connsiteY14" fmla="*/ 5 h 405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95626" h="4050005">
                <a:moveTo>
                  <a:pt x="799069" y="0"/>
                </a:moveTo>
                <a:lnTo>
                  <a:pt x="3678049" y="0"/>
                </a:lnTo>
                <a:lnTo>
                  <a:pt x="4792751" y="1092979"/>
                </a:lnTo>
                <a:lnTo>
                  <a:pt x="5929586" y="0"/>
                </a:lnTo>
                <a:lnTo>
                  <a:pt x="8794532" y="0"/>
                </a:lnTo>
                <a:lnTo>
                  <a:pt x="8794532" y="5"/>
                </a:lnTo>
                <a:lnTo>
                  <a:pt x="9595626" y="5"/>
                </a:lnTo>
                <a:lnTo>
                  <a:pt x="9595626" y="4050005"/>
                </a:lnTo>
                <a:lnTo>
                  <a:pt x="8044287" y="4050005"/>
                </a:lnTo>
                <a:lnTo>
                  <a:pt x="8044287" y="4045423"/>
                </a:lnTo>
                <a:lnTo>
                  <a:pt x="1551339" y="4045423"/>
                </a:lnTo>
                <a:lnTo>
                  <a:pt x="1551339" y="4050005"/>
                </a:lnTo>
                <a:lnTo>
                  <a:pt x="0" y="4050005"/>
                </a:lnTo>
                <a:lnTo>
                  <a:pt x="0" y="5"/>
                </a:lnTo>
                <a:lnTo>
                  <a:pt x="799069" y="5"/>
                </a:lnTo>
                <a:close/>
              </a:path>
            </a:pathLst>
          </a:custGeom>
          <a:solidFill>
            <a:schemeClr val="bg1">
              <a:alpha val="60000"/>
            </a:schemeClr>
          </a:solidFill>
        </p:spPr>
        <p:txBody>
          <a:bodyPr wrap="square">
            <a:noAutofit/>
          </a:bodyPr>
          <a:lstStyle>
            <a:lvl1pPr marL="0" indent="0">
              <a:buNone/>
              <a:defRPr>
                <a:noFill/>
              </a:defRPr>
            </a:lvl1pPr>
          </a:lstStyle>
          <a:p>
            <a:pPr lvl="0"/>
            <a:endParaRPr lang="en-US"/>
          </a:p>
        </p:txBody>
      </p:sp>
      <p:sp>
        <p:nvSpPr>
          <p:cNvPr id="16" name="Text Placeholder 15">
            <a:extLst>
              <a:ext uri="{FF2B5EF4-FFF2-40B4-BE49-F238E27FC236}">
                <a16:creationId xmlns:a16="http://schemas.microsoft.com/office/drawing/2014/main" id="{60AED30D-F8F6-91AB-B221-4F516FDDDC89}"/>
              </a:ext>
            </a:extLst>
          </p:cNvPr>
          <p:cNvSpPr>
            <a:spLocks noGrp="1"/>
          </p:cNvSpPr>
          <p:nvPr>
            <p:ph type="body" sz="quarter" idx="16"/>
          </p:nvPr>
        </p:nvSpPr>
        <p:spPr>
          <a:xfrm>
            <a:off x="3419475" y="752475"/>
            <a:ext cx="5353050" cy="5353050"/>
          </a:xfrm>
          <a:prstGeom prst="ellipse">
            <a:avLst/>
          </a:prstGeom>
          <a:solidFill>
            <a:schemeClr val="accent1">
              <a:alpha val="80000"/>
            </a:schemeClr>
          </a:solidFill>
        </p:spPr>
        <p:txBody>
          <a:bodyPr/>
          <a:lstStyle>
            <a:lvl1pPr>
              <a:defRPr>
                <a:noFill/>
              </a:defRPr>
            </a:lvl1pPr>
          </a:lstStyle>
          <a:p>
            <a:pPr lvl="0"/>
            <a:endParaRPr lang="en-US"/>
          </a:p>
        </p:txBody>
      </p:sp>
      <p:sp>
        <p:nvSpPr>
          <p:cNvPr id="2" name="Title 1">
            <a:extLst>
              <a:ext uri="{FF2B5EF4-FFF2-40B4-BE49-F238E27FC236}">
                <a16:creationId xmlns:a16="http://schemas.microsoft.com/office/drawing/2014/main" id="{41BA7A9D-D656-8095-BF3B-1AAFC4363840}"/>
              </a:ext>
            </a:extLst>
          </p:cNvPr>
          <p:cNvSpPr>
            <a:spLocks noGrp="1"/>
          </p:cNvSpPr>
          <p:nvPr>
            <p:ph type="title" hasCustomPrompt="1"/>
          </p:nvPr>
        </p:nvSpPr>
        <p:spPr>
          <a:xfrm>
            <a:off x="4202163" y="3202167"/>
            <a:ext cx="3787673" cy="1661443"/>
          </a:xfrm>
        </p:spPr>
        <p:txBody>
          <a:bodyPr lIns="90000" anchor="ctr" anchorCtr="0"/>
          <a:lstStyle>
            <a:lvl1pPr algn="ctr">
              <a:lnSpc>
                <a:spcPct val="100000"/>
              </a:lnSpc>
              <a:defRPr b="0" i="0">
                <a:solidFill>
                  <a:schemeClr val="bg1"/>
                </a:solidFill>
                <a:latin typeface="Poppins Light" pitchFamily="2" charset="77"/>
                <a:cs typeface="Poppins Light" pitchFamily="2" charset="77"/>
              </a:defRPr>
            </a:lvl1pPr>
          </a:lstStyle>
          <a:p>
            <a:r>
              <a:rPr lang="en-US" noProof="0">
                <a:sym typeface="Georgia"/>
              </a:rPr>
              <a:t>Click here to add your powerful and impactful fact</a:t>
            </a:r>
            <a:endParaRPr lang="en-US"/>
          </a:p>
        </p:txBody>
      </p:sp>
    </p:spTree>
    <p:extLst>
      <p:ext uri="{BB962C8B-B14F-4D97-AF65-F5344CB8AC3E}">
        <p14:creationId xmlns:p14="http://schemas.microsoft.com/office/powerpoint/2010/main" val="2839317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tement Slide_Half Image">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F19FAC0-EDFA-7626-2338-F8F5C5B5ADB8}"/>
              </a:ext>
            </a:extLst>
          </p:cNvPr>
          <p:cNvSpPr>
            <a:spLocks noGrp="1"/>
          </p:cNvSpPr>
          <p:nvPr>
            <p:ph type="pic" sz="quarter" idx="18" hasCustomPrompt="1"/>
          </p:nvPr>
        </p:nvSpPr>
        <p:spPr>
          <a:xfrm>
            <a:off x="6095999" y="2"/>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tx1">
              <a:lumMod val="50000"/>
            </a:schemeClr>
          </a:solidFill>
        </p:spPr>
        <p:txBody>
          <a:bodyPr wrap="square">
            <a:noAutofit/>
          </a:bodyPr>
          <a:lstStyle>
            <a:lvl1pPr marL="0" indent="0">
              <a:buNone/>
              <a:defRPr>
                <a:solidFill>
                  <a:schemeClr val="tx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a:p>
            <a:endParaRPr lang="en-US"/>
          </a:p>
        </p:txBody>
      </p:sp>
      <p:sp>
        <p:nvSpPr>
          <p:cNvPr id="19" name="Text Placeholder 15">
            <a:extLst>
              <a:ext uri="{FF2B5EF4-FFF2-40B4-BE49-F238E27FC236}">
                <a16:creationId xmlns:a16="http://schemas.microsoft.com/office/drawing/2014/main" id="{F7DD6321-0F3B-DDE0-F3D9-7FD1285A5450}"/>
              </a:ext>
            </a:extLst>
          </p:cNvPr>
          <p:cNvSpPr>
            <a:spLocks noGrp="1" noChangeAspect="1"/>
          </p:cNvSpPr>
          <p:nvPr>
            <p:ph type="body" sz="quarter" idx="17"/>
          </p:nvPr>
        </p:nvSpPr>
        <p:spPr>
          <a:xfrm>
            <a:off x="3940832" y="852793"/>
            <a:ext cx="2880000" cy="2880000"/>
          </a:xfrm>
          <a:prstGeom prst="ellipse">
            <a:avLst/>
          </a:prstGeom>
          <a:solidFill>
            <a:schemeClr val="accent2">
              <a:alpha val="80000"/>
            </a:schemeClr>
          </a:solidFill>
        </p:spPr>
        <p:txBody>
          <a:bodyPr/>
          <a:lstStyle>
            <a:lvl1pPr>
              <a:defRPr>
                <a:noFill/>
              </a:defRPr>
            </a:lvl1pPr>
          </a:lstStyle>
          <a:p>
            <a:pPr lvl="0"/>
            <a:endParaRPr lang="en-US"/>
          </a:p>
        </p:txBody>
      </p:sp>
      <p:cxnSp>
        <p:nvCxnSpPr>
          <p:cNvPr id="8" name="Straight Connector 7">
            <a:extLst>
              <a:ext uri="{FF2B5EF4-FFF2-40B4-BE49-F238E27FC236}">
                <a16:creationId xmlns:a16="http://schemas.microsoft.com/office/drawing/2014/main" id="{36CAE870-4D0E-4BB7-A8FD-D63077A2F09F}"/>
              </a:ext>
            </a:extLst>
          </p:cNvPr>
          <p:cNvCxnSpPr/>
          <p:nvPr userDrawn="1"/>
        </p:nvCxnSpPr>
        <p:spPr>
          <a:xfrm>
            <a:off x="550863" y="4580706"/>
            <a:ext cx="1105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579B7F-1D73-E196-08A6-DA23D942A661}"/>
              </a:ext>
            </a:extLst>
          </p:cNvPr>
          <p:cNvSpPr>
            <a:spLocks noGrp="1"/>
          </p:cNvSpPr>
          <p:nvPr>
            <p:ph type="title" hasCustomPrompt="1"/>
          </p:nvPr>
        </p:nvSpPr>
        <p:spPr>
          <a:xfrm>
            <a:off x="550863" y="2199506"/>
            <a:ext cx="5005387" cy="2058355"/>
          </a:xfrm>
        </p:spPr>
        <p:txBody>
          <a:bodyPr anchor="b" anchorCtr="0"/>
          <a:lstStyle>
            <a:lvl1pPr>
              <a:lnSpc>
                <a:spcPct val="100000"/>
              </a:lnSpc>
              <a:defRPr sz="3600">
                <a:solidFill>
                  <a:schemeClr val="tx1"/>
                </a:solidFill>
              </a:defRPr>
            </a:lvl1pPr>
          </a:lstStyle>
          <a:p>
            <a:r>
              <a:rPr lang="en-US"/>
              <a:t>Click here to add</a:t>
            </a:r>
            <a:br>
              <a:rPr lang="en-US"/>
            </a:br>
            <a:r>
              <a:rPr lang="en-US"/>
              <a:t>your title which speaks to a bold statement or fact</a:t>
            </a:r>
          </a:p>
        </p:txBody>
      </p:sp>
    </p:spTree>
    <p:extLst>
      <p:ext uri="{BB962C8B-B14F-4D97-AF65-F5344CB8AC3E}">
        <p14:creationId xmlns:p14="http://schemas.microsoft.com/office/powerpoint/2010/main" val="10989264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00">
          <p15:clr>
            <a:srgbClr val="FBAE40"/>
          </p15:clr>
        </p15:guide>
        <p15:guide id="3" orient="horz" pos="259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ement Slide_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69E8601-BAA9-B582-763C-7F9E78E05FF4}"/>
              </a:ext>
            </a:extLst>
          </p:cNvPr>
          <p:cNvSpPr>
            <a:spLocks noGrp="1"/>
          </p:cNvSpPr>
          <p:nvPr>
            <p:ph type="pic" sz="quarter" idx="19"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9" name="Text Placeholder 15">
            <a:extLst>
              <a:ext uri="{FF2B5EF4-FFF2-40B4-BE49-F238E27FC236}">
                <a16:creationId xmlns:a16="http://schemas.microsoft.com/office/drawing/2014/main" id="{F7DD6321-0F3B-DDE0-F3D9-7FD1285A5450}"/>
              </a:ext>
            </a:extLst>
          </p:cNvPr>
          <p:cNvSpPr>
            <a:spLocks noGrp="1" noChangeAspect="1"/>
          </p:cNvSpPr>
          <p:nvPr>
            <p:ph type="body" sz="quarter" idx="17"/>
          </p:nvPr>
        </p:nvSpPr>
        <p:spPr>
          <a:xfrm>
            <a:off x="0" y="1637998"/>
            <a:ext cx="5220000" cy="5220000"/>
          </a:xfrm>
          <a:prstGeom prst="ellipse">
            <a:avLst/>
          </a:prstGeom>
          <a:solidFill>
            <a:schemeClr val="accent2">
              <a:alpha val="80000"/>
            </a:schemeClr>
          </a:solidFill>
        </p:spPr>
        <p:txBody>
          <a:bodyPr/>
          <a:lstStyle>
            <a:lvl1pPr>
              <a:defRPr>
                <a:noFill/>
              </a:defRPr>
            </a:lvl1pPr>
          </a:lstStyle>
          <a:p>
            <a:pPr lvl="0"/>
            <a:endParaRPr lang="en-US"/>
          </a:p>
        </p:txBody>
      </p:sp>
      <p:sp>
        <p:nvSpPr>
          <p:cNvPr id="2" name="Title 1">
            <a:extLst>
              <a:ext uri="{FF2B5EF4-FFF2-40B4-BE49-F238E27FC236}">
                <a16:creationId xmlns:a16="http://schemas.microsoft.com/office/drawing/2014/main" id="{DF579B7F-1D73-E196-08A6-DA23D942A661}"/>
              </a:ext>
            </a:extLst>
          </p:cNvPr>
          <p:cNvSpPr>
            <a:spLocks noGrp="1"/>
          </p:cNvSpPr>
          <p:nvPr>
            <p:ph type="title" hasCustomPrompt="1"/>
          </p:nvPr>
        </p:nvSpPr>
        <p:spPr>
          <a:xfrm>
            <a:off x="770152" y="2823648"/>
            <a:ext cx="3676222" cy="2848700"/>
          </a:xfrm>
        </p:spPr>
        <p:txBody>
          <a:bodyPr anchor="ctr" anchorCtr="0"/>
          <a:lstStyle>
            <a:lvl1pPr>
              <a:lnSpc>
                <a:spcPct val="100000"/>
              </a:lnSpc>
              <a:defRPr sz="3600">
                <a:solidFill>
                  <a:schemeClr val="bg1"/>
                </a:solidFill>
              </a:defRPr>
            </a:lvl1pPr>
          </a:lstStyle>
          <a:p>
            <a:r>
              <a:rPr lang="en-US"/>
              <a:t>Click here to add your title which speaks</a:t>
            </a:r>
            <a:br>
              <a:rPr lang="en-US"/>
            </a:br>
            <a:r>
              <a:rPr lang="en-US"/>
              <a:t>to a bold statement</a:t>
            </a:r>
            <a:br>
              <a:rPr lang="en-US"/>
            </a:br>
            <a:r>
              <a:rPr lang="en-US"/>
              <a:t>or fact</a:t>
            </a:r>
          </a:p>
        </p:txBody>
      </p:sp>
    </p:spTree>
    <p:extLst>
      <p:ext uri="{BB962C8B-B14F-4D97-AF65-F5344CB8AC3E}">
        <p14:creationId xmlns:p14="http://schemas.microsoft.com/office/powerpoint/2010/main" val="211724790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_Dark">
    <p:bg>
      <p:bgRef idx="1001">
        <a:schemeClr val="bg1"/>
      </p:bgRef>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5DEFB298-2E88-ECCA-431C-30E6E1A83E90}"/>
              </a:ext>
            </a:extLst>
          </p:cNvPr>
          <p:cNvSpPr>
            <a:spLocks noGrp="1"/>
          </p:cNvSpPr>
          <p:nvPr>
            <p:ph type="body" idx="18" hasCustomPrompt="1"/>
          </p:nvPr>
        </p:nvSpPr>
        <p:spPr>
          <a:xfrm>
            <a:off x="4055720" y="2104813"/>
            <a:ext cx="4080561" cy="45719"/>
          </a:xfrm>
        </p:spPr>
        <p:txBody>
          <a:bodyPr anchor="ctr" anchorCtr="0"/>
          <a:lstStyle>
            <a:lvl1pPr marL="0" indent="0" algn="ctr">
              <a:lnSpc>
                <a:spcPct val="100000"/>
              </a:lnSpc>
              <a:spcBef>
                <a:spcPts val="0"/>
              </a:spcBef>
              <a:buNone/>
              <a:defRPr sz="12000" b="1" i="0">
                <a:solidFill>
                  <a:schemeClr val="accent1"/>
                </a:solidFill>
                <a:latin typeface="Georgia" panose="02040502050405020303" pitchFamily="18" charset="0"/>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0862" y="2383783"/>
            <a:ext cx="11090275" cy="1696991"/>
          </a:xfrm>
        </p:spPr>
        <p:txBody>
          <a:bodyPr anchor="ctr" anchorCtr="0"/>
          <a:lstStyle>
            <a:lvl1pPr marL="0" marR="0" indent="0" algn="ctr" defTabSz="914400" rtl="0" eaLnBrk="1" fontAlgn="auto" latinLnBrk="0" hangingPunct="1">
              <a:lnSpc>
                <a:spcPct val="90000"/>
              </a:lnSpc>
              <a:spcBef>
                <a:spcPct val="0"/>
              </a:spcBef>
              <a:spcAft>
                <a:spcPts val="0"/>
              </a:spcAft>
              <a:buClrTx/>
              <a:buSzTx/>
              <a:buFontTx/>
              <a:buNone/>
              <a:tabLst/>
              <a:defRPr sz="3200">
                <a:solidFill>
                  <a:schemeClr val="tx1"/>
                </a:solidFill>
              </a:defRPr>
            </a:lvl1pPr>
          </a:lstStyle>
          <a:p>
            <a:r>
              <a:rPr lang="en-US"/>
              <a:t>Click here to add your title which speaks to a bold statement or fact or quote up to 4 lines of text. If it is longer than 4 lines, please reduce the type size to fit in this space. Please keep all text centered.</a:t>
            </a:r>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4055720" y="4850117"/>
            <a:ext cx="4080561" cy="304480"/>
          </a:xfrm>
        </p:spPr>
        <p:txBody>
          <a:bodyPr/>
          <a:lstStyle>
            <a:lvl1pPr marL="0" indent="0" algn="ctr">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err="1"/>
              <a:t>Firstname</a:t>
            </a:r>
            <a:r>
              <a:rPr lang="en-GB"/>
              <a:t> </a:t>
            </a:r>
            <a:r>
              <a:rPr lang="en-GB" err="1"/>
              <a:t>Lastname</a:t>
            </a:r>
            <a:endParaRPr lang="en-GB"/>
          </a:p>
        </p:txBody>
      </p:sp>
      <p:sp>
        <p:nvSpPr>
          <p:cNvPr id="6" name="Text Placeholder 2">
            <a:extLst>
              <a:ext uri="{FF2B5EF4-FFF2-40B4-BE49-F238E27FC236}">
                <a16:creationId xmlns:a16="http://schemas.microsoft.com/office/drawing/2014/main" id="{6C22CBCC-0698-0054-BCCD-1BAED94A1D83}"/>
              </a:ext>
            </a:extLst>
          </p:cNvPr>
          <p:cNvSpPr>
            <a:spLocks noGrp="1"/>
          </p:cNvSpPr>
          <p:nvPr>
            <p:ph type="body" idx="17" hasCustomPrompt="1"/>
          </p:nvPr>
        </p:nvSpPr>
        <p:spPr>
          <a:xfrm>
            <a:off x="4055720" y="5129087"/>
            <a:ext cx="4080561" cy="304480"/>
          </a:xfrm>
        </p:spPr>
        <p:txBody>
          <a:bodyPr/>
          <a:lstStyle>
            <a:lvl1pPr marL="0" indent="0" algn="ctr">
              <a:spcAft>
                <a:spcPts val="0"/>
              </a:spcAft>
              <a:buNone/>
              <a:defRPr sz="1200" b="0"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Job Title</a:t>
            </a:r>
          </a:p>
        </p:txBody>
      </p:sp>
      <p:cxnSp>
        <p:nvCxnSpPr>
          <p:cNvPr id="14" name="Straight Connector 13">
            <a:extLst>
              <a:ext uri="{FF2B5EF4-FFF2-40B4-BE49-F238E27FC236}">
                <a16:creationId xmlns:a16="http://schemas.microsoft.com/office/drawing/2014/main" id="{9A035EE5-CB82-0319-4164-55BB7A2FF15E}"/>
              </a:ext>
            </a:extLst>
          </p:cNvPr>
          <p:cNvCxnSpPr>
            <a:cxnSpLocks/>
          </p:cNvCxnSpPr>
          <p:nvPr userDrawn="1"/>
        </p:nvCxnSpPr>
        <p:spPr>
          <a:xfrm>
            <a:off x="4589400" y="4460313"/>
            <a:ext cx="301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73ADD10C-C268-FD6B-C508-B64C4461A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6737661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5DEFB298-2E88-ECCA-431C-30E6E1A83E90}"/>
              </a:ext>
            </a:extLst>
          </p:cNvPr>
          <p:cNvSpPr>
            <a:spLocks noGrp="1"/>
          </p:cNvSpPr>
          <p:nvPr>
            <p:ph type="body" idx="18" hasCustomPrompt="1"/>
          </p:nvPr>
        </p:nvSpPr>
        <p:spPr>
          <a:xfrm>
            <a:off x="4055720" y="2104080"/>
            <a:ext cx="4080561" cy="66664"/>
          </a:xfrm>
        </p:spPr>
        <p:txBody>
          <a:bodyPr anchor="ctr" anchorCtr="0"/>
          <a:lstStyle>
            <a:lvl1pPr marL="0" indent="0" algn="ctr">
              <a:lnSpc>
                <a:spcPct val="100000"/>
              </a:lnSpc>
              <a:spcBef>
                <a:spcPts val="0"/>
              </a:spcBef>
              <a:buNone/>
              <a:defRPr sz="12000" b="1" i="0">
                <a:solidFill>
                  <a:schemeClr val="bg2"/>
                </a:solidFill>
                <a:latin typeface="Georgia" panose="02040502050405020303" pitchFamily="18" charset="0"/>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0862" y="2383783"/>
            <a:ext cx="11090275" cy="1696991"/>
          </a:xfrm>
        </p:spPr>
        <p:txBody>
          <a:bodyPr anchor="ctr" anchorCtr="0"/>
          <a:lstStyle>
            <a:lvl1pPr algn="ctr">
              <a:defRPr sz="3200"/>
            </a:lvl1pPr>
          </a:lstStyle>
          <a:p>
            <a:r>
              <a:rPr lang="en-US"/>
              <a:t>Click here to add your title which speaks to a bold statement or fact or quote up to 4 lines of text. If it is longer than 4 lines, please reduce the type size to fit in this space. Please keep all text centered.</a:t>
            </a:r>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4055720" y="4850880"/>
            <a:ext cx="4080561" cy="304480"/>
          </a:xfrm>
        </p:spPr>
        <p:txBody>
          <a:bodyPr/>
          <a:lstStyle>
            <a:lvl1pPr marL="0" indent="0" algn="ctr">
              <a:spcAft>
                <a:spcPts val="0"/>
              </a:spcAft>
              <a:buNone/>
              <a:defRPr sz="1600" b="1" i="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err="1"/>
              <a:t>Firstname</a:t>
            </a:r>
            <a:r>
              <a:rPr lang="en-GB"/>
              <a:t> </a:t>
            </a:r>
            <a:r>
              <a:rPr lang="en-GB" err="1"/>
              <a:t>Lastname</a:t>
            </a:r>
            <a:endParaRPr lang="en-GB"/>
          </a:p>
        </p:txBody>
      </p:sp>
      <p:sp>
        <p:nvSpPr>
          <p:cNvPr id="6" name="Text Placeholder 2">
            <a:extLst>
              <a:ext uri="{FF2B5EF4-FFF2-40B4-BE49-F238E27FC236}">
                <a16:creationId xmlns:a16="http://schemas.microsoft.com/office/drawing/2014/main" id="{6C22CBCC-0698-0054-BCCD-1BAED94A1D83}"/>
              </a:ext>
            </a:extLst>
          </p:cNvPr>
          <p:cNvSpPr>
            <a:spLocks noGrp="1"/>
          </p:cNvSpPr>
          <p:nvPr>
            <p:ph type="body" idx="17" hasCustomPrompt="1"/>
          </p:nvPr>
        </p:nvSpPr>
        <p:spPr>
          <a:xfrm>
            <a:off x="4055720" y="5128080"/>
            <a:ext cx="4080561" cy="304480"/>
          </a:xfrm>
        </p:spPr>
        <p:txBody>
          <a:bodyPr/>
          <a:lstStyle>
            <a:lvl1pPr marL="0" indent="0" algn="ctr">
              <a:spcAft>
                <a:spcPts val="0"/>
              </a:spcAft>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Job title</a:t>
            </a:r>
          </a:p>
        </p:txBody>
      </p:sp>
      <p:cxnSp>
        <p:nvCxnSpPr>
          <p:cNvPr id="15" name="Straight Connector 14">
            <a:extLst>
              <a:ext uri="{FF2B5EF4-FFF2-40B4-BE49-F238E27FC236}">
                <a16:creationId xmlns:a16="http://schemas.microsoft.com/office/drawing/2014/main" id="{910A54D0-BEC4-E1AA-A8A9-60D6F7C908A0}"/>
              </a:ext>
            </a:extLst>
          </p:cNvPr>
          <p:cNvCxnSpPr>
            <a:cxnSpLocks/>
          </p:cNvCxnSpPr>
          <p:nvPr userDrawn="1"/>
        </p:nvCxnSpPr>
        <p:spPr>
          <a:xfrm>
            <a:off x="4589400" y="4460313"/>
            <a:ext cx="30132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11703CF3-23B1-0A9E-1D84-764113706B0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806090722"/>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_M-velope Deep Nav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7E2CBED-CE46-4960-6DBC-C7EE82A6DBD5}"/>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948302" y="2293572"/>
            <a:ext cx="10295396" cy="2996326"/>
          </a:xfrm>
        </p:spPr>
        <p:txBody>
          <a:bodyPr anchor="ctr" anchorCtr="0"/>
          <a:lstStyle>
            <a:lvl1pPr algn="ctr">
              <a:defRPr sz="4400">
                <a:solidFill>
                  <a:schemeClr val="bg1"/>
                </a:solidFill>
              </a:defRPr>
            </a:lvl1pPr>
          </a:lstStyle>
          <a:p>
            <a:r>
              <a:rPr lang="en-US"/>
              <a:t>Click here to add your title which speaks to a quote up to 5 lines of text. If it is longer, please reduce the type size to fit in this space. Please keep all text centered.</a:t>
            </a:r>
          </a:p>
        </p:txBody>
      </p:sp>
      <p:pic>
        <p:nvPicPr>
          <p:cNvPr id="3" name="GroupM_SingleColor_Logo_Navy_RGB.png">
            <a:extLst>
              <a:ext uri="{FF2B5EF4-FFF2-40B4-BE49-F238E27FC236}">
                <a16:creationId xmlns:a16="http://schemas.microsoft.com/office/drawing/2014/main" id="{36AA0490-54B8-CE18-F72E-B6082F7854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97747522"/>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_M-velope Bright Blu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B8DD754-56B8-1C38-3522-6368BA1A6D2D}"/>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948000" y="2293200"/>
            <a:ext cx="10296000" cy="2998800"/>
          </a:xfrm>
        </p:spPr>
        <p:txBody>
          <a:bodyPr anchor="ctr" anchorCtr="0"/>
          <a:lstStyle>
            <a:lvl1pPr algn="ctr">
              <a:defRPr sz="4400">
                <a:solidFill>
                  <a:schemeClr val="bg1"/>
                </a:solidFill>
              </a:defRPr>
            </a:lvl1pPr>
          </a:lstStyle>
          <a:p>
            <a:r>
              <a:rPr lang="en-US"/>
              <a:t>Click here to add your title which speaks to a quote up to 5 lines of text. If it is longer, please reduce the type size to fit in this space. Please keep all text centered.</a:t>
            </a:r>
          </a:p>
        </p:txBody>
      </p:sp>
      <p:pic>
        <p:nvPicPr>
          <p:cNvPr id="4" name="GroupM_SingleColor_Logo_Navy_RGB.png">
            <a:extLst>
              <a:ext uri="{FF2B5EF4-FFF2-40B4-BE49-F238E27FC236}">
                <a16:creationId xmlns:a16="http://schemas.microsoft.com/office/drawing/2014/main" id="{469F5F40-5589-EE95-6835-8272330B4D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8056015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_M-velope True Teal">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2DB39C61-E664-49EA-D298-A84C185DB97F}"/>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948000" y="2293200"/>
            <a:ext cx="10296000" cy="2998800"/>
          </a:xfrm>
        </p:spPr>
        <p:txBody>
          <a:bodyPr anchor="ctr" anchorCtr="0"/>
          <a:lstStyle>
            <a:lvl1pPr marL="0" marR="0" indent="0" algn="ctr" defTabSz="914400" rtl="0" eaLnBrk="1" fontAlgn="auto" latinLnBrk="0" hangingPunct="1">
              <a:lnSpc>
                <a:spcPct val="90000"/>
              </a:lnSpc>
              <a:spcBef>
                <a:spcPct val="0"/>
              </a:spcBef>
              <a:spcAft>
                <a:spcPts val="0"/>
              </a:spcAft>
              <a:buClrTx/>
              <a:buSzTx/>
              <a:buFontTx/>
              <a:buNone/>
              <a:tabLst/>
              <a:defRPr sz="4400">
                <a:solidFill>
                  <a:schemeClr val="bg1"/>
                </a:solidFill>
              </a:defRPr>
            </a:lvl1pPr>
          </a:lstStyle>
          <a:p>
            <a:r>
              <a:rPr lang="en-US"/>
              <a:t>Click here to add your title which speaks to a quote up to 5 lines of text. If it is longer, please reduce the type size to fit in this space. Please keep all text centered.</a:t>
            </a:r>
          </a:p>
        </p:txBody>
      </p:sp>
      <p:pic>
        <p:nvPicPr>
          <p:cNvPr id="4" name="GroupM_SingleColor_Logo_Navy_RGB.png">
            <a:extLst>
              <a:ext uri="{FF2B5EF4-FFF2-40B4-BE49-F238E27FC236}">
                <a16:creationId xmlns:a16="http://schemas.microsoft.com/office/drawing/2014/main" id="{88F27FE4-A9DB-7963-283F-BEB136B450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688512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tement Slide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1E5354B-9273-875A-7F41-DCC6F6CB3B0A}"/>
              </a:ext>
            </a:extLst>
          </p:cNvPr>
          <p:cNvSpPr>
            <a:spLocks noGrp="1"/>
          </p:cNvSpPr>
          <p:nvPr>
            <p:ph type="pic" sz="quarter" idx="18" hasCustomPrompt="1"/>
          </p:nvPr>
        </p:nvSpPr>
        <p:spPr>
          <a:xfrm>
            <a:off x="1" y="1"/>
            <a:ext cx="12191999" cy="6857999"/>
          </a:xfrm>
          <a:custGeom>
            <a:avLst/>
            <a:gdLst>
              <a:gd name="connsiteX0" fmla="*/ 0 w 12191999"/>
              <a:gd name="connsiteY0" fmla="*/ 0 h 6857999"/>
              <a:gd name="connsiteX1" fmla="*/ 12191999 w 12191999"/>
              <a:gd name="connsiteY1" fmla="*/ 0 h 6857999"/>
              <a:gd name="connsiteX2" fmla="*/ 12191999 w 12191999"/>
              <a:gd name="connsiteY2" fmla="*/ 207962 h 6857999"/>
              <a:gd name="connsiteX3" fmla="*/ 12191999 w 12191999"/>
              <a:gd name="connsiteY3" fmla="*/ 1066799 h 6857999"/>
              <a:gd name="connsiteX4" fmla="*/ 12191999 w 12191999"/>
              <a:gd name="connsiteY4" fmla="*/ 6857999 h 6857999"/>
              <a:gd name="connsiteX5" fmla="*/ 0 w 12191999"/>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857999">
                <a:moveTo>
                  <a:pt x="0" y="0"/>
                </a:moveTo>
                <a:lnTo>
                  <a:pt x="12191999" y="0"/>
                </a:lnTo>
                <a:lnTo>
                  <a:pt x="12191999" y="207962"/>
                </a:lnTo>
                <a:lnTo>
                  <a:pt x="12191999" y="1066799"/>
                </a:lnTo>
                <a:lnTo>
                  <a:pt x="12191999" y="6857999"/>
                </a:lnTo>
                <a:lnTo>
                  <a:pt x="0" y="6857999"/>
                </a:lnTo>
                <a:close/>
              </a:path>
            </a:pathLst>
          </a:custGeom>
          <a:solidFill>
            <a:schemeClr val="bg1">
              <a:lumMod val="50000"/>
            </a:schemeClr>
          </a:solidFill>
        </p:spPr>
        <p:txBody>
          <a:bodyPr wrap="square">
            <a:noAutofit/>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solidFill>
                  <a:schemeClr val="bg1"/>
                </a:solidFill>
              </a:defRPr>
            </a:lvl1pPr>
          </a:lstStyle>
          <a:p>
            <a:r>
              <a:rPr lang="en-US"/>
              <a:t>Move the blue overlay to the right &gt; click icon to add your image &gt; right click “Send to back” &gt; Align blue overlay back to left/Reset slide layout</a:t>
            </a:r>
          </a:p>
        </p:txBody>
      </p:sp>
      <p:sp>
        <p:nvSpPr>
          <p:cNvPr id="13" name="Text Placeholder 12">
            <a:extLst>
              <a:ext uri="{FF2B5EF4-FFF2-40B4-BE49-F238E27FC236}">
                <a16:creationId xmlns:a16="http://schemas.microsoft.com/office/drawing/2014/main" id="{A0DE80F1-8ED9-E407-81DE-B2266F90959D}"/>
              </a:ext>
            </a:extLst>
          </p:cNvPr>
          <p:cNvSpPr>
            <a:spLocks noGrp="1"/>
          </p:cNvSpPr>
          <p:nvPr>
            <p:ph type="body" sz="quarter" idx="19"/>
          </p:nvPr>
        </p:nvSpPr>
        <p:spPr>
          <a:xfrm>
            <a:off x="-600" y="1"/>
            <a:ext cx="12193200" cy="6857998"/>
          </a:xfrm>
          <a:custGeom>
            <a:avLst/>
            <a:gdLst>
              <a:gd name="connsiteX0" fmla="*/ 0 w 12191998"/>
              <a:gd name="connsiteY0" fmla="*/ 0 h 6857998"/>
              <a:gd name="connsiteX1" fmla="*/ 12191998 w 12191998"/>
              <a:gd name="connsiteY1" fmla="*/ 0 h 6857998"/>
              <a:gd name="connsiteX2" fmla="*/ 12191998 w 12191998"/>
              <a:gd name="connsiteY2" fmla="*/ 6857998 h 6857998"/>
              <a:gd name="connsiteX3" fmla="*/ 0 w 1219199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1998" h="6857998">
                <a:moveTo>
                  <a:pt x="0" y="0"/>
                </a:moveTo>
                <a:lnTo>
                  <a:pt x="12191998" y="0"/>
                </a:lnTo>
                <a:lnTo>
                  <a:pt x="12191998" y="6857998"/>
                </a:lnTo>
                <a:lnTo>
                  <a:pt x="0" y="6857998"/>
                </a:lnTo>
                <a:close/>
              </a:path>
            </a:pathLst>
          </a:custGeom>
          <a:gradFill>
            <a:gsLst>
              <a:gs pos="0">
                <a:srgbClr val="0A2756">
                  <a:alpha val="25000"/>
                </a:srgbClr>
              </a:gs>
              <a:gs pos="60000">
                <a:srgbClr val="0A2756">
                  <a:alpha val="80000"/>
                </a:srgbClr>
              </a:gs>
              <a:gs pos="38000">
                <a:srgbClr val="0A2756">
                  <a:alpha val="80000"/>
                </a:srgbClr>
              </a:gs>
              <a:gs pos="100000">
                <a:srgbClr val="0A2756">
                  <a:alpha val="25000"/>
                </a:srgbClr>
              </a:gs>
            </a:gsLst>
            <a:lin ang="5400000" scaled="1"/>
          </a:gradFill>
        </p:spPr>
        <p:txBody>
          <a:bodyPr wrap="square">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0862" y="2324067"/>
            <a:ext cx="3859195" cy="2210400"/>
          </a:xfrm>
        </p:spPr>
        <p:txBody>
          <a:bodyPr anchor="ctr" anchorCtr="0"/>
          <a:lstStyle>
            <a:lvl1pPr algn="r">
              <a:defRPr sz="3600">
                <a:solidFill>
                  <a:schemeClr val="bg1"/>
                </a:solidFill>
              </a:defRPr>
            </a:lvl1pPr>
          </a:lstStyle>
          <a:p>
            <a:r>
              <a:rPr lang="en-US" noProof="0">
                <a:sym typeface="Georgia"/>
              </a:rPr>
              <a:t>Click here</a:t>
            </a:r>
            <a:br>
              <a:rPr lang="en-US" noProof="0">
                <a:sym typeface="Georgia"/>
              </a:rPr>
            </a:br>
            <a:r>
              <a:rPr lang="en-US" noProof="0">
                <a:sym typeface="Georgia"/>
              </a:rPr>
              <a:t>to add your powerful and impactful fact</a:t>
            </a:r>
            <a:endParaRPr lang="en-US"/>
          </a:p>
        </p:txBody>
      </p:sp>
      <p:sp>
        <p:nvSpPr>
          <p:cNvPr id="10" name="Text Placeholder 9">
            <a:extLst>
              <a:ext uri="{FF2B5EF4-FFF2-40B4-BE49-F238E27FC236}">
                <a16:creationId xmlns:a16="http://schemas.microsoft.com/office/drawing/2014/main" id="{297BD952-9968-1271-8594-0F49C77744CF}"/>
              </a:ext>
            </a:extLst>
          </p:cNvPr>
          <p:cNvSpPr>
            <a:spLocks noGrp="1"/>
          </p:cNvSpPr>
          <p:nvPr>
            <p:ph type="body" sz="quarter" idx="16"/>
          </p:nvPr>
        </p:nvSpPr>
        <p:spPr>
          <a:xfrm rot="5400000">
            <a:off x="3767455" y="3413067"/>
            <a:ext cx="2210400" cy="32400"/>
          </a:xfrm>
          <a:custGeom>
            <a:avLst/>
            <a:gdLst>
              <a:gd name="connsiteX0" fmla="*/ 0 w 576000"/>
              <a:gd name="connsiteY0" fmla="*/ 0 h 36000"/>
              <a:gd name="connsiteX1" fmla="*/ 576000 w 576000"/>
              <a:gd name="connsiteY1" fmla="*/ 0 h 36000"/>
              <a:gd name="connsiteX2" fmla="*/ 576000 w 576000"/>
              <a:gd name="connsiteY2" fmla="*/ 36000 h 36000"/>
              <a:gd name="connsiteX3" fmla="*/ 0 w 576000"/>
              <a:gd name="connsiteY3" fmla="*/ 36000 h 36000"/>
            </a:gdLst>
            <a:ahLst/>
            <a:cxnLst>
              <a:cxn ang="0">
                <a:pos x="connsiteX0" y="connsiteY0"/>
              </a:cxn>
              <a:cxn ang="0">
                <a:pos x="connsiteX1" y="connsiteY1"/>
              </a:cxn>
              <a:cxn ang="0">
                <a:pos x="connsiteX2" y="connsiteY2"/>
              </a:cxn>
              <a:cxn ang="0">
                <a:pos x="connsiteX3" y="connsiteY3"/>
              </a:cxn>
            </a:cxnLst>
            <a:rect l="l" t="t" r="r" b="b"/>
            <a:pathLst>
              <a:path w="576000" h="36000">
                <a:moveTo>
                  <a:pt x="0" y="0"/>
                </a:moveTo>
                <a:lnTo>
                  <a:pt x="576000" y="0"/>
                </a:lnTo>
                <a:lnTo>
                  <a:pt x="576000" y="36000"/>
                </a:lnTo>
                <a:lnTo>
                  <a:pt x="0" y="36000"/>
                </a:lnTo>
                <a:close/>
              </a:path>
            </a:pathLst>
          </a:custGeom>
          <a:solidFill>
            <a:schemeClr val="bg1"/>
          </a:solidFill>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endParaRPr lang="en-US"/>
          </a:p>
        </p:txBody>
      </p:sp>
      <p:sp>
        <p:nvSpPr>
          <p:cNvPr id="6" name="Text Placeholder 2">
            <a:extLst>
              <a:ext uri="{FF2B5EF4-FFF2-40B4-BE49-F238E27FC236}">
                <a16:creationId xmlns:a16="http://schemas.microsoft.com/office/drawing/2014/main" id="{6C22CBCC-0698-0054-BCCD-1BAED94A1D83}"/>
              </a:ext>
            </a:extLst>
          </p:cNvPr>
          <p:cNvSpPr>
            <a:spLocks noGrp="1"/>
          </p:cNvSpPr>
          <p:nvPr>
            <p:ph type="body" idx="17" hasCustomPrompt="1"/>
          </p:nvPr>
        </p:nvSpPr>
        <p:spPr>
          <a:xfrm>
            <a:off x="5343297" y="2324334"/>
            <a:ext cx="5316753" cy="2209866"/>
          </a:xfrm>
        </p:spPr>
        <p:txBody>
          <a:bodyPr anchor="ctr" anchorCtr="0"/>
          <a:lstStyle>
            <a:lvl1pPr marL="0" indent="0" algn="l">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Lorem ipsum dolor sit </a:t>
            </a:r>
            <a:r>
              <a:rPr lang="en-US" err="1"/>
              <a:t>amet</a:t>
            </a:r>
            <a:r>
              <a:rPr lang="en-US"/>
              <a:t>, </a:t>
            </a:r>
            <a:r>
              <a:rPr lang="en-US" err="1"/>
              <a:t>consectetur</a:t>
            </a:r>
            <a:r>
              <a:rPr lang="en-US"/>
              <a:t> </a:t>
            </a:r>
            <a:r>
              <a:rPr lang="en-US" err="1"/>
              <a:t>adipisicing</a:t>
            </a:r>
            <a:r>
              <a:rPr lang="en-US"/>
              <a:t>.</a:t>
            </a:r>
          </a:p>
        </p:txBody>
      </p:sp>
    </p:spTree>
    <p:extLst>
      <p:ext uri="{BB962C8B-B14F-4D97-AF65-F5344CB8AC3E}">
        <p14:creationId xmlns:p14="http://schemas.microsoft.com/office/powerpoint/2010/main" val="1795660124"/>
      </p:ext>
    </p:extLst>
  </p:cSld>
  <p:clrMapOvr>
    <a:masterClrMapping/>
  </p:clrMapOvr>
  <p:extLst>
    <p:ext uri="{DCECCB84-F9BA-43D5-87BE-67443E8EF086}">
      <p15:sldGuideLst xmlns:p15="http://schemas.microsoft.com/office/powerpoint/2012/main">
        <p15:guide id="2" pos="33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_Deep Nav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5480"/>
            <a:ext cx="5542323" cy="1186249"/>
          </a:xfrm>
        </p:spPr>
        <p:txBody>
          <a:bodyPr anchor="b" anchorCtr="0"/>
          <a:lstStyle>
            <a:lvl1pPr>
              <a:defRPr sz="4400">
                <a:solidFill>
                  <a:schemeClr val="tx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pic>
        <p:nvPicPr>
          <p:cNvPr id="13" name="Pattern_Medium space_WHITE.ai">
            <a:extLst>
              <a:ext uri="{FF2B5EF4-FFF2-40B4-BE49-F238E27FC236}">
                <a16:creationId xmlns:a16="http://schemas.microsoft.com/office/drawing/2014/main" id="{3DE273CA-5F69-CF2E-A663-0814076E92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cxnSp>
        <p:nvCxnSpPr>
          <p:cNvPr id="14" name="Straight Connector 13">
            <a:extLst>
              <a:ext uri="{FF2B5EF4-FFF2-40B4-BE49-F238E27FC236}">
                <a16:creationId xmlns:a16="http://schemas.microsoft.com/office/drawing/2014/main" id="{61804590-8475-99D7-0A65-03F4A71351CB}"/>
              </a:ext>
            </a:extLst>
          </p:cNvPr>
          <p:cNvCxnSpPr/>
          <p:nvPr userDrawn="1"/>
        </p:nvCxnSpPr>
        <p:spPr>
          <a:xfrm>
            <a:off x="553677" y="4722738"/>
            <a:ext cx="12281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D73A9245-BE67-484A-EFE1-B8F25B02FA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9584690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704">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tement Slide_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8AE0757-12D1-1E9F-28A5-FA3C8677744F}"/>
              </a:ext>
            </a:extLst>
          </p:cNvPr>
          <p:cNvSpPr>
            <a:spLocks noGrp="1"/>
          </p:cNvSpPr>
          <p:nvPr>
            <p:ph type="pic" sz="quarter" idx="24" hasCustomPrompt="1"/>
          </p:nvPr>
        </p:nvSpPr>
        <p:spPr>
          <a:xfrm>
            <a:off x="0" y="2"/>
            <a:ext cx="12192001" cy="6857999"/>
          </a:xfrm>
          <a:custGeom>
            <a:avLst/>
            <a:gdLst>
              <a:gd name="connsiteX0" fmla="*/ 2 w 12192001"/>
              <a:gd name="connsiteY0" fmla="*/ 0 h 6857999"/>
              <a:gd name="connsiteX1" fmla="*/ 12192001 w 12192001"/>
              <a:gd name="connsiteY1" fmla="*/ 0 h 6857999"/>
              <a:gd name="connsiteX2" fmla="*/ 12192001 w 12192001"/>
              <a:gd name="connsiteY2" fmla="*/ 6857999 h 6857999"/>
              <a:gd name="connsiteX3" fmla="*/ 2 w 12192001"/>
              <a:gd name="connsiteY3" fmla="*/ 6857999 h 6857999"/>
              <a:gd name="connsiteX4" fmla="*/ 2 w 12192001"/>
              <a:gd name="connsiteY4" fmla="*/ 1858961 h 6857999"/>
              <a:gd name="connsiteX5" fmla="*/ 0 w 12192001"/>
              <a:gd name="connsiteY5" fmla="*/ 1858961 h 6857999"/>
              <a:gd name="connsiteX6" fmla="*/ 0 w 12192001"/>
              <a:gd name="connsiteY6" fmla="*/ 527048 h 6857999"/>
              <a:gd name="connsiteX7" fmla="*/ 2 w 12192001"/>
              <a:gd name="connsiteY7" fmla="*/ 52704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7999">
                <a:moveTo>
                  <a:pt x="2" y="0"/>
                </a:moveTo>
                <a:lnTo>
                  <a:pt x="12192001" y="0"/>
                </a:lnTo>
                <a:lnTo>
                  <a:pt x="12192001" y="6857999"/>
                </a:lnTo>
                <a:lnTo>
                  <a:pt x="2" y="6857999"/>
                </a:lnTo>
                <a:lnTo>
                  <a:pt x="2" y="1858961"/>
                </a:lnTo>
                <a:lnTo>
                  <a:pt x="0" y="1858961"/>
                </a:lnTo>
                <a:lnTo>
                  <a:pt x="0" y="527048"/>
                </a:lnTo>
                <a:lnTo>
                  <a:pt x="2" y="527048"/>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9" name="Picture Placeholder 32">
            <a:extLst>
              <a:ext uri="{FF2B5EF4-FFF2-40B4-BE49-F238E27FC236}">
                <a16:creationId xmlns:a16="http://schemas.microsoft.com/office/drawing/2014/main" id="{CA5F8B31-02F7-A00C-FCCD-B570F437A24D}"/>
              </a:ext>
            </a:extLst>
          </p:cNvPr>
          <p:cNvSpPr>
            <a:spLocks noGrp="1"/>
          </p:cNvSpPr>
          <p:nvPr>
            <p:ph type="pic" sz="quarter" idx="21" hasCustomPrompt="1"/>
          </p:nvPr>
        </p:nvSpPr>
        <p:spPr>
          <a:xfrm>
            <a:off x="1311275" y="1171244"/>
            <a:ext cx="9569450" cy="4578681"/>
          </a:xfrm>
          <a:solidFill>
            <a:schemeClr val="tx2"/>
          </a:solidFill>
        </p:spPr>
        <p:txBody>
          <a:bodyPr/>
          <a:lstStyle>
            <a:lvl1pPr>
              <a:defRPr>
                <a:solidFill>
                  <a:schemeClr val="bg2"/>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backwards”</a:t>
            </a:r>
          </a:p>
        </p:txBody>
      </p:sp>
      <p:sp>
        <p:nvSpPr>
          <p:cNvPr id="31" name="Title 1">
            <a:extLst>
              <a:ext uri="{FF2B5EF4-FFF2-40B4-BE49-F238E27FC236}">
                <a16:creationId xmlns:a16="http://schemas.microsoft.com/office/drawing/2014/main" id="{98B5BB2E-37FC-99ED-E970-C8A78A2F7FAC}"/>
              </a:ext>
            </a:extLst>
          </p:cNvPr>
          <p:cNvSpPr>
            <a:spLocks noGrp="1"/>
          </p:cNvSpPr>
          <p:nvPr>
            <p:ph type="title" hasCustomPrompt="1"/>
          </p:nvPr>
        </p:nvSpPr>
        <p:spPr>
          <a:xfrm>
            <a:off x="3087342" y="2390228"/>
            <a:ext cx="2649600" cy="2124000"/>
          </a:xfrm>
        </p:spPr>
        <p:txBody>
          <a:bodyPr anchor="ctr" anchorCtr="0"/>
          <a:lstStyle>
            <a:lvl1pPr marL="0" marR="0" indent="0" algn="r" defTabSz="914400" rtl="0" eaLnBrk="1" fontAlgn="auto" latinLnBrk="0" hangingPunct="1">
              <a:lnSpc>
                <a:spcPct val="90000"/>
              </a:lnSpc>
              <a:spcBef>
                <a:spcPct val="0"/>
              </a:spcBef>
              <a:spcAft>
                <a:spcPts val="0"/>
              </a:spcAft>
              <a:buClrTx/>
              <a:buSzTx/>
              <a:buFontTx/>
              <a:buNone/>
              <a:tabLst/>
              <a:defRPr sz="2800">
                <a:solidFill>
                  <a:schemeClr val="bg2"/>
                </a:solidFill>
              </a:defRPr>
            </a:lvl1pPr>
          </a:lstStyle>
          <a:p>
            <a:r>
              <a:rPr lang="en-US"/>
              <a:t>Click here</a:t>
            </a:r>
            <a:br>
              <a:rPr lang="en-US"/>
            </a:br>
            <a:r>
              <a:rPr lang="en-US"/>
              <a:t>to add your powerful and impactful fact</a:t>
            </a:r>
          </a:p>
        </p:txBody>
      </p:sp>
      <p:sp>
        <p:nvSpPr>
          <p:cNvPr id="32" name="Text Placeholder 9">
            <a:extLst>
              <a:ext uri="{FF2B5EF4-FFF2-40B4-BE49-F238E27FC236}">
                <a16:creationId xmlns:a16="http://schemas.microsoft.com/office/drawing/2014/main" id="{55BBBE1E-A478-8D27-38F3-8F696E7F27F4}"/>
              </a:ext>
            </a:extLst>
          </p:cNvPr>
          <p:cNvSpPr>
            <a:spLocks noGrp="1"/>
          </p:cNvSpPr>
          <p:nvPr>
            <p:ph type="body" sz="quarter" idx="16"/>
          </p:nvPr>
        </p:nvSpPr>
        <p:spPr>
          <a:xfrm rot="5400000">
            <a:off x="5034000" y="3434228"/>
            <a:ext cx="2124000" cy="36000"/>
          </a:xfrm>
          <a:custGeom>
            <a:avLst/>
            <a:gdLst>
              <a:gd name="connsiteX0" fmla="*/ 0 w 576000"/>
              <a:gd name="connsiteY0" fmla="*/ 0 h 36000"/>
              <a:gd name="connsiteX1" fmla="*/ 576000 w 576000"/>
              <a:gd name="connsiteY1" fmla="*/ 0 h 36000"/>
              <a:gd name="connsiteX2" fmla="*/ 576000 w 576000"/>
              <a:gd name="connsiteY2" fmla="*/ 36000 h 36000"/>
              <a:gd name="connsiteX3" fmla="*/ 0 w 576000"/>
              <a:gd name="connsiteY3" fmla="*/ 36000 h 36000"/>
            </a:gdLst>
            <a:ahLst/>
            <a:cxnLst>
              <a:cxn ang="0">
                <a:pos x="connsiteX0" y="connsiteY0"/>
              </a:cxn>
              <a:cxn ang="0">
                <a:pos x="connsiteX1" y="connsiteY1"/>
              </a:cxn>
              <a:cxn ang="0">
                <a:pos x="connsiteX2" y="connsiteY2"/>
              </a:cxn>
              <a:cxn ang="0">
                <a:pos x="connsiteX3" y="connsiteY3"/>
              </a:cxn>
            </a:cxnLst>
            <a:rect l="l" t="t" r="r" b="b"/>
            <a:pathLst>
              <a:path w="576000" h="36000">
                <a:moveTo>
                  <a:pt x="0" y="0"/>
                </a:moveTo>
                <a:lnTo>
                  <a:pt x="576000" y="0"/>
                </a:lnTo>
                <a:lnTo>
                  <a:pt x="576000" y="36000"/>
                </a:lnTo>
                <a:lnTo>
                  <a:pt x="0" y="36000"/>
                </a:lnTo>
                <a:close/>
              </a:path>
            </a:pathLst>
          </a:custGeom>
          <a:solidFill>
            <a:schemeClr val="bg2"/>
          </a:solidFill>
        </p:spPr>
        <p:txBody>
          <a:bodyPr wrap="square">
            <a:noAutofit/>
          </a:bodyPr>
          <a:lstStyle>
            <a:lvl1pPr marL="0" indent="0">
              <a:buNone/>
              <a:defRPr sz="100">
                <a:solidFill>
                  <a:schemeClr val="tx1"/>
                </a:solidFill>
              </a:defRPr>
            </a:lvl1pPr>
            <a:lvl2pPr>
              <a:defRPr>
                <a:noFill/>
              </a:defRPr>
            </a:lvl2pPr>
            <a:lvl3pPr>
              <a:defRPr>
                <a:noFill/>
              </a:defRPr>
            </a:lvl3pPr>
            <a:lvl4pPr>
              <a:defRPr>
                <a:noFill/>
              </a:defRPr>
            </a:lvl4pPr>
            <a:lvl5pPr>
              <a:defRPr>
                <a:noFill/>
              </a:defRPr>
            </a:lvl5pPr>
          </a:lstStyle>
          <a:p>
            <a:pPr lvl="0"/>
            <a:endParaRPr lang="en-US"/>
          </a:p>
        </p:txBody>
      </p:sp>
      <p:sp>
        <p:nvSpPr>
          <p:cNvPr id="33" name="Text Placeholder 2">
            <a:extLst>
              <a:ext uri="{FF2B5EF4-FFF2-40B4-BE49-F238E27FC236}">
                <a16:creationId xmlns:a16="http://schemas.microsoft.com/office/drawing/2014/main" id="{B42591E6-4457-4C95-9422-ED20D3744E5D}"/>
              </a:ext>
            </a:extLst>
          </p:cNvPr>
          <p:cNvSpPr>
            <a:spLocks noGrp="1"/>
          </p:cNvSpPr>
          <p:nvPr>
            <p:ph type="body" idx="17" hasCustomPrompt="1"/>
          </p:nvPr>
        </p:nvSpPr>
        <p:spPr>
          <a:xfrm>
            <a:off x="6456362" y="2390228"/>
            <a:ext cx="2648295" cy="2124000"/>
          </a:xfrm>
        </p:spPr>
        <p:txBody>
          <a:bodyPr anchor="ctr" anchorCtr="0"/>
          <a:lstStyle>
            <a:lvl1pPr marL="0" indent="0" algn="l">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endParaRPr lang="en-GB"/>
          </a:p>
        </p:txBody>
      </p:sp>
    </p:spTree>
    <p:extLst>
      <p:ext uri="{BB962C8B-B14F-4D97-AF65-F5344CB8AC3E}">
        <p14:creationId xmlns:p14="http://schemas.microsoft.com/office/powerpoint/2010/main" val="29643083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tement Slide_3">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14FD0E0-179E-FDFE-2878-B120F902DB12}"/>
              </a:ext>
            </a:extLst>
          </p:cNvPr>
          <p:cNvSpPr>
            <a:spLocks noGrp="1"/>
          </p:cNvSpPr>
          <p:nvPr>
            <p:ph type="pic" sz="quarter" idx="23" hasCustomPrompt="1"/>
          </p:nvPr>
        </p:nvSpPr>
        <p:spPr>
          <a:xfrm>
            <a:off x="0" y="2"/>
            <a:ext cx="12192001" cy="6857999"/>
          </a:xfrm>
          <a:custGeom>
            <a:avLst/>
            <a:gdLst>
              <a:gd name="connsiteX0" fmla="*/ 2 w 12192001"/>
              <a:gd name="connsiteY0" fmla="*/ 0 h 6857999"/>
              <a:gd name="connsiteX1" fmla="*/ 12192001 w 12192001"/>
              <a:gd name="connsiteY1" fmla="*/ 0 h 6857999"/>
              <a:gd name="connsiteX2" fmla="*/ 12192001 w 12192001"/>
              <a:gd name="connsiteY2" fmla="*/ 6857999 h 6857999"/>
              <a:gd name="connsiteX3" fmla="*/ 2 w 12192001"/>
              <a:gd name="connsiteY3" fmla="*/ 6857999 h 6857999"/>
              <a:gd name="connsiteX4" fmla="*/ 2 w 12192001"/>
              <a:gd name="connsiteY4" fmla="*/ 1858961 h 6857999"/>
              <a:gd name="connsiteX5" fmla="*/ 0 w 12192001"/>
              <a:gd name="connsiteY5" fmla="*/ 1858961 h 6857999"/>
              <a:gd name="connsiteX6" fmla="*/ 0 w 12192001"/>
              <a:gd name="connsiteY6" fmla="*/ 527048 h 6857999"/>
              <a:gd name="connsiteX7" fmla="*/ 2 w 12192001"/>
              <a:gd name="connsiteY7" fmla="*/ 52704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7999">
                <a:moveTo>
                  <a:pt x="2" y="0"/>
                </a:moveTo>
                <a:lnTo>
                  <a:pt x="12192001" y="0"/>
                </a:lnTo>
                <a:lnTo>
                  <a:pt x="12192001" y="6857999"/>
                </a:lnTo>
                <a:lnTo>
                  <a:pt x="2" y="6857999"/>
                </a:lnTo>
                <a:lnTo>
                  <a:pt x="2" y="1858961"/>
                </a:lnTo>
                <a:lnTo>
                  <a:pt x="0" y="1858961"/>
                </a:lnTo>
                <a:lnTo>
                  <a:pt x="0" y="527048"/>
                </a:lnTo>
                <a:lnTo>
                  <a:pt x="2" y="527048"/>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3" name="Picture Placeholder 32">
            <a:extLst>
              <a:ext uri="{FF2B5EF4-FFF2-40B4-BE49-F238E27FC236}">
                <a16:creationId xmlns:a16="http://schemas.microsoft.com/office/drawing/2014/main" id="{72F84572-C79F-A96A-C7FC-2A438C42C8D1}"/>
              </a:ext>
            </a:extLst>
          </p:cNvPr>
          <p:cNvSpPr>
            <a:spLocks noGrp="1"/>
          </p:cNvSpPr>
          <p:nvPr>
            <p:ph type="pic" sz="quarter" idx="21" hasCustomPrompt="1"/>
          </p:nvPr>
        </p:nvSpPr>
        <p:spPr>
          <a:xfrm>
            <a:off x="1311275" y="1171244"/>
            <a:ext cx="9569450" cy="4578681"/>
          </a:xfrm>
          <a:solidFill>
            <a:schemeClr val="tx2"/>
          </a:solidFill>
        </p:spPr>
        <p:txBody>
          <a:bodyPr/>
          <a:lstStyle>
            <a:lvl1pPr>
              <a:defRPr>
                <a:solidFill>
                  <a:schemeClr val="bg2"/>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backwards”</a:t>
            </a:r>
          </a:p>
        </p:txBody>
      </p:sp>
      <p:sp>
        <p:nvSpPr>
          <p:cNvPr id="21" name="Title 1">
            <a:extLst>
              <a:ext uri="{FF2B5EF4-FFF2-40B4-BE49-F238E27FC236}">
                <a16:creationId xmlns:a16="http://schemas.microsoft.com/office/drawing/2014/main" id="{CB14E7AD-A3CE-4658-AA0E-9CB507FAB1EF}"/>
              </a:ext>
            </a:extLst>
          </p:cNvPr>
          <p:cNvSpPr>
            <a:spLocks noGrp="1"/>
          </p:cNvSpPr>
          <p:nvPr>
            <p:ph type="title" hasCustomPrompt="1"/>
          </p:nvPr>
        </p:nvSpPr>
        <p:spPr>
          <a:xfrm>
            <a:off x="2387600" y="4754814"/>
            <a:ext cx="3253000" cy="1374523"/>
          </a:xfrm>
        </p:spPr>
        <p:txBody>
          <a:bodyPr anchor="ctr" anchorCtr="0"/>
          <a:lstStyle>
            <a:lvl1pPr algn="r">
              <a:defRPr sz="2800">
                <a:solidFill>
                  <a:schemeClr val="bg2"/>
                </a:solidFill>
              </a:defRPr>
            </a:lvl1pPr>
          </a:lstStyle>
          <a:p>
            <a:r>
              <a:rPr lang="en-US" noProof="0">
                <a:sym typeface="Georgia"/>
              </a:rPr>
              <a:t>Click here</a:t>
            </a:r>
            <a:br>
              <a:rPr lang="en-US" noProof="0">
                <a:sym typeface="Georgia"/>
              </a:rPr>
            </a:br>
            <a:r>
              <a:rPr lang="en-US" noProof="0">
                <a:sym typeface="Georgia"/>
              </a:rPr>
              <a:t>to add your powerful fact</a:t>
            </a:r>
            <a:endParaRPr lang="en-US"/>
          </a:p>
        </p:txBody>
      </p:sp>
      <p:sp>
        <p:nvSpPr>
          <p:cNvPr id="23" name="Text Placeholder 2">
            <a:extLst>
              <a:ext uri="{FF2B5EF4-FFF2-40B4-BE49-F238E27FC236}">
                <a16:creationId xmlns:a16="http://schemas.microsoft.com/office/drawing/2014/main" id="{E0043F77-1F57-BCF6-CCA9-39CA641C3C85}"/>
              </a:ext>
            </a:extLst>
          </p:cNvPr>
          <p:cNvSpPr>
            <a:spLocks noGrp="1"/>
          </p:cNvSpPr>
          <p:nvPr>
            <p:ph type="body" idx="17" hasCustomPrompt="1"/>
          </p:nvPr>
        </p:nvSpPr>
        <p:spPr>
          <a:xfrm>
            <a:off x="6550038" y="4754879"/>
            <a:ext cx="3254362" cy="1374191"/>
          </a:xfrm>
        </p:spPr>
        <p:txBody>
          <a:bodyPr anchor="ctr" anchorCtr="0"/>
          <a:lstStyle>
            <a:lvl1pPr marL="0" indent="0" algn="l">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Lorem ipsum dolor sit </a:t>
            </a:r>
            <a:r>
              <a:rPr lang="en-US" err="1"/>
              <a:t>amet</a:t>
            </a:r>
            <a:r>
              <a:rPr lang="en-US"/>
              <a:t>.</a:t>
            </a:r>
          </a:p>
        </p:txBody>
      </p:sp>
      <p:sp>
        <p:nvSpPr>
          <p:cNvPr id="5" name="Text Placeholder 9">
            <a:extLst>
              <a:ext uri="{FF2B5EF4-FFF2-40B4-BE49-F238E27FC236}">
                <a16:creationId xmlns:a16="http://schemas.microsoft.com/office/drawing/2014/main" id="{5087CEDC-97DF-8001-CCF2-2639CC843058}"/>
              </a:ext>
            </a:extLst>
          </p:cNvPr>
          <p:cNvSpPr>
            <a:spLocks noGrp="1"/>
          </p:cNvSpPr>
          <p:nvPr>
            <p:ph type="body" sz="quarter" idx="16"/>
          </p:nvPr>
        </p:nvSpPr>
        <p:spPr>
          <a:xfrm rot="5400000">
            <a:off x="5408738" y="5423809"/>
            <a:ext cx="1374523" cy="36000"/>
          </a:xfrm>
          <a:custGeom>
            <a:avLst/>
            <a:gdLst>
              <a:gd name="connsiteX0" fmla="*/ 0 w 576000"/>
              <a:gd name="connsiteY0" fmla="*/ 0 h 36000"/>
              <a:gd name="connsiteX1" fmla="*/ 576000 w 576000"/>
              <a:gd name="connsiteY1" fmla="*/ 0 h 36000"/>
              <a:gd name="connsiteX2" fmla="*/ 576000 w 576000"/>
              <a:gd name="connsiteY2" fmla="*/ 36000 h 36000"/>
              <a:gd name="connsiteX3" fmla="*/ 0 w 576000"/>
              <a:gd name="connsiteY3" fmla="*/ 36000 h 36000"/>
            </a:gdLst>
            <a:ahLst/>
            <a:cxnLst>
              <a:cxn ang="0">
                <a:pos x="connsiteX0" y="connsiteY0"/>
              </a:cxn>
              <a:cxn ang="0">
                <a:pos x="connsiteX1" y="connsiteY1"/>
              </a:cxn>
              <a:cxn ang="0">
                <a:pos x="connsiteX2" y="connsiteY2"/>
              </a:cxn>
              <a:cxn ang="0">
                <a:pos x="connsiteX3" y="connsiteY3"/>
              </a:cxn>
            </a:cxnLst>
            <a:rect l="l" t="t" r="r" b="b"/>
            <a:pathLst>
              <a:path w="576000" h="36000">
                <a:moveTo>
                  <a:pt x="0" y="0"/>
                </a:moveTo>
                <a:lnTo>
                  <a:pt x="576000" y="0"/>
                </a:lnTo>
                <a:lnTo>
                  <a:pt x="576000" y="36000"/>
                </a:lnTo>
                <a:lnTo>
                  <a:pt x="0" y="36000"/>
                </a:lnTo>
                <a:close/>
              </a:path>
            </a:pathLst>
          </a:custGeom>
          <a:solidFill>
            <a:schemeClr val="bg2"/>
          </a:solidFill>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endParaRPr lang="en-US"/>
          </a:p>
        </p:txBody>
      </p:sp>
    </p:spTree>
    <p:extLst>
      <p:ext uri="{BB962C8B-B14F-4D97-AF65-F5344CB8AC3E}">
        <p14:creationId xmlns:p14="http://schemas.microsoft.com/office/powerpoint/2010/main" val="280886209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tement Slide_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4D1F84-1E77-A89F-73BD-79A085F356EC}"/>
              </a:ext>
            </a:extLst>
          </p:cNvPr>
          <p:cNvSpPr>
            <a:spLocks noGrp="1"/>
          </p:cNvSpPr>
          <p:nvPr>
            <p:ph type="pic" sz="quarter" idx="20"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endParaRPr lang="en-US"/>
          </a:p>
        </p:txBody>
      </p:sp>
      <p:sp>
        <p:nvSpPr>
          <p:cNvPr id="15" name="Text Placeholder 14">
            <a:extLst>
              <a:ext uri="{FF2B5EF4-FFF2-40B4-BE49-F238E27FC236}">
                <a16:creationId xmlns:a16="http://schemas.microsoft.com/office/drawing/2014/main" id="{75046682-9BE7-D871-A8F2-1CC40317D577}"/>
              </a:ext>
            </a:extLst>
          </p:cNvPr>
          <p:cNvSpPr>
            <a:spLocks noGrp="1"/>
          </p:cNvSpPr>
          <p:nvPr>
            <p:ph type="body" sz="quarter" idx="21"/>
          </p:nvPr>
        </p:nvSpPr>
        <p:spPr>
          <a:xfrm>
            <a:off x="1298186" y="1403990"/>
            <a:ext cx="9595626" cy="4050005"/>
          </a:xfrm>
          <a:custGeom>
            <a:avLst/>
            <a:gdLst>
              <a:gd name="connsiteX0" fmla="*/ 799069 w 9595626"/>
              <a:gd name="connsiteY0" fmla="*/ 0 h 4050005"/>
              <a:gd name="connsiteX1" fmla="*/ 3678049 w 9595626"/>
              <a:gd name="connsiteY1" fmla="*/ 0 h 4050005"/>
              <a:gd name="connsiteX2" fmla="*/ 4792751 w 9595626"/>
              <a:gd name="connsiteY2" fmla="*/ 1092979 h 4050005"/>
              <a:gd name="connsiteX3" fmla="*/ 5929586 w 9595626"/>
              <a:gd name="connsiteY3" fmla="*/ 0 h 4050005"/>
              <a:gd name="connsiteX4" fmla="*/ 8794532 w 9595626"/>
              <a:gd name="connsiteY4" fmla="*/ 0 h 4050005"/>
              <a:gd name="connsiteX5" fmla="*/ 8794532 w 9595626"/>
              <a:gd name="connsiteY5" fmla="*/ 5 h 4050005"/>
              <a:gd name="connsiteX6" fmla="*/ 9595626 w 9595626"/>
              <a:gd name="connsiteY6" fmla="*/ 5 h 4050005"/>
              <a:gd name="connsiteX7" fmla="*/ 9595626 w 9595626"/>
              <a:gd name="connsiteY7" fmla="*/ 4050005 h 4050005"/>
              <a:gd name="connsiteX8" fmla="*/ 8044287 w 9595626"/>
              <a:gd name="connsiteY8" fmla="*/ 4050005 h 4050005"/>
              <a:gd name="connsiteX9" fmla="*/ 8044287 w 9595626"/>
              <a:gd name="connsiteY9" fmla="*/ 4045423 h 4050005"/>
              <a:gd name="connsiteX10" fmla="*/ 1551339 w 9595626"/>
              <a:gd name="connsiteY10" fmla="*/ 4045423 h 4050005"/>
              <a:gd name="connsiteX11" fmla="*/ 1551339 w 9595626"/>
              <a:gd name="connsiteY11" fmla="*/ 4050005 h 4050005"/>
              <a:gd name="connsiteX12" fmla="*/ 0 w 9595626"/>
              <a:gd name="connsiteY12" fmla="*/ 4050005 h 4050005"/>
              <a:gd name="connsiteX13" fmla="*/ 0 w 9595626"/>
              <a:gd name="connsiteY13" fmla="*/ 5 h 4050005"/>
              <a:gd name="connsiteX14" fmla="*/ 799069 w 9595626"/>
              <a:gd name="connsiteY14" fmla="*/ 5 h 405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95626" h="4050005">
                <a:moveTo>
                  <a:pt x="799069" y="0"/>
                </a:moveTo>
                <a:lnTo>
                  <a:pt x="3678049" y="0"/>
                </a:lnTo>
                <a:lnTo>
                  <a:pt x="4792751" y="1092979"/>
                </a:lnTo>
                <a:lnTo>
                  <a:pt x="5929586" y="0"/>
                </a:lnTo>
                <a:lnTo>
                  <a:pt x="8794532" y="0"/>
                </a:lnTo>
                <a:lnTo>
                  <a:pt x="8794532" y="5"/>
                </a:lnTo>
                <a:lnTo>
                  <a:pt x="9595626" y="5"/>
                </a:lnTo>
                <a:lnTo>
                  <a:pt x="9595626" y="4050005"/>
                </a:lnTo>
                <a:lnTo>
                  <a:pt x="8044287" y="4050005"/>
                </a:lnTo>
                <a:lnTo>
                  <a:pt x="8044287" y="4045423"/>
                </a:lnTo>
                <a:lnTo>
                  <a:pt x="1551339" y="4045423"/>
                </a:lnTo>
                <a:lnTo>
                  <a:pt x="1551339" y="4050005"/>
                </a:lnTo>
                <a:lnTo>
                  <a:pt x="0" y="4050005"/>
                </a:lnTo>
                <a:lnTo>
                  <a:pt x="0" y="5"/>
                </a:lnTo>
                <a:lnTo>
                  <a:pt x="799069" y="5"/>
                </a:lnTo>
                <a:close/>
              </a:path>
            </a:pathLst>
          </a:custGeom>
          <a:solidFill>
            <a:schemeClr val="bg1">
              <a:alpha val="60000"/>
            </a:schemeClr>
          </a:solidFill>
        </p:spPr>
        <p:txBody>
          <a:bodyPr wrap="square">
            <a:noAutofit/>
          </a:bodyPr>
          <a:lstStyle>
            <a:lvl1pPr marL="0" indent="0">
              <a:buNone/>
              <a:defRPr>
                <a:noFill/>
              </a:defRPr>
            </a:lvl1pPr>
          </a:lstStyle>
          <a:p>
            <a:pPr lvl="0"/>
            <a:endParaRPr lang="en-US"/>
          </a:p>
        </p:txBody>
      </p:sp>
      <p:sp>
        <p:nvSpPr>
          <p:cNvPr id="16" name="Text Placeholder 15">
            <a:extLst>
              <a:ext uri="{FF2B5EF4-FFF2-40B4-BE49-F238E27FC236}">
                <a16:creationId xmlns:a16="http://schemas.microsoft.com/office/drawing/2014/main" id="{60AED30D-F8F6-91AB-B221-4F516FDDDC89}"/>
              </a:ext>
            </a:extLst>
          </p:cNvPr>
          <p:cNvSpPr>
            <a:spLocks noGrp="1"/>
          </p:cNvSpPr>
          <p:nvPr>
            <p:ph type="body" sz="quarter" idx="16"/>
          </p:nvPr>
        </p:nvSpPr>
        <p:spPr>
          <a:xfrm>
            <a:off x="3419475" y="752475"/>
            <a:ext cx="5353050" cy="5353050"/>
          </a:xfrm>
          <a:prstGeom prst="ellipse">
            <a:avLst/>
          </a:prstGeom>
          <a:solidFill>
            <a:schemeClr val="accent1">
              <a:alpha val="80000"/>
            </a:schemeClr>
          </a:solidFill>
        </p:spPr>
        <p:txBody>
          <a:bodyPr/>
          <a:lstStyle>
            <a:lvl1pPr>
              <a:defRPr>
                <a:noFill/>
              </a:defRPr>
            </a:lvl1pPr>
          </a:lstStyle>
          <a:p>
            <a:pPr lvl="0"/>
            <a:endParaRPr lang="en-US"/>
          </a:p>
        </p:txBody>
      </p:sp>
      <p:sp>
        <p:nvSpPr>
          <p:cNvPr id="2" name="Title 1">
            <a:extLst>
              <a:ext uri="{FF2B5EF4-FFF2-40B4-BE49-F238E27FC236}">
                <a16:creationId xmlns:a16="http://schemas.microsoft.com/office/drawing/2014/main" id="{41BA7A9D-D656-8095-BF3B-1AAFC4363840}"/>
              </a:ext>
            </a:extLst>
          </p:cNvPr>
          <p:cNvSpPr>
            <a:spLocks noGrp="1"/>
          </p:cNvSpPr>
          <p:nvPr>
            <p:ph type="title" hasCustomPrompt="1"/>
          </p:nvPr>
        </p:nvSpPr>
        <p:spPr>
          <a:xfrm>
            <a:off x="4202163" y="3202167"/>
            <a:ext cx="3787673" cy="1661443"/>
          </a:xfrm>
        </p:spPr>
        <p:txBody>
          <a:bodyPr lIns="90000" anchor="ctr" anchorCtr="0"/>
          <a:lstStyle>
            <a:lvl1pPr algn="ctr">
              <a:defRPr b="0" i="0">
                <a:solidFill>
                  <a:schemeClr val="bg1"/>
                </a:solidFill>
                <a:latin typeface="Poppins Light" pitchFamily="2" charset="77"/>
                <a:cs typeface="Poppins Light" pitchFamily="2" charset="77"/>
              </a:defRPr>
            </a:lvl1pPr>
          </a:lstStyle>
          <a:p>
            <a:r>
              <a:rPr lang="en-US" noProof="0">
                <a:sym typeface="Georgia"/>
              </a:rPr>
              <a:t>Click here to add your powerful and impactful fact</a:t>
            </a:r>
            <a:endParaRPr lang="en-US"/>
          </a:p>
        </p:txBody>
      </p:sp>
    </p:spTree>
    <p:extLst>
      <p:ext uri="{BB962C8B-B14F-4D97-AF65-F5344CB8AC3E}">
        <p14:creationId xmlns:p14="http://schemas.microsoft.com/office/powerpoint/2010/main" val="396020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tement Slide_Half Image">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F19FAC0-EDFA-7626-2338-F8F5C5B5ADB8}"/>
              </a:ext>
            </a:extLst>
          </p:cNvPr>
          <p:cNvSpPr>
            <a:spLocks noGrp="1"/>
          </p:cNvSpPr>
          <p:nvPr>
            <p:ph type="pic" sz="quarter" idx="18" hasCustomPrompt="1"/>
          </p:nvPr>
        </p:nvSpPr>
        <p:spPr>
          <a:xfrm>
            <a:off x="6095999" y="2"/>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tx1">
              <a:lumMod val="50000"/>
            </a:schemeClr>
          </a:solidFill>
        </p:spPr>
        <p:txBody>
          <a:bodyPr wrap="square">
            <a:noAutofit/>
          </a:bodyPr>
          <a:lstStyle>
            <a:lvl1pPr marL="0" indent="0">
              <a:buNone/>
              <a:defRPr>
                <a:solidFill>
                  <a:schemeClr val="tx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a:p>
            <a:endParaRPr lang="en-US"/>
          </a:p>
        </p:txBody>
      </p:sp>
      <p:sp>
        <p:nvSpPr>
          <p:cNvPr id="19" name="Text Placeholder 15">
            <a:extLst>
              <a:ext uri="{FF2B5EF4-FFF2-40B4-BE49-F238E27FC236}">
                <a16:creationId xmlns:a16="http://schemas.microsoft.com/office/drawing/2014/main" id="{F7DD6321-0F3B-DDE0-F3D9-7FD1285A5450}"/>
              </a:ext>
            </a:extLst>
          </p:cNvPr>
          <p:cNvSpPr>
            <a:spLocks noGrp="1" noChangeAspect="1"/>
          </p:cNvSpPr>
          <p:nvPr>
            <p:ph type="body" sz="quarter" idx="17"/>
          </p:nvPr>
        </p:nvSpPr>
        <p:spPr>
          <a:xfrm>
            <a:off x="3940832" y="852793"/>
            <a:ext cx="2880000" cy="2880000"/>
          </a:xfrm>
          <a:prstGeom prst="ellipse">
            <a:avLst/>
          </a:prstGeom>
          <a:solidFill>
            <a:schemeClr val="accent2">
              <a:alpha val="80000"/>
            </a:schemeClr>
          </a:solidFill>
        </p:spPr>
        <p:txBody>
          <a:bodyPr/>
          <a:lstStyle>
            <a:lvl1pPr>
              <a:defRPr>
                <a:noFill/>
              </a:defRPr>
            </a:lvl1pPr>
          </a:lstStyle>
          <a:p>
            <a:pPr lvl="0"/>
            <a:endParaRPr lang="en-US"/>
          </a:p>
        </p:txBody>
      </p:sp>
      <p:cxnSp>
        <p:nvCxnSpPr>
          <p:cNvPr id="8" name="Straight Connector 7">
            <a:extLst>
              <a:ext uri="{FF2B5EF4-FFF2-40B4-BE49-F238E27FC236}">
                <a16:creationId xmlns:a16="http://schemas.microsoft.com/office/drawing/2014/main" id="{36CAE870-4D0E-4BB7-A8FD-D63077A2F09F}"/>
              </a:ext>
            </a:extLst>
          </p:cNvPr>
          <p:cNvCxnSpPr/>
          <p:nvPr userDrawn="1"/>
        </p:nvCxnSpPr>
        <p:spPr>
          <a:xfrm>
            <a:off x="550863" y="4580706"/>
            <a:ext cx="1105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579B7F-1D73-E196-08A6-DA23D942A661}"/>
              </a:ext>
            </a:extLst>
          </p:cNvPr>
          <p:cNvSpPr>
            <a:spLocks noGrp="1"/>
          </p:cNvSpPr>
          <p:nvPr>
            <p:ph type="title" hasCustomPrompt="1"/>
          </p:nvPr>
        </p:nvSpPr>
        <p:spPr>
          <a:xfrm>
            <a:off x="550863" y="2199506"/>
            <a:ext cx="5005387" cy="2058355"/>
          </a:xfrm>
        </p:spPr>
        <p:txBody>
          <a:bodyPr anchor="b" anchorCtr="0"/>
          <a:lstStyle>
            <a:lvl1pPr>
              <a:defRPr sz="3600">
                <a:solidFill>
                  <a:schemeClr val="tx1"/>
                </a:solidFill>
              </a:defRPr>
            </a:lvl1pPr>
          </a:lstStyle>
          <a:p>
            <a:r>
              <a:rPr lang="en-US"/>
              <a:t>Click here to add</a:t>
            </a:r>
            <a:br>
              <a:rPr lang="en-US"/>
            </a:br>
            <a:r>
              <a:rPr lang="en-US"/>
              <a:t>your title which speaks to a bold statement or fact</a:t>
            </a:r>
          </a:p>
        </p:txBody>
      </p:sp>
    </p:spTree>
    <p:extLst>
      <p:ext uri="{BB962C8B-B14F-4D97-AF65-F5344CB8AC3E}">
        <p14:creationId xmlns:p14="http://schemas.microsoft.com/office/powerpoint/2010/main" val="24349111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BAE40"/>
          </p15:clr>
        </p15:guide>
        <p15:guide id="2" pos="3500" userDrawn="1">
          <p15:clr>
            <a:srgbClr val="FBAE40"/>
          </p15:clr>
        </p15:guide>
        <p15:guide id="3" orient="horz" pos="2591"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ement Slide_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69E8601-BAA9-B582-763C-7F9E78E05FF4}"/>
              </a:ext>
            </a:extLst>
          </p:cNvPr>
          <p:cNvSpPr>
            <a:spLocks noGrp="1"/>
          </p:cNvSpPr>
          <p:nvPr>
            <p:ph type="pic" sz="quarter" idx="19"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9" name="Text Placeholder 15">
            <a:extLst>
              <a:ext uri="{FF2B5EF4-FFF2-40B4-BE49-F238E27FC236}">
                <a16:creationId xmlns:a16="http://schemas.microsoft.com/office/drawing/2014/main" id="{F7DD6321-0F3B-DDE0-F3D9-7FD1285A5450}"/>
              </a:ext>
            </a:extLst>
          </p:cNvPr>
          <p:cNvSpPr>
            <a:spLocks noGrp="1" noChangeAspect="1"/>
          </p:cNvSpPr>
          <p:nvPr>
            <p:ph type="body" sz="quarter" idx="17"/>
          </p:nvPr>
        </p:nvSpPr>
        <p:spPr>
          <a:xfrm>
            <a:off x="0" y="1637998"/>
            <a:ext cx="5220000" cy="5220000"/>
          </a:xfrm>
          <a:prstGeom prst="ellipse">
            <a:avLst/>
          </a:prstGeom>
          <a:solidFill>
            <a:schemeClr val="accent2">
              <a:alpha val="80000"/>
            </a:schemeClr>
          </a:solidFill>
        </p:spPr>
        <p:txBody>
          <a:bodyPr/>
          <a:lstStyle>
            <a:lvl1pPr>
              <a:defRPr>
                <a:noFill/>
              </a:defRPr>
            </a:lvl1pPr>
          </a:lstStyle>
          <a:p>
            <a:pPr lvl="0"/>
            <a:endParaRPr lang="en-US"/>
          </a:p>
        </p:txBody>
      </p:sp>
      <p:sp>
        <p:nvSpPr>
          <p:cNvPr id="2" name="Title 1">
            <a:extLst>
              <a:ext uri="{FF2B5EF4-FFF2-40B4-BE49-F238E27FC236}">
                <a16:creationId xmlns:a16="http://schemas.microsoft.com/office/drawing/2014/main" id="{DF579B7F-1D73-E196-08A6-DA23D942A661}"/>
              </a:ext>
            </a:extLst>
          </p:cNvPr>
          <p:cNvSpPr>
            <a:spLocks noGrp="1"/>
          </p:cNvSpPr>
          <p:nvPr>
            <p:ph type="title" hasCustomPrompt="1"/>
          </p:nvPr>
        </p:nvSpPr>
        <p:spPr>
          <a:xfrm>
            <a:off x="770152" y="2823648"/>
            <a:ext cx="3676222" cy="2848700"/>
          </a:xfrm>
        </p:spPr>
        <p:txBody>
          <a:bodyPr anchor="ctr" anchorCtr="0"/>
          <a:lstStyle>
            <a:lvl1pPr>
              <a:defRPr sz="3600">
                <a:solidFill>
                  <a:schemeClr val="bg1"/>
                </a:solidFill>
              </a:defRPr>
            </a:lvl1pPr>
          </a:lstStyle>
          <a:p>
            <a:r>
              <a:rPr lang="en-US"/>
              <a:t>Click here to add your title which speaks</a:t>
            </a:r>
            <a:br>
              <a:rPr lang="en-US"/>
            </a:br>
            <a:r>
              <a:rPr lang="en-US"/>
              <a:t>to a bold statement</a:t>
            </a:r>
            <a:br>
              <a:rPr lang="en-US"/>
            </a:br>
            <a:r>
              <a:rPr lang="en-US"/>
              <a:t>or fact</a:t>
            </a:r>
          </a:p>
        </p:txBody>
      </p:sp>
    </p:spTree>
    <p:extLst>
      <p:ext uri="{BB962C8B-B14F-4D97-AF65-F5344CB8AC3E}">
        <p14:creationId xmlns:p14="http://schemas.microsoft.com/office/powerpoint/2010/main" val="912719464"/>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ement Slide_6">
    <p:bg>
      <p:bgPr>
        <a:solidFill>
          <a:schemeClr val="accent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33BF57C-5518-468A-A9F5-3AFC31E3A903}"/>
              </a:ext>
            </a:extLst>
          </p:cNvPr>
          <p:cNvSpPr>
            <a:spLocks noGrp="1"/>
          </p:cNvSpPr>
          <p:nvPr>
            <p:ph type="pic" sz="quarter" idx="12" hasCustomPrompt="1"/>
          </p:nvPr>
        </p:nvSpPr>
        <p:spPr>
          <a:xfrm>
            <a:off x="0" y="0"/>
            <a:ext cx="5195888" cy="6858000"/>
          </a:xfrm>
          <a:solidFill>
            <a:schemeClr val="tx1">
              <a:lumMod val="50000"/>
            </a:schemeClr>
          </a:solidFill>
        </p:spPr>
        <p:txBody>
          <a:bodyPr/>
          <a:lstStyle>
            <a:lvl1pPr marL="0" indent="0">
              <a:buNone/>
              <a:defRPr>
                <a:solidFill>
                  <a:schemeClr val="tx1"/>
                </a:solidFill>
              </a:defRPr>
            </a:lvl1pPr>
          </a:lstStyle>
          <a:p>
            <a:r>
              <a:rPr lang="en-US"/>
              <a:t>Move the blue overlay to the right &gt; click icon to add your image &gt; right click “Send to back” &gt; Align blue overlay back to left</a:t>
            </a:r>
          </a:p>
        </p:txBody>
      </p:sp>
      <p:pic>
        <p:nvPicPr>
          <p:cNvPr id="12" name="Pattern_Medium space_WHITE.ai">
            <a:extLst>
              <a:ext uri="{FF2B5EF4-FFF2-40B4-BE49-F238E27FC236}">
                <a16:creationId xmlns:a16="http://schemas.microsoft.com/office/drawing/2014/main" id="{B7B791F7-B258-302C-61D1-BDBADC3CE1C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sp>
        <p:nvSpPr>
          <p:cNvPr id="5" name="Rectangle 4">
            <a:extLst>
              <a:ext uri="{FF2B5EF4-FFF2-40B4-BE49-F238E27FC236}">
                <a16:creationId xmlns:a16="http://schemas.microsoft.com/office/drawing/2014/main" id="{6065519D-01AE-A093-732C-E9E78968E5B6}"/>
              </a:ext>
            </a:extLst>
          </p:cNvPr>
          <p:cNvSpPr/>
          <p:nvPr userDrawn="1"/>
        </p:nvSpPr>
        <p:spPr>
          <a:xfrm>
            <a:off x="8134597" y="5218683"/>
            <a:ext cx="890650" cy="6526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1">
            <a:extLst>
              <a:ext uri="{FF2B5EF4-FFF2-40B4-BE49-F238E27FC236}">
                <a16:creationId xmlns:a16="http://schemas.microsoft.com/office/drawing/2014/main" id="{3C696122-4953-B622-8E57-C5D3E5D79E18}"/>
              </a:ext>
            </a:extLst>
          </p:cNvPr>
          <p:cNvSpPr>
            <a:spLocks noGrp="1"/>
          </p:cNvSpPr>
          <p:nvPr>
            <p:ph type="body" sz="quarter" idx="20"/>
          </p:nvPr>
        </p:nvSpPr>
        <p:spPr>
          <a:xfrm>
            <a:off x="0" y="1"/>
            <a:ext cx="5195888"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tx2">
              <a:alpha val="60000"/>
            </a:schemeClr>
          </a:solidFill>
        </p:spPr>
        <p:txBody>
          <a:bodyPr wrap="square">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915A4836-A206-A0FA-85D9-20E04171BA06}"/>
              </a:ext>
            </a:extLst>
          </p:cNvPr>
          <p:cNvSpPr>
            <a:spLocks noGrp="1"/>
          </p:cNvSpPr>
          <p:nvPr>
            <p:ph type="title" hasCustomPrompt="1"/>
          </p:nvPr>
        </p:nvSpPr>
        <p:spPr>
          <a:xfrm>
            <a:off x="550864" y="430442"/>
            <a:ext cx="4105274" cy="5698896"/>
          </a:xfrm>
        </p:spPr>
        <p:txBody>
          <a:bodyPr/>
          <a:lstStyle>
            <a:lvl1pPr>
              <a:defRPr sz="6000">
                <a:solidFill>
                  <a:schemeClr val="tx1"/>
                </a:solidFill>
              </a:defRPr>
            </a:lvl1pPr>
          </a:lstStyle>
          <a:p>
            <a:r>
              <a:rPr lang="en-MY"/>
              <a:t>Click here to add your powerful and impactful fact</a:t>
            </a:r>
            <a:endParaRPr lang="en-US"/>
          </a:p>
        </p:txBody>
      </p:sp>
      <p:sp>
        <p:nvSpPr>
          <p:cNvPr id="17" name="Picture Placeholder 16">
            <a:extLst>
              <a:ext uri="{FF2B5EF4-FFF2-40B4-BE49-F238E27FC236}">
                <a16:creationId xmlns:a16="http://schemas.microsoft.com/office/drawing/2014/main" id="{30C19D60-2A1A-3617-D8B3-13BDC0CD758A}"/>
              </a:ext>
            </a:extLst>
          </p:cNvPr>
          <p:cNvSpPr>
            <a:spLocks noGrp="1"/>
          </p:cNvSpPr>
          <p:nvPr>
            <p:ph type="pic" sz="quarter" idx="13" hasCustomPrompt="1"/>
          </p:nvPr>
        </p:nvSpPr>
        <p:spPr>
          <a:xfrm>
            <a:off x="4665663" y="3744913"/>
            <a:ext cx="4016375" cy="2384425"/>
          </a:xfrm>
          <a:solidFill>
            <a:schemeClr val="tx1">
              <a:lumMod val="50000"/>
            </a:schemeClr>
          </a:solidFill>
          <a:effectLst>
            <a:outerShdw blurRad="787400" dist="38100" dir="2700000" sx="105000" sy="105000" algn="ctr" rotWithShape="0">
              <a:srgbClr val="000000">
                <a:alpha val="18000"/>
              </a:srgbClr>
            </a:outerShdw>
          </a:effectLst>
        </p:spPr>
        <p:txBody>
          <a:bodyPr/>
          <a:lstStyle>
            <a:lvl1pPr>
              <a:defRPr>
                <a:solidFill>
                  <a:schemeClr val="tx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a:t>
            </a:r>
          </a:p>
        </p:txBody>
      </p:sp>
      <p:pic>
        <p:nvPicPr>
          <p:cNvPr id="6" name="GroupM_SingleColor_Logo_Navy_RGB.png">
            <a:extLst>
              <a:ext uri="{FF2B5EF4-FFF2-40B4-BE49-F238E27FC236}">
                <a16:creationId xmlns:a16="http://schemas.microsoft.com/office/drawing/2014/main" id="{3071D752-E2CB-00AF-7BF0-580AF12B2C1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2535494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273">
          <p15:clr>
            <a:srgbClr val="FBAE40"/>
          </p15:clr>
        </p15:guide>
        <p15:guide id="2" pos="295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tement Slide_6">
    <p:bg>
      <p:bgPr>
        <a:solidFill>
          <a:schemeClr val="accent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33BF57C-5518-468A-A9F5-3AFC31E3A903}"/>
              </a:ext>
            </a:extLst>
          </p:cNvPr>
          <p:cNvSpPr>
            <a:spLocks noGrp="1"/>
          </p:cNvSpPr>
          <p:nvPr>
            <p:ph type="pic" sz="quarter" idx="12" hasCustomPrompt="1"/>
          </p:nvPr>
        </p:nvSpPr>
        <p:spPr>
          <a:xfrm>
            <a:off x="0" y="0"/>
            <a:ext cx="5195888" cy="6858000"/>
          </a:xfrm>
          <a:solidFill>
            <a:schemeClr val="tx1">
              <a:lumMod val="50000"/>
            </a:schemeClr>
          </a:solidFill>
        </p:spPr>
        <p:txBody>
          <a:bodyPr/>
          <a:lstStyle>
            <a:lvl1pPr marL="0" indent="0">
              <a:buNone/>
              <a:defRPr>
                <a:solidFill>
                  <a:schemeClr val="tx1"/>
                </a:solidFill>
              </a:defRPr>
            </a:lvl1pPr>
          </a:lstStyle>
          <a:p>
            <a:r>
              <a:rPr lang="en-US"/>
              <a:t>Move the blue overlay to the right &gt; click icon to add your image &gt; right click “Send to back” &gt; Align blue overlay back to left</a:t>
            </a:r>
          </a:p>
        </p:txBody>
      </p:sp>
      <p:pic>
        <p:nvPicPr>
          <p:cNvPr id="12" name="Pattern_Medium space_WHITE.ai">
            <a:extLst>
              <a:ext uri="{FF2B5EF4-FFF2-40B4-BE49-F238E27FC236}">
                <a16:creationId xmlns:a16="http://schemas.microsoft.com/office/drawing/2014/main" id="{B7B791F7-B258-302C-61D1-BDBADC3CE1C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sp>
        <p:nvSpPr>
          <p:cNvPr id="5" name="Rectangle 4">
            <a:extLst>
              <a:ext uri="{FF2B5EF4-FFF2-40B4-BE49-F238E27FC236}">
                <a16:creationId xmlns:a16="http://schemas.microsoft.com/office/drawing/2014/main" id="{6065519D-01AE-A093-732C-E9E78968E5B6}"/>
              </a:ext>
            </a:extLst>
          </p:cNvPr>
          <p:cNvSpPr/>
          <p:nvPr userDrawn="1"/>
        </p:nvSpPr>
        <p:spPr>
          <a:xfrm>
            <a:off x="8134597" y="5218683"/>
            <a:ext cx="890650" cy="6526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1">
            <a:extLst>
              <a:ext uri="{FF2B5EF4-FFF2-40B4-BE49-F238E27FC236}">
                <a16:creationId xmlns:a16="http://schemas.microsoft.com/office/drawing/2014/main" id="{3C696122-4953-B622-8E57-C5D3E5D79E18}"/>
              </a:ext>
            </a:extLst>
          </p:cNvPr>
          <p:cNvSpPr>
            <a:spLocks noGrp="1"/>
          </p:cNvSpPr>
          <p:nvPr>
            <p:ph type="body" sz="quarter" idx="20"/>
          </p:nvPr>
        </p:nvSpPr>
        <p:spPr>
          <a:xfrm>
            <a:off x="0" y="1"/>
            <a:ext cx="5195888"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tx2">
              <a:alpha val="60000"/>
            </a:schemeClr>
          </a:solidFill>
        </p:spPr>
        <p:txBody>
          <a:bodyPr wrap="square">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915A4836-A206-A0FA-85D9-20E04171BA06}"/>
              </a:ext>
            </a:extLst>
          </p:cNvPr>
          <p:cNvSpPr>
            <a:spLocks noGrp="1"/>
          </p:cNvSpPr>
          <p:nvPr>
            <p:ph type="title" hasCustomPrompt="1"/>
          </p:nvPr>
        </p:nvSpPr>
        <p:spPr>
          <a:xfrm>
            <a:off x="550864" y="430442"/>
            <a:ext cx="4105274" cy="5698896"/>
          </a:xfrm>
        </p:spPr>
        <p:txBody>
          <a:bodyPr/>
          <a:lstStyle>
            <a:lvl1pPr>
              <a:defRPr sz="6000">
                <a:solidFill>
                  <a:schemeClr val="tx1"/>
                </a:solidFill>
              </a:defRPr>
            </a:lvl1pPr>
          </a:lstStyle>
          <a:p>
            <a:r>
              <a:rPr lang="en-MY"/>
              <a:t>Click here to add your powerful and impactful fact</a:t>
            </a:r>
            <a:endParaRPr lang="en-US"/>
          </a:p>
        </p:txBody>
      </p:sp>
      <p:sp>
        <p:nvSpPr>
          <p:cNvPr id="17" name="Picture Placeholder 16">
            <a:extLst>
              <a:ext uri="{FF2B5EF4-FFF2-40B4-BE49-F238E27FC236}">
                <a16:creationId xmlns:a16="http://schemas.microsoft.com/office/drawing/2014/main" id="{30C19D60-2A1A-3617-D8B3-13BDC0CD758A}"/>
              </a:ext>
            </a:extLst>
          </p:cNvPr>
          <p:cNvSpPr>
            <a:spLocks noGrp="1"/>
          </p:cNvSpPr>
          <p:nvPr>
            <p:ph type="pic" sz="quarter" idx="13" hasCustomPrompt="1"/>
          </p:nvPr>
        </p:nvSpPr>
        <p:spPr>
          <a:xfrm>
            <a:off x="4665663" y="3744913"/>
            <a:ext cx="4016375" cy="2384425"/>
          </a:xfrm>
          <a:solidFill>
            <a:schemeClr val="tx1">
              <a:lumMod val="50000"/>
            </a:schemeClr>
          </a:solidFill>
          <a:effectLst>
            <a:outerShdw blurRad="787400" dist="38100" dir="2700000" sx="105000" sy="105000" algn="ctr" rotWithShape="0">
              <a:srgbClr val="000000">
                <a:alpha val="18000"/>
              </a:srgbClr>
            </a:outerShdw>
          </a:effectLst>
        </p:spPr>
        <p:txBody>
          <a:bodyPr/>
          <a:lstStyle>
            <a:lvl1pPr>
              <a:defRPr>
                <a:solidFill>
                  <a:schemeClr val="tx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a:t>
            </a:r>
          </a:p>
        </p:txBody>
      </p:sp>
      <p:pic>
        <p:nvPicPr>
          <p:cNvPr id="6" name="GroupM_SingleColor_Logo_Navy_RGB.png">
            <a:extLst>
              <a:ext uri="{FF2B5EF4-FFF2-40B4-BE49-F238E27FC236}">
                <a16:creationId xmlns:a16="http://schemas.microsoft.com/office/drawing/2014/main" id="{3071D752-E2CB-00AF-7BF0-580AF12B2C1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6002388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273" userDrawn="1">
          <p15:clr>
            <a:srgbClr val="FBAE40"/>
          </p15:clr>
        </p15:guide>
        <p15:guide id="2" pos="2955"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 Slide_7">
    <p:bg>
      <p:bgPr>
        <a:solidFill>
          <a:schemeClr val="accent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E5F051F-6AC9-0CAD-55DA-60F30486A277}"/>
              </a:ext>
            </a:extLst>
          </p:cNvPr>
          <p:cNvSpPr>
            <a:spLocks noGrp="1"/>
          </p:cNvSpPr>
          <p:nvPr>
            <p:ph type="pic" sz="quarter" idx="12" hasCustomPrompt="1"/>
          </p:nvPr>
        </p:nvSpPr>
        <p:spPr>
          <a:xfrm>
            <a:off x="6996112" y="2"/>
            <a:ext cx="5195888" cy="6857999"/>
          </a:xfrm>
          <a:custGeom>
            <a:avLst/>
            <a:gdLst>
              <a:gd name="connsiteX0" fmla="*/ 0 w 5195888"/>
              <a:gd name="connsiteY0" fmla="*/ 0 h 6857999"/>
              <a:gd name="connsiteX1" fmla="*/ 5195888 w 5195888"/>
              <a:gd name="connsiteY1" fmla="*/ 0 h 6857999"/>
              <a:gd name="connsiteX2" fmla="*/ 5195888 w 5195888"/>
              <a:gd name="connsiteY2" fmla="*/ 6857999 h 6857999"/>
              <a:gd name="connsiteX3" fmla="*/ 0 w 519588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195888" h="6857999">
                <a:moveTo>
                  <a:pt x="0" y="0"/>
                </a:moveTo>
                <a:lnTo>
                  <a:pt x="5195888" y="0"/>
                </a:lnTo>
                <a:lnTo>
                  <a:pt x="5195888" y="6857999"/>
                </a:lnTo>
                <a:lnTo>
                  <a:pt x="0" y="6857999"/>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a:p>
            <a:endParaRPr lang="en-US"/>
          </a:p>
        </p:txBody>
      </p:sp>
      <p:sp>
        <p:nvSpPr>
          <p:cNvPr id="17" name="Picture Placeholder 16">
            <a:extLst>
              <a:ext uri="{FF2B5EF4-FFF2-40B4-BE49-F238E27FC236}">
                <a16:creationId xmlns:a16="http://schemas.microsoft.com/office/drawing/2014/main" id="{30C19D60-2A1A-3617-D8B3-13BDC0CD758A}"/>
              </a:ext>
            </a:extLst>
          </p:cNvPr>
          <p:cNvSpPr>
            <a:spLocks noGrp="1"/>
          </p:cNvSpPr>
          <p:nvPr>
            <p:ph type="pic" sz="quarter" idx="13" hasCustomPrompt="1"/>
          </p:nvPr>
        </p:nvSpPr>
        <p:spPr>
          <a:xfrm>
            <a:off x="5195889" y="2412796"/>
            <a:ext cx="5361275" cy="3716542"/>
          </a:xfrm>
          <a:solidFill>
            <a:schemeClr val="bg1">
              <a:lumMod val="50000"/>
            </a:schemeClr>
          </a:solidFill>
          <a:effectLst>
            <a:outerShdw blurRad="787400" dist="38100" dir="2700000" sx="105000" sy="105000" algn="ctr" rotWithShape="0">
              <a:srgbClr val="000000">
                <a:alpha val="18000"/>
              </a:srgbClr>
            </a:outerShdw>
          </a:effectLst>
        </p:spPr>
        <p:txBody>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915A4836-A206-A0FA-85D9-20E04171BA06}"/>
              </a:ext>
            </a:extLst>
          </p:cNvPr>
          <p:cNvSpPr>
            <a:spLocks noGrp="1"/>
          </p:cNvSpPr>
          <p:nvPr>
            <p:ph type="title" hasCustomPrompt="1"/>
          </p:nvPr>
        </p:nvSpPr>
        <p:spPr>
          <a:xfrm>
            <a:off x="1014761" y="838676"/>
            <a:ext cx="4734875" cy="5180648"/>
          </a:xfrm>
        </p:spPr>
        <p:txBody>
          <a:bodyPr anchor="ctr" anchorCtr="0"/>
          <a:lstStyle>
            <a:lvl1pPr algn="r">
              <a:defRPr sz="6000">
                <a:solidFill>
                  <a:schemeClr val="bg1"/>
                </a:solidFill>
              </a:defRPr>
            </a:lvl1pPr>
          </a:lstStyle>
          <a:p>
            <a:r>
              <a:rPr lang="en-MY"/>
              <a:t>Click here to add your powerful and impactful fact</a:t>
            </a:r>
            <a:endParaRPr lang="en-US"/>
          </a:p>
        </p:txBody>
      </p:sp>
    </p:spTree>
    <p:extLst>
      <p:ext uri="{BB962C8B-B14F-4D97-AF65-F5344CB8AC3E}">
        <p14:creationId xmlns:p14="http://schemas.microsoft.com/office/powerpoint/2010/main" val="1219783173"/>
      </p:ext>
    </p:extLst>
  </p:cSld>
  <p:clrMapOvr>
    <a:masterClrMapping/>
  </p:clrMapOvr>
  <p:extLst>
    <p:ext uri="{DCECCB84-F9BA-43D5-87BE-67443E8EF086}">
      <p15:sldGuideLst xmlns:p15="http://schemas.microsoft.com/office/powerpoint/2012/main">
        <p15:guide id="1" pos="3273">
          <p15:clr>
            <a:srgbClr val="FBAE40"/>
          </p15:clr>
        </p15:guide>
        <p15:guide id="2" pos="361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ement Slide_8">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32179CF-4D08-BE88-967B-D9F7AC2D3A69}"/>
              </a:ext>
            </a:extLst>
          </p:cNvPr>
          <p:cNvSpPr>
            <a:spLocks noGrp="1"/>
          </p:cNvSpPr>
          <p:nvPr>
            <p:ph type="pic" sz="quarter" idx="18"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4" name="Text Placeholder 13">
            <a:extLst>
              <a:ext uri="{FF2B5EF4-FFF2-40B4-BE49-F238E27FC236}">
                <a16:creationId xmlns:a16="http://schemas.microsoft.com/office/drawing/2014/main" id="{DFB9CE78-195F-EE5D-DD56-EAB1B7EF5C04}"/>
              </a:ext>
            </a:extLst>
          </p:cNvPr>
          <p:cNvSpPr>
            <a:spLocks noGrp="1"/>
          </p:cNvSpPr>
          <p:nvPr>
            <p:ph type="body" sz="quarter" idx="25"/>
          </p:nvPr>
        </p:nvSpPr>
        <p:spPr>
          <a:xfrm>
            <a:off x="0" y="1439695"/>
            <a:ext cx="6120000" cy="5418303"/>
          </a:xfrm>
          <a:custGeom>
            <a:avLst/>
            <a:gdLst>
              <a:gd name="connsiteX0" fmla="*/ 3060000 w 6120000"/>
              <a:gd name="connsiteY0" fmla="*/ 0 h 5418303"/>
              <a:gd name="connsiteX1" fmla="*/ 6120000 w 6120000"/>
              <a:gd name="connsiteY1" fmla="*/ 3060000 h 5418303"/>
              <a:gd name="connsiteX2" fmla="*/ 5223747 w 6120000"/>
              <a:gd name="connsiteY2" fmla="*/ 5223747 h 5418303"/>
              <a:gd name="connsiteX3" fmla="*/ 5009681 w 6120000"/>
              <a:gd name="connsiteY3" fmla="*/ 5418303 h 5418303"/>
              <a:gd name="connsiteX4" fmla="*/ 1110319 w 6120000"/>
              <a:gd name="connsiteY4" fmla="*/ 5418303 h 5418303"/>
              <a:gd name="connsiteX5" fmla="*/ 896254 w 6120000"/>
              <a:gd name="connsiteY5" fmla="*/ 5223747 h 5418303"/>
              <a:gd name="connsiteX6" fmla="*/ 0 w 6120000"/>
              <a:gd name="connsiteY6" fmla="*/ 3060000 h 5418303"/>
              <a:gd name="connsiteX7" fmla="*/ 3060000 w 6120000"/>
              <a:gd name="connsiteY7" fmla="*/ 0 h 54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0000" h="5418303">
                <a:moveTo>
                  <a:pt x="3060000" y="0"/>
                </a:moveTo>
                <a:cubicBezTo>
                  <a:pt x="4749991" y="0"/>
                  <a:pt x="6120000" y="1370009"/>
                  <a:pt x="6120000" y="3060000"/>
                </a:cubicBezTo>
                <a:cubicBezTo>
                  <a:pt x="6120000" y="3904996"/>
                  <a:pt x="5777498" y="4669996"/>
                  <a:pt x="5223747" y="5223747"/>
                </a:cubicBezTo>
                <a:lnTo>
                  <a:pt x="5009681" y="5418303"/>
                </a:lnTo>
                <a:lnTo>
                  <a:pt x="1110319" y="5418303"/>
                </a:lnTo>
                <a:lnTo>
                  <a:pt x="896254" y="5223747"/>
                </a:lnTo>
                <a:cubicBezTo>
                  <a:pt x="342502" y="4669996"/>
                  <a:pt x="0" y="3904996"/>
                  <a:pt x="0" y="3060000"/>
                </a:cubicBezTo>
                <a:cubicBezTo>
                  <a:pt x="0" y="1370009"/>
                  <a:pt x="1370009" y="0"/>
                  <a:pt x="3060000" y="0"/>
                </a:cubicBezTo>
                <a:close/>
              </a:path>
            </a:pathLst>
          </a:custGeom>
          <a:solidFill>
            <a:schemeClr val="accent5">
              <a:alpha val="80000"/>
            </a:schemeClr>
          </a:solidFill>
          <a:ln>
            <a:noFill/>
          </a:ln>
        </p:spPr>
        <p:txBody>
          <a:bodyPr wrap="square">
            <a:noAutofit/>
          </a:bodyPr>
          <a:lstStyle>
            <a:lvl1pPr>
              <a:defRPr>
                <a:noFill/>
              </a:defRPr>
            </a:lvl1pPr>
            <a:lvl2pPr>
              <a:defRPr>
                <a:noFill/>
              </a:defRPr>
            </a:lvl2pPr>
            <a:lvl3pPr>
              <a:defRPr>
                <a:noFill/>
              </a:defRPr>
            </a:lvl3pPr>
            <a:lvl4pPr>
              <a:defRPr>
                <a:noFill/>
              </a:defRPr>
            </a:lvl4pPr>
            <a:lvl5pPr>
              <a:defRPr>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52E061C4-F8AB-0BC5-A59F-D96F2E089380}"/>
              </a:ext>
            </a:extLst>
          </p:cNvPr>
          <p:cNvSpPr>
            <a:spLocks noGrp="1"/>
          </p:cNvSpPr>
          <p:nvPr>
            <p:ph type="title" hasCustomPrompt="1"/>
          </p:nvPr>
        </p:nvSpPr>
        <p:spPr>
          <a:xfrm>
            <a:off x="900704" y="2946860"/>
            <a:ext cx="4318592" cy="3105669"/>
          </a:xfrm>
        </p:spPr>
        <p:txBody>
          <a:bodyPr anchor="ctr" anchorCtr="0"/>
          <a:lstStyle>
            <a:lvl1pPr>
              <a:defRPr sz="5400"/>
            </a:lvl1pPr>
          </a:lstStyle>
          <a:p>
            <a:r>
              <a:rPr lang="en-US"/>
              <a:t>Click here</a:t>
            </a:r>
            <a:br>
              <a:rPr lang="en-US"/>
            </a:br>
            <a:r>
              <a:rPr lang="en-US"/>
              <a:t>to add</a:t>
            </a:r>
            <a:br>
              <a:rPr lang="en-US"/>
            </a:br>
            <a:r>
              <a:rPr lang="en-US"/>
              <a:t>your title</a:t>
            </a:r>
          </a:p>
        </p:txBody>
      </p:sp>
      <p:sp>
        <p:nvSpPr>
          <p:cNvPr id="11" name="Text Placeholder 15">
            <a:extLst>
              <a:ext uri="{FF2B5EF4-FFF2-40B4-BE49-F238E27FC236}">
                <a16:creationId xmlns:a16="http://schemas.microsoft.com/office/drawing/2014/main" id="{8CC24D6D-0DE6-1754-F53C-C1FA26A79BEA}"/>
              </a:ext>
            </a:extLst>
          </p:cNvPr>
          <p:cNvSpPr>
            <a:spLocks noGrp="1" noChangeAspect="1"/>
          </p:cNvSpPr>
          <p:nvPr>
            <p:ph type="body" sz="quarter" idx="24"/>
          </p:nvPr>
        </p:nvSpPr>
        <p:spPr>
          <a:xfrm>
            <a:off x="4692416" y="5162400"/>
            <a:ext cx="1440000" cy="1440000"/>
          </a:xfrm>
          <a:prstGeom prst="ellipse">
            <a:avLst/>
          </a:prstGeom>
          <a:solidFill>
            <a:schemeClr val="accent1">
              <a:alpha val="80000"/>
            </a:schemeClr>
          </a:solidFill>
        </p:spPr>
        <p:txBody>
          <a:bodyPr/>
          <a:lstStyle>
            <a:lvl1pPr>
              <a:defRPr>
                <a:noFill/>
              </a:defRPr>
            </a:lvl1pPr>
          </a:lstStyle>
          <a:p>
            <a:pPr lvl="0"/>
            <a:endParaRPr lang="en-US"/>
          </a:p>
        </p:txBody>
      </p:sp>
      <p:sp>
        <p:nvSpPr>
          <p:cNvPr id="4" name="Text Placeholder 3">
            <a:extLst>
              <a:ext uri="{FF2B5EF4-FFF2-40B4-BE49-F238E27FC236}">
                <a16:creationId xmlns:a16="http://schemas.microsoft.com/office/drawing/2014/main" id="{B260951F-FD5D-F887-4A02-BBD40C8807C4}"/>
              </a:ext>
            </a:extLst>
          </p:cNvPr>
          <p:cNvSpPr>
            <a:spLocks noGrp="1"/>
          </p:cNvSpPr>
          <p:nvPr>
            <p:ph type="body" sz="quarter" idx="21"/>
          </p:nvPr>
        </p:nvSpPr>
        <p:spPr>
          <a:xfrm>
            <a:off x="3718800" y="5966086"/>
            <a:ext cx="2113200" cy="891914"/>
          </a:xfrm>
          <a:custGeom>
            <a:avLst/>
            <a:gdLst>
              <a:gd name="connsiteX0" fmla="*/ 799069 w 9595626"/>
              <a:gd name="connsiteY0" fmla="*/ 0 h 4050005"/>
              <a:gd name="connsiteX1" fmla="*/ 3678049 w 9595626"/>
              <a:gd name="connsiteY1" fmla="*/ 0 h 4050005"/>
              <a:gd name="connsiteX2" fmla="*/ 4792751 w 9595626"/>
              <a:gd name="connsiteY2" fmla="*/ 1092979 h 4050005"/>
              <a:gd name="connsiteX3" fmla="*/ 5929586 w 9595626"/>
              <a:gd name="connsiteY3" fmla="*/ 0 h 4050005"/>
              <a:gd name="connsiteX4" fmla="*/ 8794532 w 9595626"/>
              <a:gd name="connsiteY4" fmla="*/ 0 h 4050005"/>
              <a:gd name="connsiteX5" fmla="*/ 8794532 w 9595626"/>
              <a:gd name="connsiteY5" fmla="*/ 5 h 4050005"/>
              <a:gd name="connsiteX6" fmla="*/ 9595626 w 9595626"/>
              <a:gd name="connsiteY6" fmla="*/ 5 h 4050005"/>
              <a:gd name="connsiteX7" fmla="*/ 9595626 w 9595626"/>
              <a:gd name="connsiteY7" fmla="*/ 4050005 h 4050005"/>
              <a:gd name="connsiteX8" fmla="*/ 8044287 w 9595626"/>
              <a:gd name="connsiteY8" fmla="*/ 4050005 h 4050005"/>
              <a:gd name="connsiteX9" fmla="*/ 8044287 w 9595626"/>
              <a:gd name="connsiteY9" fmla="*/ 4045423 h 4050005"/>
              <a:gd name="connsiteX10" fmla="*/ 1551339 w 9595626"/>
              <a:gd name="connsiteY10" fmla="*/ 4045423 h 4050005"/>
              <a:gd name="connsiteX11" fmla="*/ 1551339 w 9595626"/>
              <a:gd name="connsiteY11" fmla="*/ 4050005 h 4050005"/>
              <a:gd name="connsiteX12" fmla="*/ 0 w 9595626"/>
              <a:gd name="connsiteY12" fmla="*/ 4050005 h 4050005"/>
              <a:gd name="connsiteX13" fmla="*/ 0 w 9595626"/>
              <a:gd name="connsiteY13" fmla="*/ 5 h 4050005"/>
              <a:gd name="connsiteX14" fmla="*/ 799069 w 9595626"/>
              <a:gd name="connsiteY14" fmla="*/ 5 h 405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95626" h="4050005">
                <a:moveTo>
                  <a:pt x="799069" y="0"/>
                </a:moveTo>
                <a:lnTo>
                  <a:pt x="3678049" y="0"/>
                </a:lnTo>
                <a:lnTo>
                  <a:pt x="4792751" y="1092979"/>
                </a:lnTo>
                <a:lnTo>
                  <a:pt x="5929586" y="0"/>
                </a:lnTo>
                <a:lnTo>
                  <a:pt x="8794532" y="0"/>
                </a:lnTo>
                <a:lnTo>
                  <a:pt x="8794532" y="5"/>
                </a:lnTo>
                <a:lnTo>
                  <a:pt x="9595626" y="5"/>
                </a:lnTo>
                <a:lnTo>
                  <a:pt x="9595626" y="4050005"/>
                </a:lnTo>
                <a:lnTo>
                  <a:pt x="8044287" y="4050005"/>
                </a:lnTo>
                <a:lnTo>
                  <a:pt x="8044287" y="4045423"/>
                </a:lnTo>
                <a:lnTo>
                  <a:pt x="1551339" y="4045423"/>
                </a:lnTo>
                <a:lnTo>
                  <a:pt x="1551339" y="4050005"/>
                </a:lnTo>
                <a:lnTo>
                  <a:pt x="0" y="4050005"/>
                </a:lnTo>
                <a:lnTo>
                  <a:pt x="0" y="5"/>
                </a:lnTo>
                <a:lnTo>
                  <a:pt x="799069" y="5"/>
                </a:lnTo>
                <a:close/>
              </a:path>
            </a:pathLst>
          </a:custGeom>
          <a:solidFill>
            <a:schemeClr val="bg2"/>
          </a:solidFill>
        </p:spPr>
        <p:txBody>
          <a:bodyPr wrap="square">
            <a:noAutofit/>
          </a:bodyPr>
          <a:lstStyle>
            <a:lvl1pPr marL="0" indent="0">
              <a:buNone/>
              <a:defRPr>
                <a:noFill/>
              </a:defRPr>
            </a:lvl1pPr>
          </a:lstStyle>
          <a:p>
            <a:pPr lvl="0"/>
            <a:endParaRPr lang="en-US"/>
          </a:p>
        </p:txBody>
      </p:sp>
    </p:spTree>
    <p:extLst>
      <p:ext uri="{BB962C8B-B14F-4D97-AF65-F5344CB8AC3E}">
        <p14:creationId xmlns:p14="http://schemas.microsoft.com/office/powerpoint/2010/main" val="21017279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ement Slide_9">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36-6980-9050-452B-0B7A2E3FFCDE}"/>
              </a:ext>
            </a:extLst>
          </p:cNvPr>
          <p:cNvSpPr>
            <a:spLocks noGrp="1"/>
          </p:cNvSpPr>
          <p:nvPr>
            <p:ph type="title" hasCustomPrompt="1"/>
          </p:nvPr>
        </p:nvSpPr>
        <p:spPr>
          <a:xfrm>
            <a:off x="550862" y="5758909"/>
            <a:ext cx="11090275" cy="474126"/>
          </a:xfrm>
        </p:spPr>
        <p:txBody>
          <a:bodyPr anchor="b" anchorCtr="0"/>
          <a:lstStyle>
            <a:lvl1pPr algn="ctr">
              <a:defRPr sz="2800">
                <a:solidFill>
                  <a:schemeClr val="tx1"/>
                </a:solidFill>
              </a:defRPr>
            </a:lvl1pPr>
          </a:lstStyle>
          <a:p>
            <a:r>
              <a:rPr lang="en-MY"/>
              <a:t>Click here to add your powerful and impactful fact in one line</a:t>
            </a:r>
            <a:endParaRPr lang="en-US"/>
          </a:p>
        </p:txBody>
      </p:sp>
      <p:pic>
        <p:nvPicPr>
          <p:cNvPr id="6" name="Picture 5" descr="A heart shaped network with white and blue dots and squares&#10;&#10;Description automatically generated">
            <a:extLst>
              <a:ext uri="{FF2B5EF4-FFF2-40B4-BE49-F238E27FC236}">
                <a16:creationId xmlns:a16="http://schemas.microsoft.com/office/drawing/2014/main" id="{20AF78E9-BBA4-A632-ECCD-0FC478BBA9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04435" y="441325"/>
            <a:ext cx="5783128" cy="4964393"/>
          </a:xfrm>
          <a:prstGeom prst="rect">
            <a:avLst/>
          </a:prstGeom>
        </p:spPr>
      </p:pic>
      <p:pic>
        <p:nvPicPr>
          <p:cNvPr id="5" name="GroupM_SingleColor_Logo_Navy_RGB.png">
            <a:extLst>
              <a:ext uri="{FF2B5EF4-FFF2-40B4-BE49-F238E27FC236}">
                <a16:creationId xmlns:a16="http://schemas.microsoft.com/office/drawing/2014/main" id="{B5E07406-87C3-A7FE-0D0D-DC2D607587B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18507707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_Brigh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5480"/>
            <a:ext cx="5542323" cy="1186249"/>
          </a:xfrm>
        </p:spPr>
        <p:txBody>
          <a:bodyPr anchor="b" anchorCtr="0"/>
          <a:lstStyle>
            <a:lvl1pPr>
              <a:defRPr sz="4400">
                <a:solidFill>
                  <a:schemeClr val="tx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pic>
        <p:nvPicPr>
          <p:cNvPr id="13" name="Pattern_Medium space_WHITE.ai">
            <a:extLst>
              <a:ext uri="{FF2B5EF4-FFF2-40B4-BE49-F238E27FC236}">
                <a16:creationId xmlns:a16="http://schemas.microsoft.com/office/drawing/2014/main" id="{3DE273CA-5F69-CF2E-A663-0814076E92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cxnSp>
        <p:nvCxnSpPr>
          <p:cNvPr id="4" name="Straight Connector 3">
            <a:extLst>
              <a:ext uri="{FF2B5EF4-FFF2-40B4-BE49-F238E27FC236}">
                <a16:creationId xmlns:a16="http://schemas.microsoft.com/office/drawing/2014/main" id="{E2BCA70C-9FC5-B9B7-1B2A-4DF92301138D}"/>
              </a:ext>
            </a:extLst>
          </p:cNvPr>
          <p:cNvCxnSpPr/>
          <p:nvPr userDrawn="1"/>
        </p:nvCxnSpPr>
        <p:spPr>
          <a:xfrm>
            <a:off x="553677" y="4722738"/>
            <a:ext cx="12281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oupM_SingleColor_Logo_Navy_RGB.png">
            <a:extLst>
              <a:ext uri="{FF2B5EF4-FFF2-40B4-BE49-F238E27FC236}">
                <a16:creationId xmlns:a16="http://schemas.microsoft.com/office/drawing/2014/main" id="{2B35C373-45EC-31EB-B654-045DA672454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42448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704">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tement w Icon_Deep Nav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36-6980-9050-452B-0B7A2E3FFCDE}"/>
              </a:ext>
            </a:extLst>
          </p:cNvPr>
          <p:cNvSpPr>
            <a:spLocks noGrp="1"/>
          </p:cNvSpPr>
          <p:nvPr>
            <p:ph type="title" hasCustomPrompt="1"/>
          </p:nvPr>
        </p:nvSpPr>
        <p:spPr>
          <a:xfrm>
            <a:off x="6096000" y="1003067"/>
            <a:ext cx="5545137" cy="4851867"/>
          </a:xfrm>
        </p:spPr>
        <p:txBody>
          <a:bodyPr anchor="ctr" anchorCtr="0"/>
          <a:lstStyle>
            <a:lvl1pPr algn="l">
              <a:defRPr sz="6000">
                <a:solidFill>
                  <a:schemeClr val="tx1"/>
                </a:solidFill>
              </a:defRPr>
            </a:lvl1pPr>
          </a:lstStyle>
          <a:p>
            <a:r>
              <a:rPr lang="en-MY"/>
              <a:t>Click here</a:t>
            </a:r>
            <a:br>
              <a:rPr lang="en-MY"/>
            </a:br>
            <a:r>
              <a:rPr lang="en-MY"/>
              <a:t>to add your powerful</a:t>
            </a:r>
            <a:br>
              <a:rPr lang="en-MY"/>
            </a:br>
            <a:r>
              <a:rPr lang="en-MY"/>
              <a:t>and impactful fact </a:t>
            </a:r>
            <a:endParaRPr lang="en-US"/>
          </a:p>
        </p:txBody>
      </p:sp>
      <p:sp>
        <p:nvSpPr>
          <p:cNvPr id="6" name="Picture Placeholder 5">
            <a:extLst>
              <a:ext uri="{FF2B5EF4-FFF2-40B4-BE49-F238E27FC236}">
                <a16:creationId xmlns:a16="http://schemas.microsoft.com/office/drawing/2014/main" id="{6DC9F7E4-9BEE-970A-3623-A8CD1247F64F}"/>
              </a:ext>
            </a:extLst>
          </p:cNvPr>
          <p:cNvSpPr>
            <a:spLocks noGrp="1" noChangeAspect="1"/>
          </p:cNvSpPr>
          <p:nvPr>
            <p:ph type="pic" sz="quarter" idx="10" hasCustomPrompt="1"/>
          </p:nvPr>
        </p:nvSpPr>
        <p:spPr>
          <a:xfrm>
            <a:off x="5107666" y="1194248"/>
            <a:ext cx="792000" cy="792000"/>
          </a:xfrm>
        </p:spPr>
        <p:txBody>
          <a:bodyPr anchor="ctr" anchorCtr="0"/>
          <a:lstStyle>
            <a:lvl1pPr marL="0" indent="0" algn="ctr">
              <a:buNone/>
              <a:defRPr>
                <a:solidFill>
                  <a:schemeClr val="tx1"/>
                </a:solidFill>
              </a:defRPr>
            </a:lvl1pPr>
          </a:lstStyle>
          <a:p>
            <a:r>
              <a:rPr lang="en-US"/>
              <a:t>Click here to add your icon</a:t>
            </a:r>
          </a:p>
        </p:txBody>
      </p:sp>
      <p:pic>
        <p:nvPicPr>
          <p:cNvPr id="4" name="GroupM_SingleColor_Logo_Navy_RGB.png">
            <a:extLst>
              <a:ext uri="{FF2B5EF4-FFF2-40B4-BE49-F238E27FC236}">
                <a16:creationId xmlns:a16="http://schemas.microsoft.com/office/drawing/2014/main" id="{40A72755-CA48-C4EC-132E-6DADABB275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7912857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727">
          <p15:clr>
            <a:srgbClr val="FBAE40"/>
          </p15:clr>
        </p15:guide>
        <p15:guide id="3" orient="horz" pos="89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tement w Icon_True Teal">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36-6980-9050-452B-0B7A2E3FFCDE}"/>
              </a:ext>
            </a:extLst>
          </p:cNvPr>
          <p:cNvSpPr>
            <a:spLocks noGrp="1"/>
          </p:cNvSpPr>
          <p:nvPr>
            <p:ph type="title" hasCustomPrompt="1"/>
          </p:nvPr>
        </p:nvSpPr>
        <p:spPr>
          <a:xfrm>
            <a:off x="550863" y="1003067"/>
            <a:ext cx="4645025" cy="4851867"/>
          </a:xfrm>
        </p:spPr>
        <p:txBody>
          <a:bodyPr anchor="ctr" anchorCtr="0"/>
          <a:lstStyle>
            <a:lvl1pPr algn="r">
              <a:defRPr sz="6000">
                <a:solidFill>
                  <a:schemeClr val="bg1"/>
                </a:solidFill>
              </a:defRPr>
            </a:lvl1pPr>
          </a:lstStyle>
          <a:p>
            <a:r>
              <a:rPr lang="en-MY"/>
              <a:t>Click here</a:t>
            </a:r>
            <a:br>
              <a:rPr lang="en-MY"/>
            </a:br>
            <a:r>
              <a:rPr lang="en-MY"/>
              <a:t>to add your powerful</a:t>
            </a:r>
            <a:br>
              <a:rPr lang="en-MY"/>
            </a:br>
            <a:r>
              <a:rPr lang="en-MY"/>
              <a:t>and impactful fact </a:t>
            </a:r>
            <a:endParaRPr lang="en-US"/>
          </a:p>
        </p:txBody>
      </p:sp>
      <p:sp>
        <p:nvSpPr>
          <p:cNvPr id="4" name="Picture Placeholder 5">
            <a:extLst>
              <a:ext uri="{FF2B5EF4-FFF2-40B4-BE49-F238E27FC236}">
                <a16:creationId xmlns:a16="http://schemas.microsoft.com/office/drawing/2014/main" id="{EF80E78C-2331-ED4C-4BAE-E66CBAC3E6CB}"/>
              </a:ext>
            </a:extLst>
          </p:cNvPr>
          <p:cNvSpPr>
            <a:spLocks noGrp="1" noChangeAspect="1"/>
          </p:cNvSpPr>
          <p:nvPr>
            <p:ph type="pic" sz="quarter" idx="10" hasCustomPrompt="1"/>
          </p:nvPr>
        </p:nvSpPr>
        <p:spPr>
          <a:xfrm>
            <a:off x="5409249" y="4934987"/>
            <a:ext cx="792000" cy="792000"/>
          </a:xfrm>
        </p:spPr>
        <p:txBody>
          <a:bodyPr anchor="ctr" anchorCtr="0"/>
          <a:lstStyle>
            <a:lvl1pPr marL="0" indent="0" algn="ctr">
              <a:buNone/>
              <a:defRPr>
                <a:solidFill>
                  <a:schemeClr val="bg1"/>
                </a:solidFill>
              </a:defRPr>
            </a:lvl1pPr>
          </a:lstStyle>
          <a:p>
            <a:r>
              <a:rPr lang="en-US"/>
              <a:t>Click here to add your icon</a:t>
            </a:r>
          </a:p>
        </p:txBody>
      </p:sp>
      <p:pic>
        <p:nvPicPr>
          <p:cNvPr id="3" name="GroupM_SingleColor_Logo_Navy_RGB.png">
            <a:extLst>
              <a:ext uri="{FF2B5EF4-FFF2-40B4-BE49-F238E27FC236}">
                <a16:creationId xmlns:a16="http://schemas.microsoft.com/office/drawing/2014/main" id="{F784450F-C74B-6451-05A0-D10A69F4FF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28072011"/>
      </p:ext>
    </p:extLst>
  </p:cSld>
  <p:clrMapOvr>
    <a:masterClrMapping/>
  </p:clrMapOvr>
  <p:extLst>
    <p:ext uri="{DCECCB84-F9BA-43D5-87BE-67443E8EF086}">
      <p15:sldGuideLst xmlns:p15="http://schemas.microsoft.com/office/powerpoint/2012/main">
        <p15:guide id="1" pos="3273">
          <p15:clr>
            <a:srgbClr val="FBAE40"/>
          </p15:clr>
        </p15:guide>
        <p15:guide id="2" pos="3386">
          <p15:clr>
            <a:srgbClr val="FBAE40"/>
          </p15:clr>
        </p15:guide>
        <p15:guide id="3" orient="horz" pos="358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tement w Icon_Brigh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36-6980-9050-452B-0B7A2E3FFCDE}"/>
              </a:ext>
            </a:extLst>
          </p:cNvPr>
          <p:cNvSpPr>
            <a:spLocks noGrp="1"/>
          </p:cNvSpPr>
          <p:nvPr>
            <p:ph type="title" hasCustomPrompt="1"/>
          </p:nvPr>
        </p:nvSpPr>
        <p:spPr>
          <a:xfrm>
            <a:off x="6096000" y="1003067"/>
            <a:ext cx="5545137" cy="4851867"/>
          </a:xfrm>
        </p:spPr>
        <p:txBody>
          <a:bodyPr anchor="ctr" anchorCtr="0"/>
          <a:lstStyle>
            <a:lvl1pPr algn="l">
              <a:defRPr sz="6000">
                <a:solidFill>
                  <a:schemeClr val="tx1"/>
                </a:solidFill>
              </a:defRPr>
            </a:lvl1pPr>
          </a:lstStyle>
          <a:p>
            <a:r>
              <a:rPr lang="en-MY"/>
              <a:t>Click here</a:t>
            </a:r>
            <a:br>
              <a:rPr lang="en-MY"/>
            </a:br>
            <a:r>
              <a:rPr lang="en-MY"/>
              <a:t>to add your powerful</a:t>
            </a:r>
            <a:br>
              <a:rPr lang="en-MY"/>
            </a:br>
            <a:r>
              <a:rPr lang="en-MY"/>
              <a:t>and impactful fact </a:t>
            </a:r>
            <a:endParaRPr lang="en-US"/>
          </a:p>
        </p:txBody>
      </p:sp>
      <p:sp>
        <p:nvSpPr>
          <p:cNvPr id="7" name="Picture Placeholder 5">
            <a:extLst>
              <a:ext uri="{FF2B5EF4-FFF2-40B4-BE49-F238E27FC236}">
                <a16:creationId xmlns:a16="http://schemas.microsoft.com/office/drawing/2014/main" id="{46CE577D-B92E-005F-D378-AA0C2FC61C99}"/>
              </a:ext>
            </a:extLst>
          </p:cNvPr>
          <p:cNvSpPr>
            <a:spLocks noGrp="1" noChangeAspect="1"/>
          </p:cNvSpPr>
          <p:nvPr>
            <p:ph type="pic" sz="quarter" idx="10" hasCustomPrompt="1"/>
          </p:nvPr>
        </p:nvSpPr>
        <p:spPr>
          <a:xfrm>
            <a:off x="5107666" y="1195200"/>
            <a:ext cx="792000" cy="792000"/>
          </a:xfrm>
        </p:spPr>
        <p:txBody>
          <a:bodyPr anchor="ctr" anchorCtr="0"/>
          <a:lstStyle>
            <a:lvl1pPr marL="0" indent="0" algn="ctr">
              <a:buNone/>
              <a:defRPr>
                <a:solidFill>
                  <a:schemeClr val="tx1"/>
                </a:solidFill>
              </a:defRPr>
            </a:lvl1pPr>
          </a:lstStyle>
          <a:p>
            <a:r>
              <a:rPr lang="en-US"/>
              <a:t>Click here to add your icon</a:t>
            </a:r>
          </a:p>
        </p:txBody>
      </p:sp>
      <p:pic>
        <p:nvPicPr>
          <p:cNvPr id="4" name="GroupM_SingleColor_Logo_Navy_RGB.png">
            <a:extLst>
              <a:ext uri="{FF2B5EF4-FFF2-40B4-BE49-F238E27FC236}">
                <a16:creationId xmlns:a16="http://schemas.microsoft.com/office/drawing/2014/main" id="{90C06118-5A09-961A-5550-66F5CEDFB7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7477285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727">
          <p15:clr>
            <a:srgbClr val="FBAE40"/>
          </p15:clr>
        </p15:guide>
        <p15:guide id="3" orient="horz" pos="89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ement Slide_9">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36-6980-9050-452B-0B7A2E3FFCDE}"/>
              </a:ext>
            </a:extLst>
          </p:cNvPr>
          <p:cNvSpPr>
            <a:spLocks noGrp="1"/>
          </p:cNvSpPr>
          <p:nvPr>
            <p:ph type="title" hasCustomPrompt="1"/>
          </p:nvPr>
        </p:nvSpPr>
        <p:spPr>
          <a:xfrm>
            <a:off x="550862" y="5758909"/>
            <a:ext cx="11090275" cy="474126"/>
          </a:xfrm>
        </p:spPr>
        <p:txBody>
          <a:bodyPr anchor="b" anchorCtr="0"/>
          <a:lstStyle>
            <a:lvl1pPr algn="ctr">
              <a:defRPr sz="2800">
                <a:solidFill>
                  <a:schemeClr val="tx1"/>
                </a:solidFill>
              </a:defRPr>
            </a:lvl1pPr>
          </a:lstStyle>
          <a:p>
            <a:r>
              <a:rPr lang="en-MY"/>
              <a:t>Click here to add your powerful and impactful fact in one line</a:t>
            </a:r>
            <a:endParaRPr lang="en-US"/>
          </a:p>
        </p:txBody>
      </p:sp>
      <p:pic>
        <p:nvPicPr>
          <p:cNvPr id="6" name="Picture 5" descr="A heart shaped network with white and blue dots and squares&#10;&#10;Description automatically generated">
            <a:extLst>
              <a:ext uri="{FF2B5EF4-FFF2-40B4-BE49-F238E27FC236}">
                <a16:creationId xmlns:a16="http://schemas.microsoft.com/office/drawing/2014/main" id="{20AF78E9-BBA4-A632-ECCD-0FC478BBA9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04435" y="441325"/>
            <a:ext cx="5783128" cy="4964393"/>
          </a:xfrm>
          <a:prstGeom prst="rect">
            <a:avLst/>
          </a:prstGeom>
        </p:spPr>
      </p:pic>
      <p:pic>
        <p:nvPicPr>
          <p:cNvPr id="5" name="GroupM_SingleColor_Logo_Navy_RGB.png">
            <a:extLst>
              <a:ext uri="{FF2B5EF4-FFF2-40B4-BE49-F238E27FC236}">
                <a16:creationId xmlns:a16="http://schemas.microsoft.com/office/drawing/2014/main" id="{B5E07406-87C3-A7FE-0D0D-DC2D607587B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887339579"/>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tement w Icon_Deep Nav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36-6980-9050-452B-0B7A2E3FFCDE}"/>
              </a:ext>
            </a:extLst>
          </p:cNvPr>
          <p:cNvSpPr>
            <a:spLocks noGrp="1"/>
          </p:cNvSpPr>
          <p:nvPr>
            <p:ph type="title" hasCustomPrompt="1"/>
          </p:nvPr>
        </p:nvSpPr>
        <p:spPr>
          <a:xfrm>
            <a:off x="6096000" y="1003067"/>
            <a:ext cx="5545137" cy="4851867"/>
          </a:xfrm>
        </p:spPr>
        <p:txBody>
          <a:bodyPr anchor="ctr" anchorCtr="0"/>
          <a:lstStyle>
            <a:lvl1pPr algn="l">
              <a:defRPr sz="6000">
                <a:solidFill>
                  <a:schemeClr val="tx1"/>
                </a:solidFill>
              </a:defRPr>
            </a:lvl1pPr>
          </a:lstStyle>
          <a:p>
            <a:r>
              <a:rPr lang="en-MY"/>
              <a:t>Click here</a:t>
            </a:r>
            <a:br>
              <a:rPr lang="en-MY"/>
            </a:br>
            <a:r>
              <a:rPr lang="en-MY"/>
              <a:t>to add your powerful</a:t>
            </a:r>
            <a:br>
              <a:rPr lang="en-MY"/>
            </a:br>
            <a:r>
              <a:rPr lang="en-MY"/>
              <a:t>and impactful fact </a:t>
            </a:r>
            <a:endParaRPr lang="en-US"/>
          </a:p>
        </p:txBody>
      </p:sp>
      <p:sp>
        <p:nvSpPr>
          <p:cNvPr id="6" name="Picture Placeholder 5">
            <a:extLst>
              <a:ext uri="{FF2B5EF4-FFF2-40B4-BE49-F238E27FC236}">
                <a16:creationId xmlns:a16="http://schemas.microsoft.com/office/drawing/2014/main" id="{6DC9F7E4-9BEE-970A-3623-A8CD1247F64F}"/>
              </a:ext>
            </a:extLst>
          </p:cNvPr>
          <p:cNvSpPr>
            <a:spLocks noGrp="1" noChangeAspect="1"/>
          </p:cNvSpPr>
          <p:nvPr>
            <p:ph type="pic" sz="quarter" idx="10" hasCustomPrompt="1"/>
          </p:nvPr>
        </p:nvSpPr>
        <p:spPr>
          <a:xfrm>
            <a:off x="5107666" y="1194248"/>
            <a:ext cx="792000" cy="792000"/>
          </a:xfrm>
        </p:spPr>
        <p:txBody>
          <a:bodyPr anchor="ctr" anchorCtr="0"/>
          <a:lstStyle>
            <a:lvl1pPr marL="0" indent="0" algn="ctr">
              <a:buNone/>
              <a:defRPr>
                <a:solidFill>
                  <a:schemeClr val="tx1"/>
                </a:solidFill>
              </a:defRPr>
            </a:lvl1pPr>
          </a:lstStyle>
          <a:p>
            <a:r>
              <a:rPr lang="en-US"/>
              <a:t>Click here to add your icon</a:t>
            </a:r>
          </a:p>
        </p:txBody>
      </p:sp>
      <p:pic>
        <p:nvPicPr>
          <p:cNvPr id="4" name="GroupM_SingleColor_Logo_Navy_RGB.png">
            <a:extLst>
              <a:ext uri="{FF2B5EF4-FFF2-40B4-BE49-F238E27FC236}">
                <a16:creationId xmlns:a16="http://schemas.microsoft.com/office/drawing/2014/main" id="{40A72755-CA48-C4EC-132E-6DADABB275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8619860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BAE40"/>
          </p15:clr>
        </p15:guide>
        <p15:guide id="2" pos="3727" userDrawn="1">
          <p15:clr>
            <a:srgbClr val="FBAE40"/>
          </p15:clr>
        </p15:guide>
        <p15:guide id="3" orient="horz" pos="89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tement w Icon_True Teal">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36-6980-9050-452B-0B7A2E3FFCDE}"/>
              </a:ext>
            </a:extLst>
          </p:cNvPr>
          <p:cNvSpPr>
            <a:spLocks noGrp="1"/>
          </p:cNvSpPr>
          <p:nvPr>
            <p:ph type="title" hasCustomPrompt="1"/>
          </p:nvPr>
        </p:nvSpPr>
        <p:spPr>
          <a:xfrm>
            <a:off x="550863" y="1003067"/>
            <a:ext cx="4645025" cy="4851867"/>
          </a:xfrm>
        </p:spPr>
        <p:txBody>
          <a:bodyPr anchor="ctr" anchorCtr="0"/>
          <a:lstStyle>
            <a:lvl1pPr algn="r">
              <a:defRPr sz="6000">
                <a:solidFill>
                  <a:schemeClr val="bg1"/>
                </a:solidFill>
              </a:defRPr>
            </a:lvl1pPr>
          </a:lstStyle>
          <a:p>
            <a:r>
              <a:rPr lang="en-MY"/>
              <a:t>Click here</a:t>
            </a:r>
            <a:br>
              <a:rPr lang="en-MY"/>
            </a:br>
            <a:r>
              <a:rPr lang="en-MY"/>
              <a:t>to add your powerful</a:t>
            </a:r>
            <a:br>
              <a:rPr lang="en-MY"/>
            </a:br>
            <a:r>
              <a:rPr lang="en-MY"/>
              <a:t>and impactful fact </a:t>
            </a:r>
            <a:endParaRPr lang="en-US"/>
          </a:p>
        </p:txBody>
      </p:sp>
      <p:sp>
        <p:nvSpPr>
          <p:cNvPr id="4" name="Picture Placeholder 5">
            <a:extLst>
              <a:ext uri="{FF2B5EF4-FFF2-40B4-BE49-F238E27FC236}">
                <a16:creationId xmlns:a16="http://schemas.microsoft.com/office/drawing/2014/main" id="{EF80E78C-2331-ED4C-4BAE-E66CBAC3E6CB}"/>
              </a:ext>
            </a:extLst>
          </p:cNvPr>
          <p:cNvSpPr>
            <a:spLocks noGrp="1" noChangeAspect="1"/>
          </p:cNvSpPr>
          <p:nvPr>
            <p:ph type="pic" sz="quarter" idx="10" hasCustomPrompt="1"/>
          </p:nvPr>
        </p:nvSpPr>
        <p:spPr>
          <a:xfrm>
            <a:off x="5409249" y="4934987"/>
            <a:ext cx="792000" cy="792000"/>
          </a:xfrm>
        </p:spPr>
        <p:txBody>
          <a:bodyPr anchor="ctr" anchorCtr="0"/>
          <a:lstStyle>
            <a:lvl1pPr marL="0" indent="0" algn="ctr">
              <a:buNone/>
              <a:defRPr>
                <a:solidFill>
                  <a:schemeClr val="bg1"/>
                </a:solidFill>
              </a:defRPr>
            </a:lvl1pPr>
          </a:lstStyle>
          <a:p>
            <a:r>
              <a:rPr lang="en-US"/>
              <a:t>Click here to add your icon</a:t>
            </a:r>
          </a:p>
        </p:txBody>
      </p:sp>
      <p:pic>
        <p:nvPicPr>
          <p:cNvPr id="3" name="GroupM_SingleColor_Logo_Navy_RGB.png">
            <a:extLst>
              <a:ext uri="{FF2B5EF4-FFF2-40B4-BE49-F238E27FC236}">
                <a16:creationId xmlns:a16="http://schemas.microsoft.com/office/drawing/2014/main" id="{F784450F-C74B-6451-05A0-D10A69F4FF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316486683"/>
      </p:ext>
    </p:extLst>
  </p:cSld>
  <p:clrMapOvr>
    <a:masterClrMapping/>
  </p:clrMapOvr>
  <p:extLst>
    <p:ext uri="{DCECCB84-F9BA-43D5-87BE-67443E8EF086}">
      <p15:sldGuideLst xmlns:p15="http://schemas.microsoft.com/office/powerpoint/2012/main">
        <p15:guide id="1" pos="3273" userDrawn="1">
          <p15:clr>
            <a:srgbClr val="FBAE40"/>
          </p15:clr>
        </p15:guide>
        <p15:guide id="2" pos="3386" userDrawn="1">
          <p15:clr>
            <a:srgbClr val="FBAE40"/>
          </p15:clr>
        </p15:guide>
        <p15:guide id="3" orient="horz" pos="3589"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atement w Icon_Brigh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36-6980-9050-452B-0B7A2E3FFCDE}"/>
              </a:ext>
            </a:extLst>
          </p:cNvPr>
          <p:cNvSpPr>
            <a:spLocks noGrp="1"/>
          </p:cNvSpPr>
          <p:nvPr>
            <p:ph type="title" hasCustomPrompt="1"/>
          </p:nvPr>
        </p:nvSpPr>
        <p:spPr>
          <a:xfrm>
            <a:off x="6096000" y="1003067"/>
            <a:ext cx="5545137" cy="4851867"/>
          </a:xfrm>
        </p:spPr>
        <p:txBody>
          <a:bodyPr anchor="ctr" anchorCtr="0"/>
          <a:lstStyle>
            <a:lvl1pPr algn="l">
              <a:defRPr sz="6000">
                <a:solidFill>
                  <a:schemeClr val="tx1"/>
                </a:solidFill>
              </a:defRPr>
            </a:lvl1pPr>
          </a:lstStyle>
          <a:p>
            <a:r>
              <a:rPr lang="en-MY"/>
              <a:t>Click here</a:t>
            </a:r>
            <a:br>
              <a:rPr lang="en-MY"/>
            </a:br>
            <a:r>
              <a:rPr lang="en-MY"/>
              <a:t>to add your powerful</a:t>
            </a:r>
            <a:br>
              <a:rPr lang="en-MY"/>
            </a:br>
            <a:r>
              <a:rPr lang="en-MY"/>
              <a:t>and impactful fact </a:t>
            </a:r>
            <a:endParaRPr lang="en-US"/>
          </a:p>
        </p:txBody>
      </p:sp>
      <p:sp>
        <p:nvSpPr>
          <p:cNvPr id="7" name="Picture Placeholder 5">
            <a:extLst>
              <a:ext uri="{FF2B5EF4-FFF2-40B4-BE49-F238E27FC236}">
                <a16:creationId xmlns:a16="http://schemas.microsoft.com/office/drawing/2014/main" id="{46CE577D-B92E-005F-D378-AA0C2FC61C99}"/>
              </a:ext>
            </a:extLst>
          </p:cNvPr>
          <p:cNvSpPr>
            <a:spLocks noGrp="1" noChangeAspect="1"/>
          </p:cNvSpPr>
          <p:nvPr>
            <p:ph type="pic" sz="quarter" idx="10" hasCustomPrompt="1"/>
          </p:nvPr>
        </p:nvSpPr>
        <p:spPr>
          <a:xfrm>
            <a:off x="5107666" y="1195200"/>
            <a:ext cx="792000" cy="792000"/>
          </a:xfrm>
        </p:spPr>
        <p:txBody>
          <a:bodyPr anchor="ctr" anchorCtr="0"/>
          <a:lstStyle>
            <a:lvl1pPr marL="0" indent="0" algn="ctr">
              <a:buNone/>
              <a:defRPr>
                <a:solidFill>
                  <a:schemeClr val="tx1"/>
                </a:solidFill>
              </a:defRPr>
            </a:lvl1pPr>
          </a:lstStyle>
          <a:p>
            <a:r>
              <a:rPr lang="en-US"/>
              <a:t>Click here to add your icon</a:t>
            </a:r>
          </a:p>
        </p:txBody>
      </p:sp>
      <p:pic>
        <p:nvPicPr>
          <p:cNvPr id="4" name="GroupM_SingleColor_Logo_Navy_RGB.png">
            <a:extLst>
              <a:ext uri="{FF2B5EF4-FFF2-40B4-BE49-F238E27FC236}">
                <a16:creationId xmlns:a16="http://schemas.microsoft.com/office/drawing/2014/main" id="{90C06118-5A09-961A-5550-66F5CEDFB7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5966576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727" userDrawn="1">
          <p15:clr>
            <a:srgbClr val="FBAE40"/>
          </p15:clr>
        </p15:guide>
        <p15:guide id="3" orient="horz" pos="89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tatement Slide_Deep Nav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052E-EDC2-2743-E4EA-92271817C599}"/>
              </a:ext>
            </a:extLst>
          </p:cNvPr>
          <p:cNvSpPr>
            <a:spLocks noGrp="1"/>
          </p:cNvSpPr>
          <p:nvPr>
            <p:ph type="title" hasCustomPrompt="1"/>
          </p:nvPr>
        </p:nvSpPr>
        <p:spPr>
          <a:xfrm>
            <a:off x="1162844" y="4467339"/>
            <a:ext cx="9866312" cy="910996"/>
          </a:xfrm>
        </p:spPr>
        <p:txBody>
          <a:bodyPr anchor="ctr" anchorCtr="0"/>
          <a:lstStyle>
            <a:lvl1pPr algn="ctr">
              <a:lnSpc>
                <a:spcPct val="100000"/>
              </a:lnSpc>
              <a:defRPr sz="4400">
                <a:solidFill>
                  <a:schemeClr val="bg2"/>
                </a:solidFill>
              </a:defRPr>
            </a:lvl1pPr>
          </a:lstStyle>
          <a:p>
            <a:r>
              <a:rPr lang="en-US" sz="4400" b="0">
                <a:solidFill>
                  <a:srgbClr val="FFFFFF"/>
                </a:solidFill>
                <a:latin typeface="Poppins Light" pitchFamily="2" charset="77"/>
                <a:cs typeface="Poppins Light" pitchFamily="2" charset="77"/>
              </a:rPr>
              <a:t>Click here to add your title which speaks to a bold statement or fact</a:t>
            </a:r>
            <a:endParaRPr lang="en-US"/>
          </a:p>
        </p:txBody>
      </p:sp>
      <p:sp>
        <p:nvSpPr>
          <p:cNvPr id="11" name="Picture Placeholder 10">
            <a:extLst>
              <a:ext uri="{FF2B5EF4-FFF2-40B4-BE49-F238E27FC236}">
                <a16:creationId xmlns:a16="http://schemas.microsoft.com/office/drawing/2014/main" id="{729D1E43-BB81-BB5E-152C-E4F4408E1345}"/>
              </a:ext>
            </a:extLst>
          </p:cNvPr>
          <p:cNvSpPr>
            <a:spLocks noGrp="1"/>
          </p:cNvSpPr>
          <p:nvPr>
            <p:ph type="pic" sz="quarter" idx="12" hasCustomPrompt="1"/>
          </p:nvPr>
        </p:nvSpPr>
        <p:spPr>
          <a:xfrm>
            <a:off x="2" y="0"/>
            <a:ext cx="12191999" cy="3429000"/>
          </a:xfrm>
          <a:custGeom>
            <a:avLst/>
            <a:gdLst>
              <a:gd name="connsiteX0" fmla="*/ 0 w 12191999"/>
              <a:gd name="connsiteY0" fmla="*/ 0 h 3429000"/>
              <a:gd name="connsiteX1" fmla="*/ 12191999 w 12191999"/>
              <a:gd name="connsiteY1" fmla="*/ 0 h 3429000"/>
              <a:gd name="connsiteX2" fmla="*/ 12191999 w 12191999"/>
              <a:gd name="connsiteY2" fmla="*/ 3429000 h 3429000"/>
              <a:gd name="connsiteX3" fmla="*/ 0 w 1219199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9" h="3429000">
                <a:moveTo>
                  <a:pt x="0" y="0"/>
                </a:moveTo>
                <a:lnTo>
                  <a:pt x="12191999" y="0"/>
                </a:lnTo>
                <a:lnTo>
                  <a:pt x="12191999" y="3429000"/>
                </a:lnTo>
                <a:lnTo>
                  <a:pt x="0" y="3429000"/>
                </a:lnTo>
                <a:close/>
              </a:path>
            </a:pathLst>
          </a:custGeom>
          <a:solidFill>
            <a:schemeClr val="tx1">
              <a:lumMod val="50000"/>
            </a:schemeClr>
          </a:solidFill>
        </p:spPr>
        <p:txBody>
          <a:bodyPr wrap="square">
            <a:noAutofit/>
          </a:bodyPr>
          <a:lstStyle>
            <a:lvl1pPr marL="0" indent="0">
              <a:buNone/>
              <a:defRPr>
                <a:solidFill>
                  <a:schemeClr val="tx1"/>
                </a:solidFill>
              </a:defRPr>
            </a:lvl1pPr>
          </a:lstStyle>
          <a:p>
            <a:r>
              <a:rPr lang="en-US"/>
              <a:t>Click here to add your image &gt; right click “Send to back”</a:t>
            </a:r>
          </a:p>
        </p:txBody>
      </p:sp>
    </p:spTree>
    <p:extLst>
      <p:ext uri="{BB962C8B-B14F-4D97-AF65-F5344CB8AC3E}">
        <p14:creationId xmlns:p14="http://schemas.microsoft.com/office/powerpoint/2010/main" val="1486894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tement Slide_Brigh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052E-EDC2-2743-E4EA-92271817C599}"/>
              </a:ext>
            </a:extLst>
          </p:cNvPr>
          <p:cNvSpPr>
            <a:spLocks noGrp="1"/>
          </p:cNvSpPr>
          <p:nvPr>
            <p:ph type="title" hasCustomPrompt="1"/>
          </p:nvPr>
        </p:nvSpPr>
        <p:spPr>
          <a:xfrm>
            <a:off x="1162844" y="4467339"/>
            <a:ext cx="9866312" cy="910996"/>
          </a:xfrm>
        </p:spPr>
        <p:txBody>
          <a:bodyPr anchor="ctr" anchorCtr="0"/>
          <a:lstStyle>
            <a:lvl1pPr algn="ctr">
              <a:lnSpc>
                <a:spcPct val="100000"/>
              </a:lnSpc>
              <a:defRPr sz="4400">
                <a:solidFill>
                  <a:schemeClr val="bg2"/>
                </a:solidFill>
              </a:defRPr>
            </a:lvl1pPr>
          </a:lstStyle>
          <a:p>
            <a:r>
              <a:rPr lang="en-US" sz="4400" b="0">
                <a:solidFill>
                  <a:srgbClr val="FFFFFF"/>
                </a:solidFill>
                <a:latin typeface="Poppins Light" pitchFamily="2" charset="77"/>
                <a:cs typeface="Poppins Light" pitchFamily="2" charset="77"/>
              </a:rPr>
              <a:t>Click here to add your title which speaks to a bold statement or fact</a:t>
            </a:r>
            <a:endParaRPr lang="en-US"/>
          </a:p>
        </p:txBody>
      </p:sp>
      <p:sp>
        <p:nvSpPr>
          <p:cNvPr id="3" name="Picture Placeholder 2">
            <a:extLst>
              <a:ext uri="{FF2B5EF4-FFF2-40B4-BE49-F238E27FC236}">
                <a16:creationId xmlns:a16="http://schemas.microsoft.com/office/drawing/2014/main" id="{DBCF008A-C114-25D0-0DC7-7563DA3830F5}"/>
              </a:ext>
            </a:extLst>
          </p:cNvPr>
          <p:cNvSpPr>
            <a:spLocks noGrp="1"/>
          </p:cNvSpPr>
          <p:nvPr>
            <p:ph type="pic" sz="quarter" idx="12" hasCustomPrompt="1"/>
          </p:nvPr>
        </p:nvSpPr>
        <p:spPr>
          <a:xfrm>
            <a:off x="2" y="0"/>
            <a:ext cx="12191999" cy="3429000"/>
          </a:xfrm>
          <a:custGeom>
            <a:avLst/>
            <a:gdLst>
              <a:gd name="connsiteX0" fmla="*/ 0 w 12191999"/>
              <a:gd name="connsiteY0" fmla="*/ 0 h 3429000"/>
              <a:gd name="connsiteX1" fmla="*/ 12191999 w 12191999"/>
              <a:gd name="connsiteY1" fmla="*/ 0 h 3429000"/>
              <a:gd name="connsiteX2" fmla="*/ 12191999 w 12191999"/>
              <a:gd name="connsiteY2" fmla="*/ 3429000 h 3429000"/>
              <a:gd name="connsiteX3" fmla="*/ 0 w 1219199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9" h="3429000">
                <a:moveTo>
                  <a:pt x="0" y="0"/>
                </a:moveTo>
                <a:lnTo>
                  <a:pt x="12191999" y="0"/>
                </a:lnTo>
                <a:lnTo>
                  <a:pt x="12191999" y="3429000"/>
                </a:lnTo>
                <a:lnTo>
                  <a:pt x="0" y="3429000"/>
                </a:lnTo>
                <a:close/>
              </a:path>
            </a:pathLst>
          </a:custGeom>
          <a:solidFill>
            <a:schemeClr val="tx1">
              <a:lumMod val="50000"/>
            </a:schemeClr>
          </a:solidFill>
        </p:spPr>
        <p:txBody>
          <a:bodyPr wrap="square">
            <a:noAutofit/>
          </a:bodyPr>
          <a:lstStyle>
            <a:lvl1pPr marL="0" indent="0">
              <a:buNone/>
              <a:defRPr>
                <a:solidFill>
                  <a:schemeClr val="tx1"/>
                </a:solidFill>
              </a:defRPr>
            </a:lvl1pPr>
          </a:lstStyle>
          <a:p>
            <a:r>
              <a:rPr lang="en-US"/>
              <a:t>Click here to add your image &gt; right click “Send to back”</a:t>
            </a:r>
          </a:p>
        </p:txBody>
      </p:sp>
    </p:spTree>
    <p:extLst>
      <p:ext uri="{BB962C8B-B14F-4D97-AF65-F5344CB8AC3E}">
        <p14:creationId xmlns:p14="http://schemas.microsoft.com/office/powerpoint/2010/main" val="17606819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tement Slide_True Teal">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052E-EDC2-2743-E4EA-92271817C599}"/>
              </a:ext>
            </a:extLst>
          </p:cNvPr>
          <p:cNvSpPr>
            <a:spLocks noGrp="1"/>
          </p:cNvSpPr>
          <p:nvPr>
            <p:ph type="title" hasCustomPrompt="1"/>
          </p:nvPr>
        </p:nvSpPr>
        <p:spPr>
          <a:xfrm>
            <a:off x="1162844" y="4467339"/>
            <a:ext cx="9866312" cy="910996"/>
          </a:xfrm>
        </p:spPr>
        <p:txBody>
          <a:bodyPr anchor="ctr" anchorCtr="0"/>
          <a:lstStyle>
            <a:lvl1pPr algn="ctr">
              <a:lnSpc>
                <a:spcPct val="100000"/>
              </a:lnSpc>
              <a:defRPr sz="4400">
                <a:solidFill>
                  <a:schemeClr val="bg2"/>
                </a:solidFill>
              </a:defRPr>
            </a:lvl1pPr>
          </a:lstStyle>
          <a:p>
            <a:r>
              <a:rPr lang="en-US" sz="4400" b="0">
                <a:solidFill>
                  <a:srgbClr val="FFFFFF"/>
                </a:solidFill>
                <a:latin typeface="Poppins Light" pitchFamily="2" charset="77"/>
                <a:cs typeface="Poppins Light" pitchFamily="2" charset="77"/>
              </a:rPr>
              <a:t>Click here to add your title which speaks to a bold statement or fact</a:t>
            </a:r>
            <a:endParaRPr lang="en-US"/>
          </a:p>
        </p:txBody>
      </p:sp>
      <p:sp>
        <p:nvSpPr>
          <p:cNvPr id="3" name="Picture Placeholder 2">
            <a:extLst>
              <a:ext uri="{FF2B5EF4-FFF2-40B4-BE49-F238E27FC236}">
                <a16:creationId xmlns:a16="http://schemas.microsoft.com/office/drawing/2014/main" id="{021E61B9-86C9-EB0F-FE7E-98378DBA1512}"/>
              </a:ext>
            </a:extLst>
          </p:cNvPr>
          <p:cNvSpPr>
            <a:spLocks noGrp="1"/>
          </p:cNvSpPr>
          <p:nvPr>
            <p:ph type="pic" sz="quarter" idx="12" hasCustomPrompt="1"/>
          </p:nvPr>
        </p:nvSpPr>
        <p:spPr>
          <a:xfrm>
            <a:off x="2" y="0"/>
            <a:ext cx="12191999" cy="3429000"/>
          </a:xfrm>
          <a:custGeom>
            <a:avLst/>
            <a:gdLst>
              <a:gd name="connsiteX0" fmla="*/ 0 w 12191999"/>
              <a:gd name="connsiteY0" fmla="*/ 0 h 3429000"/>
              <a:gd name="connsiteX1" fmla="*/ 12191999 w 12191999"/>
              <a:gd name="connsiteY1" fmla="*/ 0 h 3429000"/>
              <a:gd name="connsiteX2" fmla="*/ 12191999 w 12191999"/>
              <a:gd name="connsiteY2" fmla="*/ 3429000 h 3429000"/>
              <a:gd name="connsiteX3" fmla="*/ 0 w 1219199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9" h="3429000">
                <a:moveTo>
                  <a:pt x="0" y="0"/>
                </a:moveTo>
                <a:lnTo>
                  <a:pt x="12191999" y="0"/>
                </a:lnTo>
                <a:lnTo>
                  <a:pt x="12191999" y="3429000"/>
                </a:lnTo>
                <a:lnTo>
                  <a:pt x="0" y="342900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Click here to add your image &gt; right click “Send to back”</a:t>
            </a:r>
          </a:p>
        </p:txBody>
      </p:sp>
    </p:spTree>
    <p:extLst>
      <p:ext uri="{BB962C8B-B14F-4D97-AF65-F5344CB8AC3E}">
        <p14:creationId xmlns:p14="http://schemas.microsoft.com/office/powerpoint/2010/main" val="270107098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_True Teal">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5480"/>
            <a:ext cx="5542323" cy="1186249"/>
          </a:xfrm>
        </p:spPr>
        <p:txBody>
          <a:bodyPr anchor="b" anchorCtr="0"/>
          <a:lstStyle>
            <a:lvl1pPr>
              <a:defRPr sz="4400">
                <a:solidFill>
                  <a:schemeClr val="bg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pic>
        <p:nvPicPr>
          <p:cNvPr id="13" name="Pattern_Medium space_WHITE.ai">
            <a:extLst>
              <a:ext uri="{FF2B5EF4-FFF2-40B4-BE49-F238E27FC236}">
                <a16:creationId xmlns:a16="http://schemas.microsoft.com/office/drawing/2014/main" id="{3DE273CA-5F69-CF2E-A663-0814076E92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cxnSp>
        <p:nvCxnSpPr>
          <p:cNvPr id="4" name="Straight Connector 3">
            <a:extLst>
              <a:ext uri="{FF2B5EF4-FFF2-40B4-BE49-F238E27FC236}">
                <a16:creationId xmlns:a16="http://schemas.microsoft.com/office/drawing/2014/main" id="{52370348-F369-9160-122E-E30C18523C49}"/>
              </a:ext>
            </a:extLst>
          </p:cNvPr>
          <p:cNvCxnSpPr/>
          <p:nvPr userDrawn="1"/>
        </p:nvCxnSpPr>
        <p:spPr>
          <a:xfrm>
            <a:off x="553677" y="4722738"/>
            <a:ext cx="12281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7A1915CB-07E7-B625-BF51-B8DCFA4EED2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171565731"/>
      </p:ext>
    </p:extLst>
  </p:cSld>
  <p:clrMapOvr>
    <a:masterClrMapping/>
  </p:clrMapOvr>
  <p:extLst>
    <p:ext uri="{DCECCB84-F9BA-43D5-87BE-67443E8EF086}">
      <p15:sldGuideLst xmlns:p15="http://schemas.microsoft.com/office/powerpoint/2012/main">
        <p15:guide id="1" orient="horz" pos="2704">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atement Slide_Deep Nav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052E-EDC2-2743-E4EA-92271817C599}"/>
              </a:ext>
            </a:extLst>
          </p:cNvPr>
          <p:cNvSpPr>
            <a:spLocks noGrp="1"/>
          </p:cNvSpPr>
          <p:nvPr>
            <p:ph type="title" hasCustomPrompt="1"/>
          </p:nvPr>
        </p:nvSpPr>
        <p:spPr>
          <a:xfrm>
            <a:off x="1162844" y="4467339"/>
            <a:ext cx="9866312" cy="910996"/>
          </a:xfrm>
        </p:spPr>
        <p:txBody>
          <a:bodyPr anchor="ctr" anchorCtr="0"/>
          <a:lstStyle>
            <a:lvl1pPr algn="ctr">
              <a:defRPr sz="4400">
                <a:solidFill>
                  <a:schemeClr val="bg2"/>
                </a:solidFill>
              </a:defRPr>
            </a:lvl1pPr>
          </a:lstStyle>
          <a:p>
            <a:r>
              <a:rPr lang="en-US" sz="4400" b="0">
                <a:solidFill>
                  <a:srgbClr val="FFFFFF"/>
                </a:solidFill>
                <a:latin typeface="Poppins Light" pitchFamily="2" charset="77"/>
                <a:cs typeface="Poppins Light" pitchFamily="2" charset="77"/>
              </a:rPr>
              <a:t>Click here to add your title which speaks to a bold statement or fact</a:t>
            </a:r>
            <a:endParaRPr lang="en-US"/>
          </a:p>
        </p:txBody>
      </p:sp>
      <p:sp>
        <p:nvSpPr>
          <p:cNvPr id="11" name="Picture Placeholder 10">
            <a:extLst>
              <a:ext uri="{FF2B5EF4-FFF2-40B4-BE49-F238E27FC236}">
                <a16:creationId xmlns:a16="http://schemas.microsoft.com/office/drawing/2014/main" id="{729D1E43-BB81-BB5E-152C-E4F4408E1345}"/>
              </a:ext>
            </a:extLst>
          </p:cNvPr>
          <p:cNvSpPr>
            <a:spLocks noGrp="1"/>
          </p:cNvSpPr>
          <p:nvPr>
            <p:ph type="pic" sz="quarter" idx="12" hasCustomPrompt="1"/>
          </p:nvPr>
        </p:nvSpPr>
        <p:spPr>
          <a:xfrm>
            <a:off x="2" y="0"/>
            <a:ext cx="12191999" cy="3429000"/>
          </a:xfrm>
          <a:custGeom>
            <a:avLst/>
            <a:gdLst>
              <a:gd name="connsiteX0" fmla="*/ 0 w 12191999"/>
              <a:gd name="connsiteY0" fmla="*/ 0 h 3429000"/>
              <a:gd name="connsiteX1" fmla="*/ 12191999 w 12191999"/>
              <a:gd name="connsiteY1" fmla="*/ 0 h 3429000"/>
              <a:gd name="connsiteX2" fmla="*/ 12191999 w 12191999"/>
              <a:gd name="connsiteY2" fmla="*/ 3429000 h 3429000"/>
              <a:gd name="connsiteX3" fmla="*/ 0 w 1219199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9" h="3429000">
                <a:moveTo>
                  <a:pt x="0" y="0"/>
                </a:moveTo>
                <a:lnTo>
                  <a:pt x="12191999" y="0"/>
                </a:lnTo>
                <a:lnTo>
                  <a:pt x="12191999" y="3429000"/>
                </a:lnTo>
                <a:lnTo>
                  <a:pt x="0" y="3429000"/>
                </a:lnTo>
                <a:close/>
              </a:path>
            </a:pathLst>
          </a:custGeom>
          <a:solidFill>
            <a:schemeClr val="tx1">
              <a:lumMod val="50000"/>
            </a:schemeClr>
          </a:solidFill>
        </p:spPr>
        <p:txBody>
          <a:bodyPr wrap="square">
            <a:noAutofit/>
          </a:bodyPr>
          <a:lstStyle>
            <a:lvl1pPr marL="0" indent="0">
              <a:buNone/>
              <a:defRPr>
                <a:solidFill>
                  <a:schemeClr val="tx1"/>
                </a:solidFill>
              </a:defRPr>
            </a:lvl1pPr>
          </a:lstStyle>
          <a:p>
            <a:r>
              <a:rPr lang="en-US"/>
              <a:t>Click here to add your image &gt; right click “Send to back”</a:t>
            </a:r>
          </a:p>
        </p:txBody>
      </p:sp>
    </p:spTree>
    <p:extLst>
      <p:ext uri="{BB962C8B-B14F-4D97-AF65-F5344CB8AC3E}">
        <p14:creationId xmlns:p14="http://schemas.microsoft.com/office/powerpoint/2010/main" val="30277580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tement Slide_Brigh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052E-EDC2-2743-E4EA-92271817C599}"/>
              </a:ext>
            </a:extLst>
          </p:cNvPr>
          <p:cNvSpPr>
            <a:spLocks noGrp="1"/>
          </p:cNvSpPr>
          <p:nvPr>
            <p:ph type="title" hasCustomPrompt="1"/>
          </p:nvPr>
        </p:nvSpPr>
        <p:spPr>
          <a:xfrm>
            <a:off x="1162844" y="4467339"/>
            <a:ext cx="9866312" cy="910996"/>
          </a:xfrm>
        </p:spPr>
        <p:txBody>
          <a:bodyPr anchor="ctr" anchorCtr="0"/>
          <a:lstStyle>
            <a:lvl1pPr algn="ctr">
              <a:defRPr sz="4400">
                <a:solidFill>
                  <a:schemeClr val="bg2"/>
                </a:solidFill>
              </a:defRPr>
            </a:lvl1pPr>
          </a:lstStyle>
          <a:p>
            <a:r>
              <a:rPr lang="en-US" sz="4400" b="0">
                <a:solidFill>
                  <a:srgbClr val="FFFFFF"/>
                </a:solidFill>
                <a:latin typeface="Poppins Light" pitchFamily="2" charset="77"/>
                <a:cs typeface="Poppins Light" pitchFamily="2" charset="77"/>
              </a:rPr>
              <a:t>Click here to add your title which speaks to a bold statement or fact</a:t>
            </a:r>
            <a:endParaRPr lang="en-US"/>
          </a:p>
        </p:txBody>
      </p:sp>
      <p:sp>
        <p:nvSpPr>
          <p:cNvPr id="3" name="Picture Placeholder 2">
            <a:extLst>
              <a:ext uri="{FF2B5EF4-FFF2-40B4-BE49-F238E27FC236}">
                <a16:creationId xmlns:a16="http://schemas.microsoft.com/office/drawing/2014/main" id="{DBCF008A-C114-25D0-0DC7-7563DA3830F5}"/>
              </a:ext>
            </a:extLst>
          </p:cNvPr>
          <p:cNvSpPr>
            <a:spLocks noGrp="1"/>
          </p:cNvSpPr>
          <p:nvPr>
            <p:ph type="pic" sz="quarter" idx="12" hasCustomPrompt="1"/>
          </p:nvPr>
        </p:nvSpPr>
        <p:spPr>
          <a:xfrm>
            <a:off x="2" y="0"/>
            <a:ext cx="12191999" cy="3429000"/>
          </a:xfrm>
          <a:custGeom>
            <a:avLst/>
            <a:gdLst>
              <a:gd name="connsiteX0" fmla="*/ 0 w 12191999"/>
              <a:gd name="connsiteY0" fmla="*/ 0 h 3429000"/>
              <a:gd name="connsiteX1" fmla="*/ 12191999 w 12191999"/>
              <a:gd name="connsiteY1" fmla="*/ 0 h 3429000"/>
              <a:gd name="connsiteX2" fmla="*/ 12191999 w 12191999"/>
              <a:gd name="connsiteY2" fmla="*/ 3429000 h 3429000"/>
              <a:gd name="connsiteX3" fmla="*/ 0 w 1219199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9" h="3429000">
                <a:moveTo>
                  <a:pt x="0" y="0"/>
                </a:moveTo>
                <a:lnTo>
                  <a:pt x="12191999" y="0"/>
                </a:lnTo>
                <a:lnTo>
                  <a:pt x="12191999" y="3429000"/>
                </a:lnTo>
                <a:lnTo>
                  <a:pt x="0" y="3429000"/>
                </a:lnTo>
                <a:close/>
              </a:path>
            </a:pathLst>
          </a:custGeom>
          <a:solidFill>
            <a:schemeClr val="tx1">
              <a:lumMod val="50000"/>
            </a:schemeClr>
          </a:solidFill>
        </p:spPr>
        <p:txBody>
          <a:bodyPr wrap="square">
            <a:noAutofit/>
          </a:bodyPr>
          <a:lstStyle>
            <a:lvl1pPr marL="0" indent="0">
              <a:buNone/>
              <a:defRPr>
                <a:solidFill>
                  <a:schemeClr val="tx1"/>
                </a:solidFill>
              </a:defRPr>
            </a:lvl1pPr>
          </a:lstStyle>
          <a:p>
            <a:r>
              <a:rPr lang="en-US"/>
              <a:t>Click here to add your image &gt; right click “Send to back”</a:t>
            </a:r>
          </a:p>
        </p:txBody>
      </p:sp>
    </p:spTree>
    <p:extLst>
      <p:ext uri="{BB962C8B-B14F-4D97-AF65-F5344CB8AC3E}">
        <p14:creationId xmlns:p14="http://schemas.microsoft.com/office/powerpoint/2010/main" val="3696793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tement Slide_True Teal">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052E-EDC2-2743-E4EA-92271817C599}"/>
              </a:ext>
            </a:extLst>
          </p:cNvPr>
          <p:cNvSpPr>
            <a:spLocks noGrp="1"/>
          </p:cNvSpPr>
          <p:nvPr>
            <p:ph type="title" hasCustomPrompt="1"/>
          </p:nvPr>
        </p:nvSpPr>
        <p:spPr>
          <a:xfrm>
            <a:off x="1162844" y="4467339"/>
            <a:ext cx="9866312" cy="910996"/>
          </a:xfrm>
        </p:spPr>
        <p:txBody>
          <a:bodyPr anchor="ctr" anchorCtr="0"/>
          <a:lstStyle>
            <a:lvl1pPr algn="ctr">
              <a:defRPr sz="4400">
                <a:solidFill>
                  <a:schemeClr val="bg2"/>
                </a:solidFill>
              </a:defRPr>
            </a:lvl1pPr>
          </a:lstStyle>
          <a:p>
            <a:r>
              <a:rPr lang="en-US" sz="4400" b="0">
                <a:solidFill>
                  <a:srgbClr val="FFFFFF"/>
                </a:solidFill>
                <a:latin typeface="Poppins Light" pitchFamily="2" charset="77"/>
                <a:cs typeface="Poppins Light" pitchFamily="2" charset="77"/>
              </a:rPr>
              <a:t>Click here to add your title which speaks to a bold statement or fact</a:t>
            </a:r>
            <a:endParaRPr lang="en-US"/>
          </a:p>
        </p:txBody>
      </p:sp>
      <p:sp>
        <p:nvSpPr>
          <p:cNvPr id="3" name="Picture Placeholder 2">
            <a:extLst>
              <a:ext uri="{FF2B5EF4-FFF2-40B4-BE49-F238E27FC236}">
                <a16:creationId xmlns:a16="http://schemas.microsoft.com/office/drawing/2014/main" id="{021E61B9-86C9-EB0F-FE7E-98378DBA1512}"/>
              </a:ext>
            </a:extLst>
          </p:cNvPr>
          <p:cNvSpPr>
            <a:spLocks noGrp="1"/>
          </p:cNvSpPr>
          <p:nvPr>
            <p:ph type="pic" sz="quarter" idx="12" hasCustomPrompt="1"/>
          </p:nvPr>
        </p:nvSpPr>
        <p:spPr>
          <a:xfrm>
            <a:off x="2" y="0"/>
            <a:ext cx="12191999" cy="3429000"/>
          </a:xfrm>
          <a:custGeom>
            <a:avLst/>
            <a:gdLst>
              <a:gd name="connsiteX0" fmla="*/ 0 w 12191999"/>
              <a:gd name="connsiteY0" fmla="*/ 0 h 3429000"/>
              <a:gd name="connsiteX1" fmla="*/ 12191999 w 12191999"/>
              <a:gd name="connsiteY1" fmla="*/ 0 h 3429000"/>
              <a:gd name="connsiteX2" fmla="*/ 12191999 w 12191999"/>
              <a:gd name="connsiteY2" fmla="*/ 3429000 h 3429000"/>
              <a:gd name="connsiteX3" fmla="*/ 0 w 1219199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9" h="3429000">
                <a:moveTo>
                  <a:pt x="0" y="0"/>
                </a:moveTo>
                <a:lnTo>
                  <a:pt x="12191999" y="0"/>
                </a:lnTo>
                <a:lnTo>
                  <a:pt x="12191999" y="3429000"/>
                </a:lnTo>
                <a:lnTo>
                  <a:pt x="0" y="342900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Click here to add your image &gt; right click “Send to back”</a:t>
            </a:r>
          </a:p>
        </p:txBody>
      </p:sp>
    </p:spTree>
    <p:extLst>
      <p:ext uri="{BB962C8B-B14F-4D97-AF65-F5344CB8AC3E}">
        <p14:creationId xmlns:p14="http://schemas.microsoft.com/office/powerpoint/2010/main" val="342125815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5F42-CC18-BA89-C7CF-296F7A0357B4}"/>
              </a:ext>
            </a:extLst>
          </p:cNvPr>
          <p:cNvSpPr>
            <a:spLocks noGrp="1"/>
          </p:cNvSpPr>
          <p:nvPr>
            <p:ph type="title" hasCustomPrompt="1"/>
          </p:nvPr>
        </p:nvSpPr>
        <p:spPr>
          <a:xfrm>
            <a:off x="550863" y="430442"/>
            <a:ext cx="9866312" cy="415132"/>
          </a:xfrm>
        </p:spPr>
        <p:txBody>
          <a:bodyPr/>
          <a:lstStyle/>
          <a:p>
            <a:r>
              <a:rPr lang="en-US"/>
              <a:t>Agenda or table of contents</a:t>
            </a:r>
          </a:p>
        </p:txBody>
      </p:sp>
      <p:sp>
        <p:nvSpPr>
          <p:cNvPr id="8" name="Text Placeholder 7">
            <a:extLst>
              <a:ext uri="{FF2B5EF4-FFF2-40B4-BE49-F238E27FC236}">
                <a16:creationId xmlns:a16="http://schemas.microsoft.com/office/drawing/2014/main" id="{DF66D542-F694-DEA1-C15C-61A66747943D}"/>
              </a:ext>
            </a:extLst>
          </p:cNvPr>
          <p:cNvSpPr>
            <a:spLocks noGrp="1"/>
          </p:cNvSpPr>
          <p:nvPr>
            <p:ph type="body" sz="quarter" idx="12" hasCustomPrompt="1"/>
          </p:nvPr>
        </p:nvSpPr>
        <p:spPr>
          <a:xfrm>
            <a:off x="1029897"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9">
            <a:extLst>
              <a:ext uri="{FF2B5EF4-FFF2-40B4-BE49-F238E27FC236}">
                <a16:creationId xmlns:a16="http://schemas.microsoft.com/office/drawing/2014/main" id="{92D75C9B-021F-EF4A-D53D-80D1128BC358}"/>
              </a:ext>
            </a:extLst>
          </p:cNvPr>
          <p:cNvSpPr>
            <a:spLocks noGrp="1"/>
          </p:cNvSpPr>
          <p:nvPr>
            <p:ph type="body" sz="quarter" idx="13" hasCustomPrompt="1"/>
          </p:nvPr>
        </p:nvSpPr>
        <p:spPr>
          <a:xfrm>
            <a:off x="1971976" y="1434461"/>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7" name="Text Placeholder 16">
            <a:extLst>
              <a:ext uri="{FF2B5EF4-FFF2-40B4-BE49-F238E27FC236}">
                <a16:creationId xmlns:a16="http://schemas.microsoft.com/office/drawing/2014/main" id="{4DDC1D93-0D91-8912-41CA-D6126A54028B}"/>
              </a:ext>
            </a:extLst>
          </p:cNvPr>
          <p:cNvSpPr>
            <a:spLocks noGrp="1"/>
          </p:cNvSpPr>
          <p:nvPr>
            <p:ph type="body" sz="quarter" idx="14" hasCustomPrompt="1"/>
          </p:nvPr>
        </p:nvSpPr>
        <p:spPr>
          <a:xfrm>
            <a:off x="1972672" y="1688391"/>
            <a:ext cx="2653801"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73" name="Text Placeholder 9">
            <a:extLst>
              <a:ext uri="{FF2B5EF4-FFF2-40B4-BE49-F238E27FC236}">
                <a16:creationId xmlns:a16="http://schemas.microsoft.com/office/drawing/2014/main" id="{D5E7EF27-E45F-DA76-3714-FAFEA04CB1EB}"/>
              </a:ext>
            </a:extLst>
          </p:cNvPr>
          <p:cNvSpPr>
            <a:spLocks noGrp="1"/>
          </p:cNvSpPr>
          <p:nvPr>
            <p:ph type="body" sz="quarter" idx="17" hasCustomPrompt="1"/>
          </p:nvPr>
        </p:nvSpPr>
        <p:spPr>
          <a:xfrm>
            <a:off x="5472113"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2" name="Text Placeholder 7">
            <a:extLst>
              <a:ext uri="{FF2B5EF4-FFF2-40B4-BE49-F238E27FC236}">
                <a16:creationId xmlns:a16="http://schemas.microsoft.com/office/drawing/2014/main" id="{32661E41-4B51-97A1-3EBD-0A9EDDB0FC4D}"/>
              </a:ext>
            </a:extLst>
          </p:cNvPr>
          <p:cNvSpPr>
            <a:spLocks noGrp="1"/>
          </p:cNvSpPr>
          <p:nvPr>
            <p:ph type="body" sz="quarter" idx="33" hasCustomPrompt="1"/>
          </p:nvPr>
        </p:nvSpPr>
        <p:spPr>
          <a:xfrm>
            <a:off x="6807093"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3" name="Text Placeholder 9">
            <a:extLst>
              <a:ext uri="{FF2B5EF4-FFF2-40B4-BE49-F238E27FC236}">
                <a16:creationId xmlns:a16="http://schemas.microsoft.com/office/drawing/2014/main" id="{BE1BB531-4610-52AB-04A4-AA42E976613C}"/>
              </a:ext>
            </a:extLst>
          </p:cNvPr>
          <p:cNvSpPr>
            <a:spLocks noGrp="1"/>
          </p:cNvSpPr>
          <p:nvPr>
            <p:ph type="body" sz="quarter" idx="34" hasCustomPrompt="1"/>
          </p:nvPr>
        </p:nvSpPr>
        <p:spPr>
          <a:xfrm>
            <a:off x="7749172" y="1434461"/>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94" name="Text Placeholder 16">
            <a:extLst>
              <a:ext uri="{FF2B5EF4-FFF2-40B4-BE49-F238E27FC236}">
                <a16:creationId xmlns:a16="http://schemas.microsoft.com/office/drawing/2014/main" id="{8D5A166C-6660-227A-C461-CA755F806166}"/>
              </a:ext>
            </a:extLst>
          </p:cNvPr>
          <p:cNvSpPr>
            <a:spLocks noGrp="1"/>
          </p:cNvSpPr>
          <p:nvPr>
            <p:ph type="body" sz="quarter" idx="35" hasCustomPrompt="1"/>
          </p:nvPr>
        </p:nvSpPr>
        <p:spPr>
          <a:xfrm>
            <a:off x="7749867" y="1688391"/>
            <a:ext cx="2653200"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96" name="Text Placeholder 9">
            <a:extLst>
              <a:ext uri="{FF2B5EF4-FFF2-40B4-BE49-F238E27FC236}">
                <a16:creationId xmlns:a16="http://schemas.microsoft.com/office/drawing/2014/main" id="{C9A05DDF-AD44-3F54-C92C-E3577ABD3377}"/>
              </a:ext>
            </a:extLst>
          </p:cNvPr>
          <p:cNvSpPr>
            <a:spLocks noGrp="1"/>
          </p:cNvSpPr>
          <p:nvPr>
            <p:ph type="body" sz="quarter" idx="37" hasCustomPrompt="1"/>
          </p:nvPr>
        </p:nvSpPr>
        <p:spPr>
          <a:xfrm>
            <a:off x="11249309"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16" name="Text Placeholder 7">
            <a:extLst>
              <a:ext uri="{FF2B5EF4-FFF2-40B4-BE49-F238E27FC236}">
                <a16:creationId xmlns:a16="http://schemas.microsoft.com/office/drawing/2014/main" id="{2C3CF057-756B-61AC-7B9E-6E2494D5EA5A}"/>
              </a:ext>
            </a:extLst>
          </p:cNvPr>
          <p:cNvSpPr>
            <a:spLocks noGrp="1"/>
          </p:cNvSpPr>
          <p:nvPr>
            <p:ph type="body" sz="quarter" idx="41" hasCustomPrompt="1"/>
          </p:nvPr>
        </p:nvSpPr>
        <p:spPr>
          <a:xfrm>
            <a:off x="1029897" y="2529800"/>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17" name="Text Placeholder 9">
            <a:extLst>
              <a:ext uri="{FF2B5EF4-FFF2-40B4-BE49-F238E27FC236}">
                <a16:creationId xmlns:a16="http://schemas.microsoft.com/office/drawing/2014/main" id="{9D45D3D8-7D1A-C819-AA57-5A798C14BA28}"/>
              </a:ext>
            </a:extLst>
          </p:cNvPr>
          <p:cNvSpPr>
            <a:spLocks noGrp="1"/>
          </p:cNvSpPr>
          <p:nvPr>
            <p:ph type="body" sz="quarter" idx="42" hasCustomPrompt="1"/>
          </p:nvPr>
        </p:nvSpPr>
        <p:spPr>
          <a:xfrm>
            <a:off x="1971976" y="2670218"/>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18" name="Text Placeholder 16">
            <a:extLst>
              <a:ext uri="{FF2B5EF4-FFF2-40B4-BE49-F238E27FC236}">
                <a16:creationId xmlns:a16="http://schemas.microsoft.com/office/drawing/2014/main" id="{B745411A-C62A-BEAD-6FBE-83FC033EFC05}"/>
              </a:ext>
            </a:extLst>
          </p:cNvPr>
          <p:cNvSpPr>
            <a:spLocks noGrp="1"/>
          </p:cNvSpPr>
          <p:nvPr>
            <p:ph type="body" sz="quarter" idx="43" hasCustomPrompt="1"/>
          </p:nvPr>
        </p:nvSpPr>
        <p:spPr>
          <a:xfrm>
            <a:off x="1972672" y="2924148"/>
            <a:ext cx="2653801"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20" name="Text Placeholder 9">
            <a:extLst>
              <a:ext uri="{FF2B5EF4-FFF2-40B4-BE49-F238E27FC236}">
                <a16:creationId xmlns:a16="http://schemas.microsoft.com/office/drawing/2014/main" id="{F803C3F3-FC31-31B3-31AB-15EEA081EFFF}"/>
              </a:ext>
            </a:extLst>
          </p:cNvPr>
          <p:cNvSpPr>
            <a:spLocks noGrp="1"/>
          </p:cNvSpPr>
          <p:nvPr>
            <p:ph type="body" sz="quarter" idx="45" hasCustomPrompt="1"/>
          </p:nvPr>
        </p:nvSpPr>
        <p:spPr>
          <a:xfrm>
            <a:off x="5472113" y="2621770"/>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1" name="Text Placeholder 7">
            <a:extLst>
              <a:ext uri="{FF2B5EF4-FFF2-40B4-BE49-F238E27FC236}">
                <a16:creationId xmlns:a16="http://schemas.microsoft.com/office/drawing/2014/main" id="{03526AC8-E51A-365E-DAB1-BFE2A99A26F7}"/>
              </a:ext>
            </a:extLst>
          </p:cNvPr>
          <p:cNvSpPr>
            <a:spLocks noGrp="1"/>
          </p:cNvSpPr>
          <p:nvPr>
            <p:ph type="body" sz="quarter" idx="46" hasCustomPrompt="1"/>
          </p:nvPr>
        </p:nvSpPr>
        <p:spPr>
          <a:xfrm>
            <a:off x="6807093" y="2529800"/>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2" name="Text Placeholder 9">
            <a:extLst>
              <a:ext uri="{FF2B5EF4-FFF2-40B4-BE49-F238E27FC236}">
                <a16:creationId xmlns:a16="http://schemas.microsoft.com/office/drawing/2014/main" id="{9358EC79-EDC5-ACDB-1385-DB8CE3DA6AA7}"/>
              </a:ext>
            </a:extLst>
          </p:cNvPr>
          <p:cNvSpPr>
            <a:spLocks noGrp="1"/>
          </p:cNvSpPr>
          <p:nvPr>
            <p:ph type="body" sz="quarter" idx="47" hasCustomPrompt="1"/>
          </p:nvPr>
        </p:nvSpPr>
        <p:spPr>
          <a:xfrm>
            <a:off x="7749172" y="2670218"/>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23" name="Text Placeholder 16">
            <a:extLst>
              <a:ext uri="{FF2B5EF4-FFF2-40B4-BE49-F238E27FC236}">
                <a16:creationId xmlns:a16="http://schemas.microsoft.com/office/drawing/2014/main" id="{49AE528D-4946-B733-4226-EE3933A53D6E}"/>
              </a:ext>
            </a:extLst>
          </p:cNvPr>
          <p:cNvSpPr>
            <a:spLocks noGrp="1"/>
          </p:cNvSpPr>
          <p:nvPr>
            <p:ph type="body" sz="quarter" idx="48" hasCustomPrompt="1"/>
          </p:nvPr>
        </p:nvSpPr>
        <p:spPr>
          <a:xfrm>
            <a:off x="7749867" y="2924148"/>
            <a:ext cx="2653200" cy="556045"/>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25" name="Text Placeholder 9">
            <a:extLst>
              <a:ext uri="{FF2B5EF4-FFF2-40B4-BE49-F238E27FC236}">
                <a16:creationId xmlns:a16="http://schemas.microsoft.com/office/drawing/2014/main" id="{AB2CF555-11AE-6C77-FF83-A2354CFE3C81}"/>
              </a:ext>
            </a:extLst>
          </p:cNvPr>
          <p:cNvSpPr>
            <a:spLocks noGrp="1"/>
          </p:cNvSpPr>
          <p:nvPr>
            <p:ph type="body" sz="quarter" idx="50" hasCustomPrompt="1"/>
          </p:nvPr>
        </p:nvSpPr>
        <p:spPr>
          <a:xfrm>
            <a:off x="11249309" y="2621770"/>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7" name="Text Placeholder 7">
            <a:extLst>
              <a:ext uri="{FF2B5EF4-FFF2-40B4-BE49-F238E27FC236}">
                <a16:creationId xmlns:a16="http://schemas.microsoft.com/office/drawing/2014/main" id="{FB1AD88F-B01E-BA5E-F1FC-E639C8B24F4B}"/>
              </a:ext>
            </a:extLst>
          </p:cNvPr>
          <p:cNvSpPr>
            <a:spLocks noGrp="1"/>
          </p:cNvSpPr>
          <p:nvPr>
            <p:ph type="body" sz="quarter" idx="52" hasCustomPrompt="1"/>
          </p:nvPr>
        </p:nvSpPr>
        <p:spPr>
          <a:xfrm>
            <a:off x="1029897" y="3766065"/>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8" name="Text Placeholder 9">
            <a:extLst>
              <a:ext uri="{FF2B5EF4-FFF2-40B4-BE49-F238E27FC236}">
                <a16:creationId xmlns:a16="http://schemas.microsoft.com/office/drawing/2014/main" id="{94865C4A-3E13-C207-65B4-CF43860B4F08}"/>
              </a:ext>
            </a:extLst>
          </p:cNvPr>
          <p:cNvSpPr>
            <a:spLocks noGrp="1"/>
          </p:cNvSpPr>
          <p:nvPr>
            <p:ph type="body" sz="quarter" idx="53" hasCustomPrompt="1"/>
          </p:nvPr>
        </p:nvSpPr>
        <p:spPr>
          <a:xfrm>
            <a:off x="1971976" y="3906483"/>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29" name="Text Placeholder 16">
            <a:extLst>
              <a:ext uri="{FF2B5EF4-FFF2-40B4-BE49-F238E27FC236}">
                <a16:creationId xmlns:a16="http://schemas.microsoft.com/office/drawing/2014/main" id="{6582F593-C97B-FEA1-1592-E3D5869180E7}"/>
              </a:ext>
            </a:extLst>
          </p:cNvPr>
          <p:cNvSpPr>
            <a:spLocks noGrp="1"/>
          </p:cNvSpPr>
          <p:nvPr>
            <p:ph type="body" sz="quarter" idx="54" hasCustomPrompt="1"/>
          </p:nvPr>
        </p:nvSpPr>
        <p:spPr>
          <a:xfrm>
            <a:off x="1972672" y="4160413"/>
            <a:ext cx="2653801"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30" name="Text Placeholder 9">
            <a:extLst>
              <a:ext uri="{FF2B5EF4-FFF2-40B4-BE49-F238E27FC236}">
                <a16:creationId xmlns:a16="http://schemas.microsoft.com/office/drawing/2014/main" id="{1C1B07A7-4014-EA70-D110-658BFB1C64FE}"/>
              </a:ext>
            </a:extLst>
          </p:cNvPr>
          <p:cNvSpPr>
            <a:spLocks noGrp="1"/>
          </p:cNvSpPr>
          <p:nvPr>
            <p:ph type="body" sz="quarter" idx="55" hasCustomPrompt="1"/>
          </p:nvPr>
        </p:nvSpPr>
        <p:spPr>
          <a:xfrm>
            <a:off x="5472113" y="3858035"/>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1" name="Text Placeholder 7">
            <a:extLst>
              <a:ext uri="{FF2B5EF4-FFF2-40B4-BE49-F238E27FC236}">
                <a16:creationId xmlns:a16="http://schemas.microsoft.com/office/drawing/2014/main" id="{E530D029-30DD-6092-ED2E-5181EE038BE0}"/>
              </a:ext>
            </a:extLst>
          </p:cNvPr>
          <p:cNvSpPr>
            <a:spLocks noGrp="1"/>
          </p:cNvSpPr>
          <p:nvPr>
            <p:ph type="body" sz="quarter" idx="56" hasCustomPrompt="1"/>
          </p:nvPr>
        </p:nvSpPr>
        <p:spPr>
          <a:xfrm>
            <a:off x="6807093" y="3766065"/>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32" name="Text Placeholder 9">
            <a:extLst>
              <a:ext uri="{FF2B5EF4-FFF2-40B4-BE49-F238E27FC236}">
                <a16:creationId xmlns:a16="http://schemas.microsoft.com/office/drawing/2014/main" id="{7916BBC1-553C-EFF4-9F67-6EAD67458C05}"/>
              </a:ext>
            </a:extLst>
          </p:cNvPr>
          <p:cNvSpPr>
            <a:spLocks noGrp="1"/>
          </p:cNvSpPr>
          <p:nvPr>
            <p:ph type="body" sz="quarter" idx="57" hasCustomPrompt="1"/>
          </p:nvPr>
        </p:nvSpPr>
        <p:spPr>
          <a:xfrm>
            <a:off x="7749172" y="3906483"/>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33" name="Text Placeholder 16">
            <a:extLst>
              <a:ext uri="{FF2B5EF4-FFF2-40B4-BE49-F238E27FC236}">
                <a16:creationId xmlns:a16="http://schemas.microsoft.com/office/drawing/2014/main" id="{17362D47-FC95-608F-5000-39E31A237F2F}"/>
              </a:ext>
            </a:extLst>
          </p:cNvPr>
          <p:cNvSpPr>
            <a:spLocks noGrp="1"/>
          </p:cNvSpPr>
          <p:nvPr>
            <p:ph type="body" sz="quarter" idx="58" hasCustomPrompt="1"/>
          </p:nvPr>
        </p:nvSpPr>
        <p:spPr>
          <a:xfrm>
            <a:off x="7749867" y="4160413"/>
            <a:ext cx="2653200"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35" name="Text Placeholder 9">
            <a:extLst>
              <a:ext uri="{FF2B5EF4-FFF2-40B4-BE49-F238E27FC236}">
                <a16:creationId xmlns:a16="http://schemas.microsoft.com/office/drawing/2014/main" id="{1ACE4A62-A719-DCA6-1FCD-4BDF4C93376F}"/>
              </a:ext>
            </a:extLst>
          </p:cNvPr>
          <p:cNvSpPr>
            <a:spLocks noGrp="1"/>
          </p:cNvSpPr>
          <p:nvPr>
            <p:ph type="body" sz="quarter" idx="60" hasCustomPrompt="1"/>
          </p:nvPr>
        </p:nvSpPr>
        <p:spPr>
          <a:xfrm>
            <a:off x="11249309" y="3858035"/>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7" name="Text Placeholder 7">
            <a:extLst>
              <a:ext uri="{FF2B5EF4-FFF2-40B4-BE49-F238E27FC236}">
                <a16:creationId xmlns:a16="http://schemas.microsoft.com/office/drawing/2014/main" id="{7F161E15-56CC-7511-A269-DA6E0BB0137F}"/>
              </a:ext>
            </a:extLst>
          </p:cNvPr>
          <p:cNvSpPr>
            <a:spLocks noGrp="1"/>
          </p:cNvSpPr>
          <p:nvPr>
            <p:ph type="body" sz="quarter" idx="62" hasCustomPrompt="1"/>
          </p:nvPr>
        </p:nvSpPr>
        <p:spPr>
          <a:xfrm>
            <a:off x="1029897" y="500332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38" name="Text Placeholder 9">
            <a:extLst>
              <a:ext uri="{FF2B5EF4-FFF2-40B4-BE49-F238E27FC236}">
                <a16:creationId xmlns:a16="http://schemas.microsoft.com/office/drawing/2014/main" id="{45D9DE53-3A85-99A2-FB25-47DB4220CAF8}"/>
              </a:ext>
            </a:extLst>
          </p:cNvPr>
          <p:cNvSpPr>
            <a:spLocks noGrp="1"/>
          </p:cNvSpPr>
          <p:nvPr>
            <p:ph type="body" sz="quarter" idx="63" hasCustomPrompt="1"/>
          </p:nvPr>
        </p:nvSpPr>
        <p:spPr>
          <a:xfrm>
            <a:off x="1971976" y="5143744"/>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39" name="Text Placeholder 16">
            <a:extLst>
              <a:ext uri="{FF2B5EF4-FFF2-40B4-BE49-F238E27FC236}">
                <a16:creationId xmlns:a16="http://schemas.microsoft.com/office/drawing/2014/main" id="{F04C0A4D-D83A-06B6-9D8C-4AA08745198C}"/>
              </a:ext>
            </a:extLst>
          </p:cNvPr>
          <p:cNvSpPr>
            <a:spLocks noGrp="1"/>
          </p:cNvSpPr>
          <p:nvPr>
            <p:ph type="body" sz="quarter" idx="64" hasCustomPrompt="1"/>
          </p:nvPr>
        </p:nvSpPr>
        <p:spPr>
          <a:xfrm>
            <a:off x="1972672" y="5397674"/>
            <a:ext cx="2653801"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40" name="Text Placeholder 9">
            <a:extLst>
              <a:ext uri="{FF2B5EF4-FFF2-40B4-BE49-F238E27FC236}">
                <a16:creationId xmlns:a16="http://schemas.microsoft.com/office/drawing/2014/main" id="{B71E5EF9-9751-690B-D2D3-DD0C03918468}"/>
              </a:ext>
            </a:extLst>
          </p:cNvPr>
          <p:cNvSpPr>
            <a:spLocks noGrp="1"/>
          </p:cNvSpPr>
          <p:nvPr>
            <p:ph type="body" sz="quarter" idx="65" hasCustomPrompt="1"/>
          </p:nvPr>
        </p:nvSpPr>
        <p:spPr>
          <a:xfrm>
            <a:off x="5472113" y="509529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41" name="Text Placeholder 7">
            <a:extLst>
              <a:ext uri="{FF2B5EF4-FFF2-40B4-BE49-F238E27FC236}">
                <a16:creationId xmlns:a16="http://schemas.microsoft.com/office/drawing/2014/main" id="{7D8561A4-E38F-9B11-DA89-06919A0AF36A}"/>
              </a:ext>
            </a:extLst>
          </p:cNvPr>
          <p:cNvSpPr>
            <a:spLocks noGrp="1"/>
          </p:cNvSpPr>
          <p:nvPr>
            <p:ph type="body" sz="quarter" idx="66" hasCustomPrompt="1"/>
          </p:nvPr>
        </p:nvSpPr>
        <p:spPr>
          <a:xfrm>
            <a:off x="6807093" y="500332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2" name="Text Placeholder 9">
            <a:extLst>
              <a:ext uri="{FF2B5EF4-FFF2-40B4-BE49-F238E27FC236}">
                <a16:creationId xmlns:a16="http://schemas.microsoft.com/office/drawing/2014/main" id="{112F4E8D-8CBC-900E-9B5B-DD854490C0FF}"/>
              </a:ext>
            </a:extLst>
          </p:cNvPr>
          <p:cNvSpPr>
            <a:spLocks noGrp="1"/>
          </p:cNvSpPr>
          <p:nvPr>
            <p:ph type="body" sz="quarter" idx="67" hasCustomPrompt="1"/>
          </p:nvPr>
        </p:nvSpPr>
        <p:spPr>
          <a:xfrm>
            <a:off x="7749172" y="5143744"/>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43" name="Text Placeholder 16">
            <a:extLst>
              <a:ext uri="{FF2B5EF4-FFF2-40B4-BE49-F238E27FC236}">
                <a16:creationId xmlns:a16="http://schemas.microsoft.com/office/drawing/2014/main" id="{5353A231-866F-0557-DE3D-9664FB3C84AB}"/>
              </a:ext>
            </a:extLst>
          </p:cNvPr>
          <p:cNvSpPr>
            <a:spLocks noGrp="1"/>
          </p:cNvSpPr>
          <p:nvPr>
            <p:ph type="body" sz="quarter" idx="68" hasCustomPrompt="1"/>
          </p:nvPr>
        </p:nvSpPr>
        <p:spPr>
          <a:xfrm>
            <a:off x="7749867" y="5397674"/>
            <a:ext cx="2653200"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45" name="Text Placeholder 9">
            <a:extLst>
              <a:ext uri="{FF2B5EF4-FFF2-40B4-BE49-F238E27FC236}">
                <a16:creationId xmlns:a16="http://schemas.microsoft.com/office/drawing/2014/main" id="{A32F3225-280B-5170-C768-7D82C60F332E}"/>
              </a:ext>
            </a:extLst>
          </p:cNvPr>
          <p:cNvSpPr>
            <a:spLocks noGrp="1"/>
          </p:cNvSpPr>
          <p:nvPr>
            <p:ph type="body" sz="quarter" idx="70" hasCustomPrompt="1"/>
          </p:nvPr>
        </p:nvSpPr>
        <p:spPr>
          <a:xfrm>
            <a:off x="11249309" y="509529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pic>
        <p:nvPicPr>
          <p:cNvPr id="4" name="GroupM_SingleColor_Logo_Navy_RGB.png">
            <a:extLst>
              <a:ext uri="{FF2B5EF4-FFF2-40B4-BE49-F238E27FC236}">
                <a16:creationId xmlns:a16="http://schemas.microsoft.com/office/drawing/2014/main" id="{3C9CF4CB-27A9-3C8C-164C-3A7F09DB01F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899529142"/>
      </p:ext>
    </p:extLst>
  </p:cSld>
  <p:clrMapOvr>
    <a:masterClrMapping/>
  </p:clrMapOvr>
  <p:extLst>
    <p:ext uri="{DCECCB84-F9BA-43D5-87BE-67443E8EF086}">
      <p15:sldGuideLst xmlns:p15="http://schemas.microsoft.com/office/powerpoint/2012/main">
        <p15:guide id="1" pos="665">
          <p15:clr>
            <a:srgbClr val="FBAE40"/>
          </p15:clr>
        </p15:guide>
        <p15:guide id="2" orient="horz" pos="913">
          <p15:clr>
            <a:srgbClr val="FBAE40"/>
          </p15:clr>
        </p15:guide>
        <p15:guide id="3" pos="3704">
          <p15:clr>
            <a:srgbClr val="FBAE40"/>
          </p15:clr>
        </p15:guide>
        <p15:guide id="4" pos="427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5F42-CC18-BA89-C7CF-296F7A0357B4}"/>
              </a:ext>
            </a:extLst>
          </p:cNvPr>
          <p:cNvSpPr>
            <a:spLocks noGrp="1"/>
          </p:cNvSpPr>
          <p:nvPr>
            <p:ph type="title" hasCustomPrompt="1"/>
          </p:nvPr>
        </p:nvSpPr>
        <p:spPr>
          <a:xfrm>
            <a:off x="550863" y="430442"/>
            <a:ext cx="9866312" cy="415132"/>
          </a:xfrm>
        </p:spPr>
        <p:txBody>
          <a:bodyPr/>
          <a:lstStyle/>
          <a:p>
            <a:r>
              <a:rPr lang="en-US"/>
              <a:t>Agenda or table of contents</a:t>
            </a:r>
          </a:p>
        </p:txBody>
      </p:sp>
      <p:sp>
        <p:nvSpPr>
          <p:cNvPr id="8" name="Text Placeholder 7">
            <a:extLst>
              <a:ext uri="{FF2B5EF4-FFF2-40B4-BE49-F238E27FC236}">
                <a16:creationId xmlns:a16="http://schemas.microsoft.com/office/drawing/2014/main" id="{DF66D542-F694-DEA1-C15C-61A66747943D}"/>
              </a:ext>
            </a:extLst>
          </p:cNvPr>
          <p:cNvSpPr>
            <a:spLocks noGrp="1"/>
          </p:cNvSpPr>
          <p:nvPr>
            <p:ph type="body" sz="quarter" idx="12" hasCustomPrompt="1"/>
          </p:nvPr>
        </p:nvSpPr>
        <p:spPr>
          <a:xfrm>
            <a:off x="1029897"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9">
            <a:extLst>
              <a:ext uri="{FF2B5EF4-FFF2-40B4-BE49-F238E27FC236}">
                <a16:creationId xmlns:a16="http://schemas.microsoft.com/office/drawing/2014/main" id="{92D75C9B-021F-EF4A-D53D-80D1128BC358}"/>
              </a:ext>
            </a:extLst>
          </p:cNvPr>
          <p:cNvSpPr>
            <a:spLocks noGrp="1"/>
          </p:cNvSpPr>
          <p:nvPr>
            <p:ph type="body" sz="quarter" idx="13" hasCustomPrompt="1"/>
          </p:nvPr>
        </p:nvSpPr>
        <p:spPr>
          <a:xfrm>
            <a:off x="1971976" y="1429973"/>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7" name="Text Placeholder 16">
            <a:extLst>
              <a:ext uri="{FF2B5EF4-FFF2-40B4-BE49-F238E27FC236}">
                <a16:creationId xmlns:a16="http://schemas.microsoft.com/office/drawing/2014/main" id="{4DDC1D93-0D91-8912-41CA-D6126A54028B}"/>
              </a:ext>
            </a:extLst>
          </p:cNvPr>
          <p:cNvSpPr>
            <a:spLocks noGrp="1"/>
          </p:cNvSpPr>
          <p:nvPr>
            <p:ph type="body" sz="quarter" idx="14" hasCustomPrompt="1"/>
          </p:nvPr>
        </p:nvSpPr>
        <p:spPr>
          <a:xfrm>
            <a:off x="1972672" y="1955694"/>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73" name="Text Placeholder 9">
            <a:extLst>
              <a:ext uri="{FF2B5EF4-FFF2-40B4-BE49-F238E27FC236}">
                <a16:creationId xmlns:a16="http://schemas.microsoft.com/office/drawing/2014/main" id="{D5E7EF27-E45F-DA76-3714-FAFEA04CB1EB}"/>
              </a:ext>
            </a:extLst>
          </p:cNvPr>
          <p:cNvSpPr>
            <a:spLocks noGrp="1"/>
          </p:cNvSpPr>
          <p:nvPr>
            <p:ph type="body" sz="quarter" idx="17" hasCustomPrompt="1"/>
          </p:nvPr>
        </p:nvSpPr>
        <p:spPr>
          <a:xfrm>
            <a:off x="5472113"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2" name="Text Placeholder 7">
            <a:extLst>
              <a:ext uri="{FF2B5EF4-FFF2-40B4-BE49-F238E27FC236}">
                <a16:creationId xmlns:a16="http://schemas.microsoft.com/office/drawing/2014/main" id="{32661E41-4B51-97A1-3EBD-0A9EDDB0FC4D}"/>
              </a:ext>
            </a:extLst>
          </p:cNvPr>
          <p:cNvSpPr>
            <a:spLocks noGrp="1"/>
          </p:cNvSpPr>
          <p:nvPr>
            <p:ph type="body" sz="quarter" idx="33" hasCustomPrompt="1"/>
          </p:nvPr>
        </p:nvSpPr>
        <p:spPr>
          <a:xfrm>
            <a:off x="6807093" y="128769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3" name="Text Placeholder 9">
            <a:extLst>
              <a:ext uri="{FF2B5EF4-FFF2-40B4-BE49-F238E27FC236}">
                <a16:creationId xmlns:a16="http://schemas.microsoft.com/office/drawing/2014/main" id="{BE1BB531-4610-52AB-04A4-AA42E976613C}"/>
              </a:ext>
            </a:extLst>
          </p:cNvPr>
          <p:cNvSpPr>
            <a:spLocks noGrp="1"/>
          </p:cNvSpPr>
          <p:nvPr>
            <p:ph type="body" sz="quarter" idx="34" hasCustomPrompt="1"/>
          </p:nvPr>
        </p:nvSpPr>
        <p:spPr>
          <a:xfrm>
            <a:off x="7749172" y="1429973"/>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94" name="Text Placeholder 16">
            <a:extLst>
              <a:ext uri="{FF2B5EF4-FFF2-40B4-BE49-F238E27FC236}">
                <a16:creationId xmlns:a16="http://schemas.microsoft.com/office/drawing/2014/main" id="{8D5A166C-6660-227A-C461-CA755F806166}"/>
              </a:ext>
            </a:extLst>
          </p:cNvPr>
          <p:cNvSpPr>
            <a:spLocks noGrp="1"/>
          </p:cNvSpPr>
          <p:nvPr>
            <p:ph type="body" sz="quarter" idx="35" hasCustomPrompt="1"/>
          </p:nvPr>
        </p:nvSpPr>
        <p:spPr>
          <a:xfrm>
            <a:off x="7749868" y="1955694"/>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96" name="Text Placeholder 9">
            <a:extLst>
              <a:ext uri="{FF2B5EF4-FFF2-40B4-BE49-F238E27FC236}">
                <a16:creationId xmlns:a16="http://schemas.microsoft.com/office/drawing/2014/main" id="{C9A05DDF-AD44-3F54-C92C-E3577ABD3377}"/>
              </a:ext>
            </a:extLst>
          </p:cNvPr>
          <p:cNvSpPr>
            <a:spLocks noGrp="1"/>
          </p:cNvSpPr>
          <p:nvPr>
            <p:ph type="body" sz="quarter" idx="37" hasCustomPrompt="1"/>
          </p:nvPr>
        </p:nvSpPr>
        <p:spPr>
          <a:xfrm>
            <a:off x="11249309"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 name="Text Placeholder 16">
            <a:extLst>
              <a:ext uri="{FF2B5EF4-FFF2-40B4-BE49-F238E27FC236}">
                <a16:creationId xmlns:a16="http://schemas.microsoft.com/office/drawing/2014/main" id="{FD117223-957A-C17A-8008-11922C8F7660}"/>
              </a:ext>
            </a:extLst>
          </p:cNvPr>
          <p:cNvSpPr>
            <a:spLocks noGrp="1"/>
          </p:cNvSpPr>
          <p:nvPr>
            <p:ph type="body" sz="quarter" idx="71" hasCustomPrompt="1"/>
          </p:nvPr>
        </p:nvSpPr>
        <p:spPr>
          <a:xfrm>
            <a:off x="1972672" y="1703399"/>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9" name="Text Placeholder 16">
            <a:extLst>
              <a:ext uri="{FF2B5EF4-FFF2-40B4-BE49-F238E27FC236}">
                <a16:creationId xmlns:a16="http://schemas.microsoft.com/office/drawing/2014/main" id="{43F89094-57AA-40CC-8ED4-2D7DBEF61C70}"/>
              </a:ext>
            </a:extLst>
          </p:cNvPr>
          <p:cNvSpPr>
            <a:spLocks noGrp="1"/>
          </p:cNvSpPr>
          <p:nvPr>
            <p:ph type="body" sz="quarter" idx="72" hasCustomPrompt="1"/>
          </p:nvPr>
        </p:nvSpPr>
        <p:spPr>
          <a:xfrm>
            <a:off x="7749868" y="1703399"/>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61" name="Text Placeholder 7">
            <a:extLst>
              <a:ext uri="{FF2B5EF4-FFF2-40B4-BE49-F238E27FC236}">
                <a16:creationId xmlns:a16="http://schemas.microsoft.com/office/drawing/2014/main" id="{C234A165-CF2B-201D-FF7E-5ECA56112057}"/>
              </a:ext>
            </a:extLst>
          </p:cNvPr>
          <p:cNvSpPr>
            <a:spLocks noGrp="1"/>
          </p:cNvSpPr>
          <p:nvPr>
            <p:ph type="body" sz="quarter" idx="73" hasCustomPrompt="1"/>
          </p:nvPr>
        </p:nvSpPr>
        <p:spPr>
          <a:xfrm>
            <a:off x="1029897" y="2567619"/>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2" name="Text Placeholder 9">
            <a:extLst>
              <a:ext uri="{FF2B5EF4-FFF2-40B4-BE49-F238E27FC236}">
                <a16:creationId xmlns:a16="http://schemas.microsoft.com/office/drawing/2014/main" id="{88F4E320-E6F9-5C34-2927-4CEA4395BAA2}"/>
              </a:ext>
            </a:extLst>
          </p:cNvPr>
          <p:cNvSpPr>
            <a:spLocks noGrp="1"/>
          </p:cNvSpPr>
          <p:nvPr>
            <p:ph type="body" sz="quarter" idx="74" hasCustomPrompt="1"/>
          </p:nvPr>
        </p:nvSpPr>
        <p:spPr>
          <a:xfrm>
            <a:off x="1971976" y="2715234"/>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63" name="Text Placeholder 16">
            <a:extLst>
              <a:ext uri="{FF2B5EF4-FFF2-40B4-BE49-F238E27FC236}">
                <a16:creationId xmlns:a16="http://schemas.microsoft.com/office/drawing/2014/main" id="{D04B18C3-4D81-DCCE-AFCB-25D1B6911C19}"/>
              </a:ext>
            </a:extLst>
          </p:cNvPr>
          <p:cNvSpPr>
            <a:spLocks noGrp="1"/>
          </p:cNvSpPr>
          <p:nvPr>
            <p:ph type="body" sz="quarter" idx="75" hasCustomPrompt="1"/>
          </p:nvPr>
        </p:nvSpPr>
        <p:spPr>
          <a:xfrm>
            <a:off x="1972672" y="3240955"/>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65" name="Text Placeholder 9">
            <a:extLst>
              <a:ext uri="{FF2B5EF4-FFF2-40B4-BE49-F238E27FC236}">
                <a16:creationId xmlns:a16="http://schemas.microsoft.com/office/drawing/2014/main" id="{C87934ED-37E1-8AD6-66F8-1FE46AD704D1}"/>
              </a:ext>
            </a:extLst>
          </p:cNvPr>
          <p:cNvSpPr>
            <a:spLocks noGrp="1"/>
          </p:cNvSpPr>
          <p:nvPr>
            <p:ph type="body" sz="quarter" idx="77" hasCustomPrompt="1"/>
          </p:nvPr>
        </p:nvSpPr>
        <p:spPr>
          <a:xfrm>
            <a:off x="5472113" y="2671274"/>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66" name="Text Placeholder 7">
            <a:extLst>
              <a:ext uri="{FF2B5EF4-FFF2-40B4-BE49-F238E27FC236}">
                <a16:creationId xmlns:a16="http://schemas.microsoft.com/office/drawing/2014/main" id="{FB3FC175-83E2-2926-A50C-41056660E5F0}"/>
              </a:ext>
            </a:extLst>
          </p:cNvPr>
          <p:cNvSpPr>
            <a:spLocks noGrp="1"/>
          </p:cNvSpPr>
          <p:nvPr>
            <p:ph type="body" sz="quarter" idx="78" hasCustomPrompt="1"/>
          </p:nvPr>
        </p:nvSpPr>
        <p:spPr>
          <a:xfrm>
            <a:off x="6807093" y="2573969"/>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7" name="Text Placeholder 9">
            <a:extLst>
              <a:ext uri="{FF2B5EF4-FFF2-40B4-BE49-F238E27FC236}">
                <a16:creationId xmlns:a16="http://schemas.microsoft.com/office/drawing/2014/main" id="{E8E91D3D-9100-7ABF-168D-DA177A46B687}"/>
              </a:ext>
            </a:extLst>
          </p:cNvPr>
          <p:cNvSpPr>
            <a:spLocks noGrp="1"/>
          </p:cNvSpPr>
          <p:nvPr>
            <p:ph type="body" sz="quarter" idx="79" hasCustomPrompt="1"/>
          </p:nvPr>
        </p:nvSpPr>
        <p:spPr>
          <a:xfrm>
            <a:off x="7749172" y="2715234"/>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68" name="Text Placeholder 16">
            <a:extLst>
              <a:ext uri="{FF2B5EF4-FFF2-40B4-BE49-F238E27FC236}">
                <a16:creationId xmlns:a16="http://schemas.microsoft.com/office/drawing/2014/main" id="{0211D933-160C-CB5A-76FE-9F79836F6B14}"/>
              </a:ext>
            </a:extLst>
          </p:cNvPr>
          <p:cNvSpPr>
            <a:spLocks noGrp="1"/>
          </p:cNvSpPr>
          <p:nvPr>
            <p:ph type="body" sz="quarter" idx="80" hasCustomPrompt="1"/>
          </p:nvPr>
        </p:nvSpPr>
        <p:spPr>
          <a:xfrm>
            <a:off x="7749868" y="3240955"/>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70" name="Text Placeholder 9">
            <a:extLst>
              <a:ext uri="{FF2B5EF4-FFF2-40B4-BE49-F238E27FC236}">
                <a16:creationId xmlns:a16="http://schemas.microsoft.com/office/drawing/2014/main" id="{69183147-20E9-D10D-44FA-4D84D4031C76}"/>
              </a:ext>
            </a:extLst>
          </p:cNvPr>
          <p:cNvSpPr>
            <a:spLocks noGrp="1"/>
          </p:cNvSpPr>
          <p:nvPr>
            <p:ph type="body" sz="quarter" idx="82" hasCustomPrompt="1"/>
          </p:nvPr>
        </p:nvSpPr>
        <p:spPr>
          <a:xfrm>
            <a:off x="11249309" y="2671274"/>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1" name="Text Placeholder 16">
            <a:extLst>
              <a:ext uri="{FF2B5EF4-FFF2-40B4-BE49-F238E27FC236}">
                <a16:creationId xmlns:a16="http://schemas.microsoft.com/office/drawing/2014/main" id="{E73B5404-F4CD-5E25-9104-1D42A062F6CD}"/>
              </a:ext>
            </a:extLst>
          </p:cNvPr>
          <p:cNvSpPr>
            <a:spLocks noGrp="1"/>
          </p:cNvSpPr>
          <p:nvPr>
            <p:ph type="body" sz="quarter" idx="83" hasCustomPrompt="1"/>
          </p:nvPr>
        </p:nvSpPr>
        <p:spPr>
          <a:xfrm>
            <a:off x="1972672" y="2988660"/>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72" name="Text Placeholder 16">
            <a:extLst>
              <a:ext uri="{FF2B5EF4-FFF2-40B4-BE49-F238E27FC236}">
                <a16:creationId xmlns:a16="http://schemas.microsoft.com/office/drawing/2014/main" id="{670228F7-4CB7-0568-7716-64C0C1D137C0}"/>
              </a:ext>
            </a:extLst>
          </p:cNvPr>
          <p:cNvSpPr>
            <a:spLocks noGrp="1"/>
          </p:cNvSpPr>
          <p:nvPr>
            <p:ph type="body" sz="quarter" idx="84" hasCustomPrompt="1"/>
          </p:nvPr>
        </p:nvSpPr>
        <p:spPr>
          <a:xfrm>
            <a:off x="7749868" y="2988660"/>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74" name="Text Placeholder 7">
            <a:extLst>
              <a:ext uri="{FF2B5EF4-FFF2-40B4-BE49-F238E27FC236}">
                <a16:creationId xmlns:a16="http://schemas.microsoft.com/office/drawing/2014/main" id="{C60A6DE7-C8EB-CCAC-2339-930569EB054F}"/>
              </a:ext>
            </a:extLst>
          </p:cNvPr>
          <p:cNvSpPr>
            <a:spLocks noGrp="1"/>
          </p:cNvSpPr>
          <p:nvPr>
            <p:ph type="body" sz="quarter" idx="85" hasCustomPrompt="1"/>
          </p:nvPr>
        </p:nvSpPr>
        <p:spPr>
          <a:xfrm>
            <a:off x="1029897" y="3852079"/>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5" name="Text Placeholder 9">
            <a:extLst>
              <a:ext uri="{FF2B5EF4-FFF2-40B4-BE49-F238E27FC236}">
                <a16:creationId xmlns:a16="http://schemas.microsoft.com/office/drawing/2014/main" id="{AC1F29D9-E69B-DA89-D704-38C93B751A9D}"/>
              </a:ext>
            </a:extLst>
          </p:cNvPr>
          <p:cNvSpPr>
            <a:spLocks noGrp="1"/>
          </p:cNvSpPr>
          <p:nvPr>
            <p:ph type="body" sz="quarter" idx="86" hasCustomPrompt="1"/>
          </p:nvPr>
        </p:nvSpPr>
        <p:spPr>
          <a:xfrm>
            <a:off x="1971976" y="4002473"/>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76" name="Text Placeholder 16">
            <a:extLst>
              <a:ext uri="{FF2B5EF4-FFF2-40B4-BE49-F238E27FC236}">
                <a16:creationId xmlns:a16="http://schemas.microsoft.com/office/drawing/2014/main" id="{393C3212-4F4E-F603-9138-9902DA01089D}"/>
              </a:ext>
            </a:extLst>
          </p:cNvPr>
          <p:cNvSpPr>
            <a:spLocks noGrp="1"/>
          </p:cNvSpPr>
          <p:nvPr>
            <p:ph type="body" sz="quarter" idx="87" hasCustomPrompt="1"/>
          </p:nvPr>
        </p:nvSpPr>
        <p:spPr>
          <a:xfrm>
            <a:off x="1972672" y="4528194"/>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78" name="Text Placeholder 9">
            <a:extLst>
              <a:ext uri="{FF2B5EF4-FFF2-40B4-BE49-F238E27FC236}">
                <a16:creationId xmlns:a16="http://schemas.microsoft.com/office/drawing/2014/main" id="{A53B9BE2-13F3-EBB8-5B99-6EBCC0144BED}"/>
              </a:ext>
            </a:extLst>
          </p:cNvPr>
          <p:cNvSpPr>
            <a:spLocks noGrp="1"/>
          </p:cNvSpPr>
          <p:nvPr>
            <p:ph type="body" sz="quarter" idx="89" hasCustomPrompt="1"/>
          </p:nvPr>
        </p:nvSpPr>
        <p:spPr>
          <a:xfrm>
            <a:off x="5472113" y="39585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9" name="Text Placeholder 7">
            <a:extLst>
              <a:ext uri="{FF2B5EF4-FFF2-40B4-BE49-F238E27FC236}">
                <a16:creationId xmlns:a16="http://schemas.microsoft.com/office/drawing/2014/main" id="{64571094-AF07-FE4C-2C09-7DEAAA5A8AF2}"/>
              </a:ext>
            </a:extLst>
          </p:cNvPr>
          <p:cNvSpPr>
            <a:spLocks noGrp="1"/>
          </p:cNvSpPr>
          <p:nvPr>
            <p:ph type="body" sz="quarter" idx="90" hasCustomPrompt="1"/>
          </p:nvPr>
        </p:nvSpPr>
        <p:spPr>
          <a:xfrm>
            <a:off x="6807093" y="3852079"/>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0" name="Text Placeholder 9">
            <a:extLst>
              <a:ext uri="{FF2B5EF4-FFF2-40B4-BE49-F238E27FC236}">
                <a16:creationId xmlns:a16="http://schemas.microsoft.com/office/drawing/2014/main" id="{92A02859-6ABE-C4F0-AA6A-6FD58E4B15B7}"/>
              </a:ext>
            </a:extLst>
          </p:cNvPr>
          <p:cNvSpPr>
            <a:spLocks noGrp="1"/>
          </p:cNvSpPr>
          <p:nvPr>
            <p:ph type="body" sz="quarter" idx="91" hasCustomPrompt="1"/>
          </p:nvPr>
        </p:nvSpPr>
        <p:spPr>
          <a:xfrm>
            <a:off x="7749172" y="4002473"/>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81" name="Text Placeholder 16">
            <a:extLst>
              <a:ext uri="{FF2B5EF4-FFF2-40B4-BE49-F238E27FC236}">
                <a16:creationId xmlns:a16="http://schemas.microsoft.com/office/drawing/2014/main" id="{C7BA3C52-5BF1-3F48-E5B2-F0087A2280CE}"/>
              </a:ext>
            </a:extLst>
          </p:cNvPr>
          <p:cNvSpPr>
            <a:spLocks noGrp="1"/>
          </p:cNvSpPr>
          <p:nvPr>
            <p:ph type="body" sz="quarter" idx="92" hasCustomPrompt="1"/>
          </p:nvPr>
        </p:nvSpPr>
        <p:spPr>
          <a:xfrm>
            <a:off x="7749868" y="4528194"/>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83" name="Text Placeholder 9">
            <a:extLst>
              <a:ext uri="{FF2B5EF4-FFF2-40B4-BE49-F238E27FC236}">
                <a16:creationId xmlns:a16="http://schemas.microsoft.com/office/drawing/2014/main" id="{4BC179CD-28E1-077F-8FFB-5943DAFE0C54}"/>
              </a:ext>
            </a:extLst>
          </p:cNvPr>
          <p:cNvSpPr>
            <a:spLocks noGrp="1"/>
          </p:cNvSpPr>
          <p:nvPr>
            <p:ph type="body" sz="quarter" idx="94" hasCustomPrompt="1"/>
          </p:nvPr>
        </p:nvSpPr>
        <p:spPr>
          <a:xfrm>
            <a:off x="11249309" y="39585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4" name="Text Placeholder 16">
            <a:extLst>
              <a:ext uri="{FF2B5EF4-FFF2-40B4-BE49-F238E27FC236}">
                <a16:creationId xmlns:a16="http://schemas.microsoft.com/office/drawing/2014/main" id="{8684ED16-5F40-267E-FE72-79C4319F1F30}"/>
              </a:ext>
            </a:extLst>
          </p:cNvPr>
          <p:cNvSpPr>
            <a:spLocks noGrp="1"/>
          </p:cNvSpPr>
          <p:nvPr>
            <p:ph type="body" sz="quarter" idx="95" hasCustomPrompt="1"/>
          </p:nvPr>
        </p:nvSpPr>
        <p:spPr>
          <a:xfrm>
            <a:off x="1972672" y="4275899"/>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85" name="Text Placeholder 16">
            <a:extLst>
              <a:ext uri="{FF2B5EF4-FFF2-40B4-BE49-F238E27FC236}">
                <a16:creationId xmlns:a16="http://schemas.microsoft.com/office/drawing/2014/main" id="{C74833C3-2445-484E-62C5-6C5F25092A3D}"/>
              </a:ext>
            </a:extLst>
          </p:cNvPr>
          <p:cNvSpPr>
            <a:spLocks noGrp="1"/>
          </p:cNvSpPr>
          <p:nvPr>
            <p:ph type="body" sz="quarter" idx="96" hasCustomPrompt="1"/>
          </p:nvPr>
        </p:nvSpPr>
        <p:spPr>
          <a:xfrm>
            <a:off x="7749868" y="4275899"/>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86" name="Text Placeholder 7">
            <a:extLst>
              <a:ext uri="{FF2B5EF4-FFF2-40B4-BE49-F238E27FC236}">
                <a16:creationId xmlns:a16="http://schemas.microsoft.com/office/drawing/2014/main" id="{9F5722A6-1F3F-7BAE-5A90-973D18987949}"/>
              </a:ext>
            </a:extLst>
          </p:cNvPr>
          <p:cNvSpPr>
            <a:spLocks noGrp="1"/>
          </p:cNvSpPr>
          <p:nvPr>
            <p:ph type="body" sz="quarter" idx="97" hasCustomPrompt="1"/>
          </p:nvPr>
        </p:nvSpPr>
        <p:spPr>
          <a:xfrm>
            <a:off x="1029897" y="514960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7" name="Text Placeholder 9">
            <a:extLst>
              <a:ext uri="{FF2B5EF4-FFF2-40B4-BE49-F238E27FC236}">
                <a16:creationId xmlns:a16="http://schemas.microsoft.com/office/drawing/2014/main" id="{5DD48ED3-1514-BDA2-E3B2-C47D4070E687}"/>
              </a:ext>
            </a:extLst>
          </p:cNvPr>
          <p:cNvSpPr>
            <a:spLocks noGrp="1"/>
          </p:cNvSpPr>
          <p:nvPr>
            <p:ph type="body" sz="quarter" idx="98" hasCustomPrompt="1"/>
          </p:nvPr>
        </p:nvSpPr>
        <p:spPr>
          <a:xfrm>
            <a:off x="1971976" y="5285536"/>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88" name="Text Placeholder 16">
            <a:extLst>
              <a:ext uri="{FF2B5EF4-FFF2-40B4-BE49-F238E27FC236}">
                <a16:creationId xmlns:a16="http://schemas.microsoft.com/office/drawing/2014/main" id="{F9FBE0D2-E024-1A0A-44CB-E8945E8885E6}"/>
              </a:ext>
            </a:extLst>
          </p:cNvPr>
          <p:cNvSpPr>
            <a:spLocks noGrp="1"/>
          </p:cNvSpPr>
          <p:nvPr>
            <p:ph type="body" sz="quarter" idx="99" hasCustomPrompt="1"/>
          </p:nvPr>
        </p:nvSpPr>
        <p:spPr>
          <a:xfrm>
            <a:off x="1972672" y="5811257"/>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90" name="Text Placeholder 9">
            <a:extLst>
              <a:ext uri="{FF2B5EF4-FFF2-40B4-BE49-F238E27FC236}">
                <a16:creationId xmlns:a16="http://schemas.microsoft.com/office/drawing/2014/main" id="{57EDFF76-3F14-0984-0253-78D51AC75B0B}"/>
              </a:ext>
            </a:extLst>
          </p:cNvPr>
          <p:cNvSpPr>
            <a:spLocks noGrp="1"/>
          </p:cNvSpPr>
          <p:nvPr>
            <p:ph type="body" sz="quarter" idx="101" hasCustomPrompt="1"/>
          </p:nvPr>
        </p:nvSpPr>
        <p:spPr>
          <a:xfrm>
            <a:off x="5472113" y="524157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1" name="Text Placeholder 7">
            <a:extLst>
              <a:ext uri="{FF2B5EF4-FFF2-40B4-BE49-F238E27FC236}">
                <a16:creationId xmlns:a16="http://schemas.microsoft.com/office/drawing/2014/main" id="{01EA2FC0-B9CD-3641-29FA-43C02E0FC27F}"/>
              </a:ext>
            </a:extLst>
          </p:cNvPr>
          <p:cNvSpPr>
            <a:spLocks noGrp="1"/>
          </p:cNvSpPr>
          <p:nvPr>
            <p:ph type="body" sz="quarter" idx="102" hasCustomPrompt="1"/>
          </p:nvPr>
        </p:nvSpPr>
        <p:spPr>
          <a:xfrm>
            <a:off x="6807093" y="514960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7" name="Text Placeholder 9">
            <a:extLst>
              <a:ext uri="{FF2B5EF4-FFF2-40B4-BE49-F238E27FC236}">
                <a16:creationId xmlns:a16="http://schemas.microsoft.com/office/drawing/2014/main" id="{D34B5ABA-E34F-2B14-D626-9FCAA338CDCD}"/>
              </a:ext>
            </a:extLst>
          </p:cNvPr>
          <p:cNvSpPr>
            <a:spLocks noGrp="1"/>
          </p:cNvSpPr>
          <p:nvPr>
            <p:ph type="body" sz="quarter" idx="103" hasCustomPrompt="1"/>
          </p:nvPr>
        </p:nvSpPr>
        <p:spPr>
          <a:xfrm>
            <a:off x="7749172" y="5285536"/>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98" name="Text Placeholder 16">
            <a:extLst>
              <a:ext uri="{FF2B5EF4-FFF2-40B4-BE49-F238E27FC236}">
                <a16:creationId xmlns:a16="http://schemas.microsoft.com/office/drawing/2014/main" id="{25B6321C-FE07-2892-2939-1167EFCA7F6C}"/>
              </a:ext>
            </a:extLst>
          </p:cNvPr>
          <p:cNvSpPr>
            <a:spLocks noGrp="1"/>
          </p:cNvSpPr>
          <p:nvPr>
            <p:ph type="body" sz="quarter" idx="104" hasCustomPrompt="1"/>
          </p:nvPr>
        </p:nvSpPr>
        <p:spPr>
          <a:xfrm>
            <a:off x="7749868" y="5811257"/>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100" name="Text Placeholder 9">
            <a:extLst>
              <a:ext uri="{FF2B5EF4-FFF2-40B4-BE49-F238E27FC236}">
                <a16:creationId xmlns:a16="http://schemas.microsoft.com/office/drawing/2014/main" id="{593684DC-2199-8A79-AEB8-2A37A6A1E617}"/>
              </a:ext>
            </a:extLst>
          </p:cNvPr>
          <p:cNvSpPr>
            <a:spLocks noGrp="1"/>
          </p:cNvSpPr>
          <p:nvPr>
            <p:ph type="body" sz="quarter" idx="106" hasCustomPrompt="1"/>
          </p:nvPr>
        </p:nvSpPr>
        <p:spPr>
          <a:xfrm>
            <a:off x="11249309" y="524157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01" name="Text Placeholder 16">
            <a:extLst>
              <a:ext uri="{FF2B5EF4-FFF2-40B4-BE49-F238E27FC236}">
                <a16:creationId xmlns:a16="http://schemas.microsoft.com/office/drawing/2014/main" id="{E4956CB8-ED08-491B-874D-9E9261E75E1B}"/>
              </a:ext>
            </a:extLst>
          </p:cNvPr>
          <p:cNvSpPr>
            <a:spLocks noGrp="1"/>
          </p:cNvSpPr>
          <p:nvPr>
            <p:ph type="body" sz="quarter" idx="107" hasCustomPrompt="1"/>
          </p:nvPr>
        </p:nvSpPr>
        <p:spPr>
          <a:xfrm>
            <a:off x="1972672" y="5558962"/>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102" name="Text Placeholder 16">
            <a:extLst>
              <a:ext uri="{FF2B5EF4-FFF2-40B4-BE49-F238E27FC236}">
                <a16:creationId xmlns:a16="http://schemas.microsoft.com/office/drawing/2014/main" id="{BD18E9B5-FAFD-BE81-2D40-83ADF869F867}"/>
              </a:ext>
            </a:extLst>
          </p:cNvPr>
          <p:cNvSpPr>
            <a:spLocks noGrp="1"/>
          </p:cNvSpPr>
          <p:nvPr>
            <p:ph type="body" sz="quarter" idx="108" hasCustomPrompt="1"/>
          </p:nvPr>
        </p:nvSpPr>
        <p:spPr>
          <a:xfrm>
            <a:off x="7749868" y="5558962"/>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pic>
        <p:nvPicPr>
          <p:cNvPr id="4" name="GroupM_SingleColor_Logo_Navy_RGB.png">
            <a:extLst>
              <a:ext uri="{FF2B5EF4-FFF2-40B4-BE49-F238E27FC236}">
                <a16:creationId xmlns:a16="http://schemas.microsoft.com/office/drawing/2014/main" id="{F2C66C6D-674A-9FA5-7047-675B72D0C8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828823240"/>
      </p:ext>
    </p:extLst>
  </p:cSld>
  <p:clrMapOvr>
    <a:masterClrMapping/>
  </p:clrMapOvr>
  <p:extLst>
    <p:ext uri="{DCECCB84-F9BA-43D5-87BE-67443E8EF086}">
      <p15:sldGuideLst xmlns:p15="http://schemas.microsoft.com/office/powerpoint/2012/main">
        <p15:guide id="1" pos="665">
          <p15:clr>
            <a:srgbClr val="FBAE40"/>
          </p15:clr>
        </p15:guide>
        <p15:guide id="2" orient="horz" pos="913">
          <p15:clr>
            <a:srgbClr val="FBAE40"/>
          </p15:clr>
        </p15:guide>
        <p15:guide id="3" pos="3704">
          <p15:clr>
            <a:srgbClr val="FBAE40"/>
          </p15:clr>
        </p15:guide>
        <p15:guide id="4" pos="427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E4C8B82-6211-8CD4-CB42-3CE9C231B8D2}"/>
              </a:ext>
            </a:extLst>
          </p:cNvPr>
          <p:cNvSpPr>
            <a:spLocks noGrp="1"/>
          </p:cNvSpPr>
          <p:nvPr>
            <p:ph type="pic" sz="quarter" idx="12" hasCustomPrompt="1"/>
          </p:nvPr>
        </p:nvSpPr>
        <p:spPr>
          <a:xfrm>
            <a:off x="0" y="0"/>
            <a:ext cx="6096000" cy="6858000"/>
          </a:xfrm>
          <a:solidFill>
            <a:schemeClr val="bg1">
              <a:lumMod val="50000"/>
            </a:schemeClr>
          </a:solidFill>
        </p:spPr>
        <p:txBody>
          <a:bodyPr/>
          <a:lstStyle>
            <a:lvl1pPr marL="180000" marR="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b="0" i="0">
                <a:solidFill>
                  <a:schemeClr val="bg1"/>
                </a:solidFill>
                <a:latin typeface="Poppins" pitchFamily="2" charset="77"/>
                <a:cs typeface="Poppins" pitchFamily="2" charset="77"/>
              </a:defRPr>
            </a:lvl1pPr>
          </a:lstStyle>
          <a:p>
            <a:r>
              <a:rPr lang="en-US"/>
              <a:t>Click here to add your image &gt; right click “Send to back”</a:t>
            </a:r>
          </a:p>
          <a:p>
            <a:endParaRPr lang="en-US"/>
          </a:p>
        </p:txBody>
      </p:sp>
      <p:sp>
        <p:nvSpPr>
          <p:cNvPr id="2" name="Title 1">
            <a:extLst>
              <a:ext uri="{FF2B5EF4-FFF2-40B4-BE49-F238E27FC236}">
                <a16:creationId xmlns:a16="http://schemas.microsoft.com/office/drawing/2014/main" id="{8DA0A64D-BAD6-C5F4-4825-808603380A49}"/>
              </a:ext>
            </a:extLst>
          </p:cNvPr>
          <p:cNvSpPr>
            <a:spLocks noGrp="1"/>
          </p:cNvSpPr>
          <p:nvPr>
            <p:ph type="title" hasCustomPrompt="1"/>
          </p:nvPr>
        </p:nvSpPr>
        <p:spPr>
          <a:xfrm>
            <a:off x="550863" y="430442"/>
            <a:ext cx="4520758" cy="910996"/>
          </a:xfrm>
        </p:spPr>
        <p:txBody>
          <a:bodyPr/>
          <a:lstStyle>
            <a:lvl1pPr>
              <a:defRPr sz="3600">
                <a:solidFill>
                  <a:schemeClr val="bg1"/>
                </a:solidFill>
              </a:defRPr>
            </a:lvl1pPr>
          </a:lstStyle>
          <a:p>
            <a:r>
              <a:rPr lang="en-US"/>
              <a:t>Agenda or table of contents</a:t>
            </a:r>
          </a:p>
        </p:txBody>
      </p:sp>
      <p:sp>
        <p:nvSpPr>
          <p:cNvPr id="7" name="Text Placeholder 7">
            <a:extLst>
              <a:ext uri="{FF2B5EF4-FFF2-40B4-BE49-F238E27FC236}">
                <a16:creationId xmlns:a16="http://schemas.microsoft.com/office/drawing/2014/main" id="{55C5EC6F-0ADD-7EA6-BEC2-689DC6257B46}"/>
              </a:ext>
            </a:extLst>
          </p:cNvPr>
          <p:cNvSpPr>
            <a:spLocks noGrp="1"/>
          </p:cNvSpPr>
          <p:nvPr>
            <p:ph type="body" sz="quarter" idx="13" hasCustomPrompt="1"/>
          </p:nvPr>
        </p:nvSpPr>
        <p:spPr>
          <a:xfrm>
            <a:off x="6788050" y="902577"/>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Text Placeholder 9">
            <a:extLst>
              <a:ext uri="{FF2B5EF4-FFF2-40B4-BE49-F238E27FC236}">
                <a16:creationId xmlns:a16="http://schemas.microsoft.com/office/drawing/2014/main" id="{66F3B23C-699A-E38C-795B-9AF47C4F7F5A}"/>
              </a:ext>
            </a:extLst>
          </p:cNvPr>
          <p:cNvSpPr>
            <a:spLocks noGrp="1"/>
          </p:cNvSpPr>
          <p:nvPr>
            <p:ph type="body" sz="quarter" idx="14" hasCustomPrompt="1"/>
          </p:nvPr>
        </p:nvSpPr>
        <p:spPr>
          <a:xfrm>
            <a:off x="7698598" y="1088022"/>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one</a:t>
            </a:r>
            <a:endParaRPr lang="en-US"/>
          </a:p>
        </p:txBody>
      </p:sp>
      <p:sp>
        <p:nvSpPr>
          <p:cNvPr id="10" name="Text Placeholder 9">
            <a:extLst>
              <a:ext uri="{FF2B5EF4-FFF2-40B4-BE49-F238E27FC236}">
                <a16:creationId xmlns:a16="http://schemas.microsoft.com/office/drawing/2014/main" id="{B145274B-DA31-69BA-28B5-0EC1022E92F2}"/>
              </a:ext>
            </a:extLst>
          </p:cNvPr>
          <p:cNvSpPr>
            <a:spLocks noGrp="1"/>
          </p:cNvSpPr>
          <p:nvPr>
            <p:ph type="body" sz="quarter" idx="17" hasCustomPrompt="1"/>
          </p:nvPr>
        </p:nvSpPr>
        <p:spPr>
          <a:xfrm>
            <a:off x="10848188" y="1086866"/>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66" name="Text Placeholder 7">
            <a:extLst>
              <a:ext uri="{FF2B5EF4-FFF2-40B4-BE49-F238E27FC236}">
                <a16:creationId xmlns:a16="http://schemas.microsoft.com/office/drawing/2014/main" id="{BD77A8F8-2F69-A232-8644-E98DA43FA622}"/>
              </a:ext>
            </a:extLst>
          </p:cNvPr>
          <p:cNvSpPr>
            <a:spLocks noGrp="1"/>
          </p:cNvSpPr>
          <p:nvPr>
            <p:ph type="body" sz="quarter" idx="37" hasCustomPrompt="1"/>
          </p:nvPr>
        </p:nvSpPr>
        <p:spPr>
          <a:xfrm>
            <a:off x="6788050" y="1631511"/>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7" name="Text Placeholder 9">
            <a:extLst>
              <a:ext uri="{FF2B5EF4-FFF2-40B4-BE49-F238E27FC236}">
                <a16:creationId xmlns:a16="http://schemas.microsoft.com/office/drawing/2014/main" id="{A65AE4DE-8CE2-7B93-0F49-DB4954CD4BFB}"/>
              </a:ext>
            </a:extLst>
          </p:cNvPr>
          <p:cNvSpPr>
            <a:spLocks noGrp="1"/>
          </p:cNvSpPr>
          <p:nvPr>
            <p:ph type="body" sz="quarter" idx="38" hasCustomPrompt="1"/>
          </p:nvPr>
        </p:nvSpPr>
        <p:spPr>
          <a:xfrm>
            <a:off x="7698598" y="1816956"/>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two</a:t>
            </a:r>
            <a:endParaRPr lang="en-US"/>
          </a:p>
        </p:txBody>
      </p:sp>
      <p:sp>
        <p:nvSpPr>
          <p:cNvPr id="69" name="Text Placeholder 9">
            <a:extLst>
              <a:ext uri="{FF2B5EF4-FFF2-40B4-BE49-F238E27FC236}">
                <a16:creationId xmlns:a16="http://schemas.microsoft.com/office/drawing/2014/main" id="{A502A887-1DA4-C796-29C4-C993F5BFF317}"/>
              </a:ext>
            </a:extLst>
          </p:cNvPr>
          <p:cNvSpPr>
            <a:spLocks noGrp="1"/>
          </p:cNvSpPr>
          <p:nvPr>
            <p:ph type="body" sz="quarter" idx="40" hasCustomPrompt="1"/>
          </p:nvPr>
        </p:nvSpPr>
        <p:spPr>
          <a:xfrm>
            <a:off x="10848188" y="1815800"/>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0" name="Text Placeholder 7">
            <a:extLst>
              <a:ext uri="{FF2B5EF4-FFF2-40B4-BE49-F238E27FC236}">
                <a16:creationId xmlns:a16="http://schemas.microsoft.com/office/drawing/2014/main" id="{BC053BE7-CB25-FB13-9C0D-9B0F7A9330E6}"/>
              </a:ext>
            </a:extLst>
          </p:cNvPr>
          <p:cNvSpPr>
            <a:spLocks noGrp="1"/>
          </p:cNvSpPr>
          <p:nvPr>
            <p:ph type="body" sz="quarter" idx="41" hasCustomPrompt="1"/>
          </p:nvPr>
        </p:nvSpPr>
        <p:spPr>
          <a:xfrm>
            <a:off x="6788050" y="2360445"/>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1" name="Text Placeholder 9">
            <a:extLst>
              <a:ext uri="{FF2B5EF4-FFF2-40B4-BE49-F238E27FC236}">
                <a16:creationId xmlns:a16="http://schemas.microsoft.com/office/drawing/2014/main" id="{1D39EF5F-B67B-BAE0-CFFC-61FCA1519934}"/>
              </a:ext>
            </a:extLst>
          </p:cNvPr>
          <p:cNvSpPr>
            <a:spLocks noGrp="1"/>
          </p:cNvSpPr>
          <p:nvPr>
            <p:ph type="body" sz="quarter" idx="42" hasCustomPrompt="1"/>
          </p:nvPr>
        </p:nvSpPr>
        <p:spPr>
          <a:xfrm>
            <a:off x="7698598" y="2545890"/>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three</a:t>
            </a:r>
            <a:endParaRPr lang="en-US"/>
          </a:p>
        </p:txBody>
      </p:sp>
      <p:sp>
        <p:nvSpPr>
          <p:cNvPr id="73" name="Text Placeholder 9">
            <a:extLst>
              <a:ext uri="{FF2B5EF4-FFF2-40B4-BE49-F238E27FC236}">
                <a16:creationId xmlns:a16="http://schemas.microsoft.com/office/drawing/2014/main" id="{865F4FB7-9E39-C6E6-3AAC-94E172A33143}"/>
              </a:ext>
            </a:extLst>
          </p:cNvPr>
          <p:cNvSpPr>
            <a:spLocks noGrp="1"/>
          </p:cNvSpPr>
          <p:nvPr>
            <p:ph type="body" sz="quarter" idx="44" hasCustomPrompt="1"/>
          </p:nvPr>
        </p:nvSpPr>
        <p:spPr>
          <a:xfrm>
            <a:off x="10848188" y="2544734"/>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4" name="Text Placeholder 7">
            <a:extLst>
              <a:ext uri="{FF2B5EF4-FFF2-40B4-BE49-F238E27FC236}">
                <a16:creationId xmlns:a16="http://schemas.microsoft.com/office/drawing/2014/main" id="{9078525A-63C4-2221-F615-2A2251870FBE}"/>
              </a:ext>
            </a:extLst>
          </p:cNvPr>
          <p:cNvSpPr>
            <a:spLocks noGrp="1"/>
          </p:cNvSpPr>
          <p:nvPr>
            <p:ph type="body" sz="quarter" idx="45" hasCustomPrompt="1"/>
          </p:nvPr>
        </p:nvSpPr>
        <p:spPr>
          <a:xfrm>
            <a:off x="6788050" y="3089379"/>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5" name="Text Placeholder 9">
            <a:extLst>
              <a:ext uri="{FF2B5EF4-FFF2-40B4-BE49-F238E27FC236}">
                <a16:creationId xmlns:a16="http://schemas.microsoft.com/office/drawing/2014/main" id="{C7747E5A-7D89-4575-038B-CF186047DA32}"/>
              </a:ext>
            </a:extLst>
          </p:cNvPr>
          <p:cNvSpPr>
            <a:spLocks noGrp="1"/>
          </p:cNvSpPr>
          <p:nvPr>
            <p:ph type="body" sz="quarter" idx="46" hasCustomPrompt="1"/>
          </p:nvPr>
        </p:nvSpPr>
        <p:spPr>
          <a:xfrm>
            <a:off x="7698598" y="3274824"/>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four</a:t>
            </a:r>
            <a:endParaRPr lang="en-US"/>
          </a:p>
        </p:txBody>
      </p:sp>
      <p:sp>
        <p:nvSpPr>
          <p:cNvPr id="77" name="Text Placeholder 9">
            <a:extLst>
              <a:ext uri="{FF2B5EF4-FFF2-40B4-BE49-F238E27FC236}">
                <a16:creationId xmlns:a16="http://schemas.microsoft.com/office/drawing/2014/main" id="{DE72B23F-61E0-A17B-A832-278F8056C671}"/>
              </a:ext>
            </a:extLst>
          </p:cNvPr>
          <p:cNvSpPr>
            <a:spLocks noGrp="1"/>
          </p:cNvSpPr>
          <p:nvPr>
            <p:ph type="body" sz="quarter" idx="48" hasCustomPrompt="1"/>
          </p:nvPr>
        </p:nvSpPr>
        <p:spPr>
          <a:xfrm>
            <a:off x="10848188" y="3273668"/>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8" name="Text Placeholder 7">
            <a:extLst>
              <a:ext uri="{FF2B5EF4-FFF2-40B4-BE49-F238E27FC236}">
                <a16:creationId xmlns:a16="http://schemas.microsoft.com/office/drawing/2014/main" id="{F4B4594A-6FCD-EABA-C3BF-FB4B32D3A6EE}"/>
              </a:ext>
            </a:extLst>
          </p:cNvPr>
          <p:cNvSpPr>
            <a:spLocks noGrp="1"/>
          </p:cNvSpPr>
          <p:nvPr>
            <p:ph type="body" sz="quarter" idx="49" hasCustomPrompt="1"/>
          </p:nvPr>
        </p:nvSpPr>
        <p:spPr>
          <a:xfrm>
            <a:off x="6788050" y="3818313"/>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9" name="Text Placeholder 9">
            <a:extLst>
              <a:ext uri="{FF2B5EF4-FFF2-40B4-BE49-F238E27FC236}">
                <a16:creationId xmlns:a16="http://schemas.microsoft.com/office/drawing/2014/main" id="{28D19F26-C055-98AC-1E3C-B0C5B35B29FA}"/>
              </a:ext>
            </a:extLst>
          </p:cNvPr>
          <p:cNvSpPr>
            <a:spLocks noGrp="1"/>
          </p:cNvSpPr>
          <p:nvPr>
            <p:ph type="body" sz="quarter" idx="50" hasCustomPrompt="1"/>
          </p:nvPr>
        </p:nvSpPr>
        <p:spPr>
          <a:xfrm>
            <a:off x="7698598" y="4003758"/>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five</a:t>
            </a:r>
            <a:endParaRPr lang="en-US"/>
          </a:p>
        </p:txBody>
      </p:sp>
      <p:sp>
        <p:nvSpPr>
          <p:cNvPr id="81" name="Text Placeholder 9">
            <a:extLst>
              <a:ext uri="{FF2B5EF4-FFF2-40B4-BE49-F238E27FC236}">
                <a16:creationId xmlns:a16="http://schemas.microsoft.com/office/drawing/2014/main" id="{8D75730A-2BBC-53FC-2F6F-EC9BE4CCD676}"/>
              </a:ext>
            </a:extLst>
          </p:cNvPr>
          <p:cNvSpPr>
            <a:spLocks noGrp="1"/>
          </p:cNvSpPr>
          <p:nvPr>
            <p:ph type="body" sz="quarter" idx="52" hasCustomPrompt="1"/>
          </p:nvPr>
        </p:nvSpPr>
        <p:spPr>
          <a:xfrm>
            <a:off x="10848188" y="4002602"/>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2" name="Text Placeholder 7">
            <a:extLst>
              <a:ext uri="{FF2B5EF4-FFF2-40B4-BE49-F238E27FC236}">
                <a16:creationId xmlns:a16="http://schemas.microsoft.com/office/drawing/2014/main" id="{03F76CAB-6F38-9D9E-6AAD-F657263C494C}"/>
              </a:ext>
            </a:extLst>
          </p:cNvPr>
          <p:cNvSpPr>
            <a:spLocks noGrp="1"/>
          </p:cNvSpPr>
          <p:nvPr>
            <p:ph type="body" sz="quarter" idx="53" hasCustomPrompt="1"/>
          </p:nvPr>
        </p:nvSpPr>
        <p:spPr>
          <a:xfrm>
            <a:off x="6788050" y="4547247"/>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3" name="Text Placeholder 9">
            <a:extLst>
              <a:ext uri="{FF2B5EF4-FFF2-40B4-BE49-F238E27FC236}">
                <a16:creationId xmlns:a16="http://schemas.microsoft.com/office/drawing/2014/main" id="{4925DE41-F6BA-F4D0-0E8B-BB06E8C06386}"/>
              </a:ext>
            </a:extLst>
          </p:cNvPr>
          <p:cNvSpPr>
            <a:spLocks noGrp="1"/>
          </p:cNvSpPr>
          <p:nvPr>
            <p:ph type="body" sz="quarter" idx="54" hasCustomPrompt="1"/>
          </p:nvPr>
        </p:nvSpPr>
        <p:spPr>
          <a:xfrm>
            <a:off x="7698598" y="4732692"/>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six</a:t>
            </a:r>
            <a:endParaRPr lang="en-US"/>
          </a:p>
        </p:txBody>
      </p:sp>
      <p:sp>
        <p:nvSpPr>
          <p:cNvPr id="85" name="Text Placeholder 9">
            <a:extLst>
              <a:ext uri="{FF2B5EF4-FFF2-40B4-BE49-F238E27FC236}">
                <a16:creationId xmlns:a16="http://schemas.microsoft.com/office/drawing/2014/main" id="{50ABFE48-0E47-F78A-44D7-20103FDED81D}"/>
              </a:ext>
            </a:extLst>
          </p:cNvPr>
          <p:cNvSpPr>
            <a:spLocks noGrp="1"/>
          </p:cNvSpPr>
          <p:nvPr>
            <p:ph type="body" sz="quarter" idx="56" hasCustomPrompt="1"/>
          </p:nvPr>
        </p:nvSpPr>
        <p:spPr>
          <a:xfrm>
            <a:off x="10848188" y="4731536"/>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6" name="Text Placeholder 7">
            <a:extLst>
              <a:ext uri="{FF2B5EF4-FFF2-40B4-BE49-F238E27FC236}">
                <a16:creationId xmlns:a16="http://schemas.microsoft.com/office/drawing/2014/main" id="{3792553E-AA55-0C74-DA1D-0EB49529EEBB}"/>
              </a:ext>
            </a:extLst>
          </p:cNvPr>
          <p:cNvSpPr>
            <a:spLocks noGrp="1"/>
          </p:cNvSpPr>
          <p:nvPr>
            <p:ph type="body" sz="quarter" idx="57" hasCustomPrompt="1"/>
          </p:nvPr>
        </p:nvSpPr>
        <p:spPr>
          <a:xfrm>
            <a:off x="6788050" y="5276183"/>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7" name="Text Placeholder 9">
            <a:extLst>
              <a:ext uri="{FF2B5EF4-FFF2-40B4-BE49-F238E27FC236}">
                <a16:creationId xmlns:a16="http://schemas.microsoft.com/office/drawing/2014/main" id="{A7CFAD34-81A3-1761-673D-F863D6E14290}"/>
              </a:ext>
            </a:extLst>
          </p:cNvPr>
          <p:cNvSpPr>
            <a:spLocks noGrp="1"/>
          </p:cNvSpPr>
          <p:nvPr>
            <p:ph type="body" sz="quarter" idx="58" hasCustomPrompt="1"/>
          </p:nvPr>
        </p:nvSpPr>
        <p:spPr>
          <a:xfrm>
            <a:off x="7698598" y="5461628"/>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seven</a:t>
            </a:r>
            <a:endParaRPr lang="en-US"/>
          </a:p>
        </p:txBody>
      </p:sp>
      <p:sp>
        <p:nvSpPr>
          <p:cNvPr id="89" name="Text Placeholder 9">
            <a:extLst>
              <a:ext uri="{FF2B5EF4-FFF2-40B4-BE49-F238E27FC236}">
                <a16:creationId xmlns:a16="http://schemas.microsoft.com/office/drawing/2014/main" id="{2CAB900E-554D-CEDC-EE4D-B39564373C1C}"/>
              </a:ext>
            </a:extLst>
          </p:cNvPr>
          <p:cNvSpPr>
            <a:spLocks noGrp="1"/>
          </p:cNvSpPr>
          <p:nvPr>
            <p:ph type="body" sz="quarter" idx="60" hasCustomPrompt="1"/>
          </p:nvPr>
        </p:nvSpPr>
        <p:spPr>
          <a:xfrm>
            <a:off x="10848188" y="5460472"/>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pic>
        <p:nvPicPr>
          <p:cNvPr id="9" name="GroupM_SingleColor_Logo_Navy_RGB.png">
            <a:extLst>
              <a:ext uri="{FF2B5EF4-FFF2-40B4-BE49-F238E27FC236}">
                <a16:creationId xmlns:a16="http://schemas.microsoft.com/office/drawing/2014/main" id="{EDD9F8B6-7519-EAC0-181B-68A63AB624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442623482"/>
      </p:ext>
    </p:extLst>
  </p:cSld>
  <p:clrMapOvr>
    <a:masterClrMapping/>
  </p:clrMapOvr>
  <p:extLst>
    <p:ext uri="{DCECCB84-F9BA-43D5-87BE-67443E8EF086}">
      <p15:sldGuideLst xmlns:p15="http://schemas.microsoft.com/office/powerpoint/2012/main">
        <p15:guide id="1" pos="3840">
          <p15:clr>
            <a:srgbClr val="FBAE40"/>
          </p15:clr>
        </p15:guide>
        <p15:guide id="2" pos="429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5F42-CC18-BA89-C7CF-296F7A0357B4}"/>
              </a:ext>
            </a:extLst>
          </p:cNvPr>
          <p:cNvSpPr>
            <a:spLocks noGrp="1"/>
          </p:cNvSpPr>
          <p:nvPr>
            <p:ph type="title" hasCustomPrompt="1"/>
          </p:nvPr>
        </p:nvSpPr>
        <p:spPr>
          <a:xfrm>
            <a:off x="550863" y="430442"/>
            <a:ext cx="9866312" cy="415132"/>
          </a:xfrm>
        </p:spPr>
        <p:txBody>
          <a:bodyPr/>
          <a:lstStyle/>
          <a:p>
            <a:r>
              <a:rPr lang="en-US"/>
              <a:t>Agenda or table of contents</a:t>
            </a:r>
          </a:p>
        </p:txBody>
      </p:sp>
      <p:sp>
        <p:nvSpPr>
          <p:cNvPr id="8" name="Text Placeholder 7">
            <a:extLst>
              <a:ext uri="{FF2B5EF4-FFF2-40B4-BE49-F238E27FC236}">
                <a16:creationId xmlns:a16="http://schemas.microsoft.com/office/drawing/2014/main" id="{DF66D542-F694-DEA1-C15C-61A66747943D}"/>
              </a:ext>
            </a:extLst>
          </p:cNvPr>
          <p:cNvSpPr>
            <a:spLocks noGrp="1"/>
          </p:cNvSpPr>
          <p:nvPr>
            <p:ph type="body" sz="quarter" idx="12" hasCustomPrompt="1"/>
          </p:nvPr>
        </p:nvSpPr>
        <p:spPr>
          <a:xfrm>
            <a:off x="1029897"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9">
            <a:extLst>
              <a:ext uri="{FF2B5EF4-FFF2-40B4-BE49-F238E27FC236}">
                <a16:creationId xmlns:a16="http://schemas.microsoft.com/office/drawing/2014/main" id="{92D75C9B-021F-EF4A-D53D-80D1128BC358}"/>
              </a:ext>
            </a:extLst>
          </p:cNvPr>
          <p:cNvSpPr>
            <a:spLocks noGrp="1"/>
          </p:cNvSpPr>
          <p:nvPr>
            <p:ph type="body" sz="quarter" idx="13" hasCustomPrompt="1"/>
          </p:nvPr>
        </p:nvSpPr>
        <p:spPr>
          <a:xfrm>
            <a:off x="1971976" y="1434461"/>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7" name="Text Placeholder 16">
            <a:extLst>
              <a:ext uri="{FF2B5EF4-FFF2-40B4-BE49-F238E27FC236}">
                <a16:creationId xmlns:a16="http://schemas.microsoft.com/office/drawing/2014/main" id="{4DDC1D93-0D91-8912-41CA-D6126A54028B}"/>
              </a:ext>
            </a:extLst>
          </p:cNvPr>
          <p:cNvSpPr>
            <a:spLocks noGrp="1"/>
          </p:cNvSpPr>
          <p:nvPr>
            <p:ph type="body" sz="quarter" idx="14" hasCustomPrompt="1"/>
          </p:nvPr>
        </p:nvSpPr>
        <p:spPr>
          <a:xfrm>
            <a:off x="1972672" y="1688390"/>
            <a:ext cx="3311304" cy="719231"/>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73" name="Text Placeholder 9">
            <a:extLst>
              <a:ext uri="{FF2B5EF4-FFF2-40B4-BE49-F238E27FC236}">
                <a16:creationId xmlns:a16="http://schemas.microsoft.com/office/drawing/2014/main" id="{D5E7EF27-E45F-DA76-3714-FAFEA04CB1EB}"/>
              </a:ext>
            </a:extLst>
          </p:cNvPr>
          <p:cNvSpPr>
            <a:spLocks noGrp="1"/>
          </p:cNvSpPr>
          <p:nvPr>
            <p:ph type="body" sz="quarter" idx="17" hasCustomPrompt="1"/>
          </p:nvPr>
        </p:nvSpPr>
        <p:spPr>
          <a:xfrm>
            <a:off x="5472113"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2" name="Text Placeholder 7">
            <a:extLst>
              <a:ext uri="{FF2B5EF4-FFF2-40B4-BE49-F238E27FC236}">
                <a16:creationId xmlns:a16="http://schemas.microsoft.com/office/drawing/2014/main" id="{32661E41-4B51-97A1-3EBD-0A9EDDB0FC4D}"/>
              </a:ext>
            </a:extLst>
          </p:cNvPr>
          <p:cNvSpPr>
            <a:spLocks noGrp="1"/>
          </p:cNvSpPr>
          <p:nvPr>
            <p:ph type="body" sz="quarter" idx="33" hasCustomPrompt="1"/>
          </p:nvPr>
        </p:nvSpPr>
        <p:spPr>
          <a:xfrm>
            <a:off x="6807093"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3" name="Text Placeholder 9">
            <a:extLst>
              <a:ext uri="{FF2B5EF4-FFF2-40B4-BE49-F238E27FC236}">
                <a16:creationId xmlns:a16="http://schemas.microsoft.com/office/drawing/2014/main" id="{BE1BB531-4610-52AB-04A4-AA42E976613C}"/>
              </a:ext>
            </a:extLst>
          </p:cNvPr>
          <p:cNvSpPr>
            <a:spLocks noGrp="1"/>
          </p:cNvSpPr>
          <p:nvPr>
            <p:ph type="body" sz="quarter" idx="34" hasCustomPrompt="1"/>
          </p:nvPr>
        </p:nvSpPr>
        <p:spPr>
          <a:xfrm>
            <a:off x="7749172" y="1434461"/>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94" name="Text Placeholder 16">
            <a:extLst>
              <a:ext uri="{FF2B5EF4-FFF2-40B4-BE49-F238E27FC236}">
                <a16:creationId xmlns:a16="http://schemas.microsoft.com/office/drawing/2014/main" id="{8D5A166C-6660-227A-C461-CA755F806166}"/>
              </a:ext>
            </a:extLst>
          </p:cNvPr>
          <p:cNvSpPr>
            <a:spLocks noGrp="1"/>
          </p:cNvSpPr>
          <p:nvPr>
            <p:ph type="body" sz="quarter" idx="35" hasCustomPrompt="1"/>
          </p:nvPr>
        </p:nvSpPr>
        <p:spPr>
          <a:xfrm>
            <a:off x="7749867" y="1688390"/>
            <a:ext cx="3310554" cy="719231"/>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96" name="Text Placeholder 9">
            <a:extLst>
              <a:ext uri="{FF2B5EF4-FFF2-40B4-BE49-F238E27FC236}">
                <a16:creationId xmlns:a16="http://schemas.microsoft.com/office/drawing/2014/main" id="{C9A05DDF-AD44-3F54-C92C-E3577ABD3377}"/>
              </a:ext>
            </a:extLst>
          </p:cNvPr>
          <p:cNvSpPr>
            <a:spLocks noGrp="1"/>
          </p:cNvSpPr>
          <p:nvPr>
            <p:ph type="body" sz="quarter" idx="37" hasCustomPrompt="1"/>
          </p:nvPr>
        </p:nvSpPr>
        <p:spPr>
          <a:xfrm>
            <a:off x="11249309"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16" name="Text Placeholder 7">
            <a:extLst>
              <a:ext uri="{FF2B5EF4-FFF2-40B4-BE49-F238E27FC236}">
                <a16:creationId xmlns:a16="http://schemas.microsoft.com/office/drawing/2014/main" id="{2C3CF057-756B-61AC-7B9E-6E2494D5EA5A}"/>
              </a:ext>
            </a:extLst>
          </p:cNvPr>
          <p:cNvSpPr>
            <a:spLocks noGrp="1"/>
          </p:cNvSpPr>
          <p:nvPr>
            <p:ph type="body" sz="quarter" idx="41" hasCustomPrompt="1"/>
          </p:nvPr>
        </p:nvSpPr>
        <p:spPr>
          <a:xfrm>
            <a:off x="1029897" y="2529800"/>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17" name="Text Placeholder 9">
            <a:extLst>
              <a:ext uri="{FF2B5EF4-FFF2-40B4-BE49-F238E27FC236}">
                <a16:creationId xmlns:a16="http://schemas.microsoft.com/office/drawing/2014/main" id="{9D45D3D8-7D1A-C819-AA57-5A798C14BA28}"/>
              </a:ext>
            </a:extLst>
          </p:cNvPr>
          <p:cNvSpPr>
            <a:spLocks noGrp="1"/>
          </p:cNvSpPr>
          <p:nvPr>
            <p:ph type="body" sz="quarter" idx="42" hasCustomPrompt="1"/>
          </p:nvPr>
        </p:nvSpPr>
        <p:spPr>
          <a:xfrm>
            <a:off x="1971976" y="2670218"/>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18" name="Text Placeholder 16">
            <a:extLst>
              <a:ext uri="{FF2B5EF4-FFF2-40B4-BE49-F238E27FC236}">
                <a16:creationId xmlns:a16="http://schemas.microsoft.com/office/drawing/2014/main" id="{B745411A-C62A-BEAD-6FBE-83FC033EFC05}"/>
              </a:ext>
            </a:extLst>
          </p:cNvPr>
          <p:cNvSpPr>
            <a:spLocks noGrp="1"/>
          </p:cNvSpPr>
          <p:nvPr>
            <p:ph type="body" sz="quarter" idx="43" hasCustomPrompt="1"/>
          </p:nvPr>
        </p:nvSpPr>
        <p:spPr>
          <a:xfrm>
            <a:off x="1972672" y="2924148"/>
            <a:ext cx="3311304" cy="728064"/>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20" name="Text Placeholder 9">
            <a:extLst>
              <a:ext uri="{FF2B5EF4-FFF2-40B4-BE49-F238E27FC236}">
                <a16:creationId xmlns:a16="http://schemas.microsoft.com/office/drawing/2014/main" id="{F803C3F3-FC31-31B3-31AB-15EEA081EFFF}"/>
              </a:ext>
            </a:extLst>
          </p:cNvPr>
          <p:cNvSpPr>
            <a:spLocks noGrp="1"/>
          </p:cNvSpPr>
          <p:nvPr>
            <p:ph type="body" sz="quarter" idx="45" hasCustomPrompt="1"/>
          </p:nvPr>
        </p:nvSpPr>
        <p:spPr>
          <a:xfrm>
            <a:off x="5472113" y="2621770"/>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1" name="Text Placeholder 7">
            <a:extLst>
              <a:ext uri="{FF2B5EF4-FFF2-40B4-BE49-F238E27FC236}">
                <a16:creationId xmlns:a16="http://schemas.microsoft.com/office/drawing/2014/main" id="{03526AC8-E51A-365E-DAB1-BFE2A99A26F7}"/>
              </a:ext>
            </a:extLst>
          </p:cNvPr>
          <p:cNvSpPr>
            <a:spLocks noGrp="1"/>
          </p:cNvSpPr>
          <p:nvPr>
            <p:ph type="body" sz="quarter" idx="46" hasCustomPrompt="1"/>
          </p:nvPr>
        </p:nvSpPr>
        <p:spPr>
          <a:xfrm>
            <a:off x="6807093" y="2529800"/>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2" name="Text Placeholder 9">
            <a:extLst>
              <a:ext uri="{FF2B5EF4-FFF2-40B4-BE49-F238E27FC236}">
                <a16:creationId xmlns:a16="http://schemas.microsoft.com/office/drawing/2014/main" id="{9358EC79-EDC5-ACDB-1385-DB8CE3DA6AA7}"/>
              </a:ext>
            </a:extLst>
          </p:cNvPr>
          <p:cNvSpPr>
            <a:spLocks noGrp="1"/>
          </p:cNvSpPr>
          <p:nvPr>
            <p:ph type="body" sz="quarter" idx="47" hasCustomPrompt="1"/>
          </p:nvPr>
        </p:nvSpPr>
        <p:spPr>
          <a:xfrm>
            <a:off x="7749172" y="2670218"/>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23" name="Text Placeholder 16">
            <a:extLst>
              <a:ext uri="{FF2B5EF4-FFF2-40B4-BE49-F238E27FC236}">
                <a16:creationId xmlns:a16="http://schemas.microsoft.com/office/drawing/2014/main" id="{49AE528D-4946-B733-4226-EE3933A53D6E}"/>
              </a:ext>
            </a:extLst>
          </p:cNvPr>
          <p:cNvSpPr>
            <a:spLocks noGrp="1"/>
          </p:cNvSpPr>
          <p:nvPr>
            <p:ph type="body" sz="quarter" idx="48" hasCustomPrompt="1"/>
          </p:nvPr>
        </p:nvSpPr>
        <p:spPr>
          <a:xfrm>
            <a:off x="7749867" y="2924148"/>
            <a:ext cx="3310554" cy="728064"/>
          </a:xfrm>
        </p:spPr>
        <p:txBody>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25" name="Text Placeholder 9">
            <a:extLst>
              <a:ext uri="{FF2B5EF4-FFF2-40B4-BE49-F238E27FC236}">
                <a16:creationId xmlns:a16="http://schemas.microsoft.com/office/drawing/2014/main" id="{AB2CF555-11AE-6C77-FF83-A2354CFE3C81}"/>
              </a:ext>
            </a:extLst>
          </p:cNvPr>
          <p:cNvSpPr>
            <a:spLocks noGrp="1"/>
          </p:cNvSpPr>
          <p:nvPr>
            <p:ph type="body" sz="quarter" idx="50" hasCustomPrompt="1"/>
          </p:nvPr>
        </p:nvSpPr>
        <p:spPr>
          <a:xfrm>
            <a:off x="11249309" y="2621770"/>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7" name="Text Placeholder 7">
            <a:extLst>
              <a:ext uri="{FF2B5EF4-FFF2-40B4-BE49-F238E27FC236}">
                <a16:creationId xmlns:a16="http://schemas.microsoft.com/office/drawing/2014/main" id="{FB1AD88F-B01E-BA5E-F1FC-E639C8B24F4B}"/>
              </a:ext>
            </a:extLst>
          </p:cNvPr>
          <p:cNvSpPr>
            <a:spLocks noGrp="1"/>
          </p:cNvSpPr>
          <p:nvPr>
            <p:ph type="body" sz="quarter" idx="52" hasCustomPrompt="1"/>
          </p:nvPr>
        </p:nvSpPr>
        <p:spPr>
          <a:xfrm>
            <a:off x="1029897" y="3766065"/>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8" name="Text Placeholder 9">
            <a:extLst>
              <a:ext uri="{FF2B5EF4-FFF2-40B4-BE49-F238E27FC236}">
                <a16:creationId xmlns:a16="http://schemas.microsoft.com/office/drawing/2014/main" id="{94865C4A-3E13-C207-65B4-CF43860B4F08}"/>
              </a:ext>
            </a:extLst>
          </p:cNvPr>
          <p:cNvSpPr>
            <a:spLocks noGrp="1"/>
          </p:cNvSpPr>
          <p:nvPr>
            <p:ph type="body" sz="quarter" idx="53" hasCustomPrompt="1"/>
          </p:nvPr>
        </p:nvSpPr>
        <p:spPr>
          <a:xfrm>
            <a:off x="1971976" y="3906483"/>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29" name="Text Placeholder 16">
            <a:extLst>
              <a:ext uri="{FF2B5EF4-FFF2-40B4-BE49-F238E27FC236}">
                <a16:creationId xmlns:a16="http://schemas.microsoft.com/office/drawing/2014/main" id="{6582F593-C97B-FEA1-1592-E3D5869180E7}"/>
              </a:ext>
            </a:extLst>
          </p:cNvPr>
          <p:cNvSpPr>
            <a:spLocks noGrp="1"/>
          </p:cNvSpPr>
          <p:nvPr>
            <p:ph type="body" sz="quarter" idx="54" hasCustomPrompt="1"/>
          </p:nvPr>
        </p:nvSpPr>
        <p:spPr>
          <a:xfrm>
            <a:off x="1972672" y="4160413"/>
            <a:ext cx="3311304" cy="728064"/>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30" name="Text Placeholder 9">
            <a:extLst>
              <a:ext uri="{FF2B5EF4-FFF2-40B4-BE49-F238E27FC236}">
                <a16:creationId xmlns:a16="http://schemas.microsoft.com/office/drawing/2014/main" id="{1C1B07A7-4014-EA70-D110-658BFB1C64FE}"/>
              </a:ext>
            </a:extLst>
          </p:cNvPr>
          <p:cNvSpPr>
            <a:spLocks noGrp="1"/>
          </p:cNvSpPr>
          <p:nvPr>
            <p:ph type="body" sz="quarter" idx="55" hasCustomPrompt="1"/>
          </p:nvPr>
        </p:nvSpPr>
        <p:spPr>
          <a:xfrm>
            <a:off x="5472113" y="3858035"/>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1" name="Text Placeholder 7">
            <a:extLst>
              <a:ext uri="{FF2B5EF4-FFF2-40B4-BE49-F238E27FC236}">
                <a16:creationId xmlns:a16="http://schemas.microsoft.com/office/drawing/2014/main" id="{E530D029-30DD-6092-ED2E-5181EE038BE0}"/>
              </a:ext>
            </a:extLst>
          </p:cNvPr>
          <p:cNvSpPr>
            <a:spLocks noGrp="1"/>
          </p:cNvSpPr>
          <p:nvPr>
            <p:ph type="body" sz="quarter" idx="56" hasCustomPrompt="1"/>
          </p:nvPr>
        </p:nvSpPr>
        <p:spPr>
          <a:xfrm>
            <a:off x="6807093" y="3766065"/>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32" name="Text Placeholder 9">
            <a:extLst>
              <a:ext uri="{FF2B5EF4-FFF2-40B4-BE49-F238E27FC236}">
                <a16:creationId xmlns:a16="http://schemas.microsoft.com/office/drawing/2014/main" id="{7916BBC1-553C-EFF4-9F67-6EAD67458C05}"/>
              </a:ext>
            </a:extLst>
          </p:cNvPr>
          <p:cNvSpPr>
            <a:spLocks noGrp="1"/>
          </p:cNvSpPr>
          <p:nvPr>
            <p:ph type="body" sz="quarter" idx="57" hasCustomPrompt="1"/>
          </p:nvPr>
        </p:nvSpPr>
        <p:spPr>
          <a:xfrm>
            <a:off x="7749172" y="3906483"/>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33" name="Text Placeholder 16">
            <a:extLst>
              <a:ext uri="{FF2B5EF4-FFF2-40B4-BE49-F238E27FC236}">
                <a16:creationId xmlns:a16="http://schemas.microsoft.com/office/drawing/2014/main" id="{17362D47-FC95-608F-5000-39E31A237F2F}"/>
              </a:ext>
            </a:extLst>
          </p:cNvPr>
          <p:cNvSpPr>
            <a:spLocks noGrp="1"/>
          </p:cNvSpPr>
          <p:nvPr>
            <p:ph type="body" sz="quarter" idx="58" hasCustomPrompt="1"/>
          </p:nvPr>
        </p:nvSpPr>
        <p:spPr>
          <a:xfrm>
            <a:off x="7749867" y="4160413"/>
            <a:ext cx="3310554" cy="728064"/>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35" name="Text Placeholder 9">
            <a:extLst>
              <a:ext uri="{FF2B5EF4-FFF2-40B4-BE49-F238E27FC236}">
                <a16:creationId xmlns:a16="http://schemas.microsoft.com/office/drawing/2014/main" id="{1ACE4A62-A719-DCA6-1FCD-4BDF4C93376F}"/>
              </a:ext>
            </a:extLst>
          </p:cNvPr>
          <p:cNvSpPr>
            <a:spLocks noGrp="1"/>
          </p:cNvSpPr>
          <p:nvPr>
            <p:ph type="body" sz="quarter" idx="60" hasCustomPrompt="1"/>
          </p:nvPr>
        </p:nvSpPr>
        <p:spPr>
          <a:xfrm>
            <a:off x="11249309" y="3858035"/>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7" name="Text Placeholder 7">
            <a:extLst>
              <a:ext uri="{FF2B5EF4-FFF2-40B4-BE49-F238E27FC236}">
                <a16:creationId xmlns:a16="http://schemas.microsoft.com/office/drawing/2014/main" id="{7F161E15-56CC-7511-A269-DA6E0BB0137F}"/>
              </a:ext>
            </a:extLst>
          </p:cNvPr>
          <p:cNvSpPr>
            <a:spLocks noGrp="1"/>
          </p:cNvSpPr>
          <p:nvPr>
            <p:ph type="body" sz="quarter" idx="62" hasCustomPrompt="1"/>
          </p:nvPr>
        </p:nvSpPr>
        <p:spPr>
          <a:xfrm>
            <a:off x="1029897" y="500332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38" name="Text Placeholder 9">
            <a:extLst>
              <a:ext uri="{FF2B5EF4-FFF2-40B4-BE49-F238E27FC236}">
                <a16:creationId xmlns:a16="http://schemas.microsoft.com/office/drawing/2014/main" id="{45D9DE53-3A85-99A2-FB25-47DB4220CAF8}"/>
              </a:ext>
            </a:extLst>
          </p:cNvPr>
          <p:cNvSpPr>
            <a:spLocks noGrp="1"/>
          </p:cNvSpPr>
          <p:nvPr>
            <p:ph type="body" sz="quarter" idx="63" hasCustomPrompt="1"/>
          </p:nvPr>
        </p:nvSpPr>
        <p:spPr>
          <a:xfrm>
            <a:off x="1971976" y="5143744"/>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39" name="Text Placeholder 16">
            <a:extLst>
              <a:ext uri="{FF2B5EF4-FFF2-40B4-BE49-F238E27FC236}">
                <a16:creationId xmlns:a16="http://schemas.microsoft.com/office/drawing/2014/main" id="{F04C0A4D-D83A-06B6-9D8C-4AA08745198C}"/>
              </a:ext>
            </a:extLst>
          </p:cNvPr>
          <p:cNvSpPr>
            <a:spLocks noGrp="1"/>
          </p:cNvSpPr>
          <p:nvPr>
            <p:ph type="body" sz="quarter" idx="64" hasCustomPrompt="1"/>
          </p:nvPr>
        </p:nvSpPr>
        <p:spPr>
          <a:xfrm>
            <a:off x="1972672" y="5397674"/>
            <a:ext cx="3311304" cy="728064"/>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40" name="Text Placeholder 9">
            <a:extLst>
              <a:ext uri="{FF2B5EF4-FFF2-40B4-BE49-F238E27FC236}">
                <a16:creationId xmlns:a16="http://schemas.microsoft.com/office/drawing/2014/main" id="{B71E5EF9-9751-690B-D2D3-DD0C03918468}"/>
              </a:ext>
            </a:extLst>
          </p:cNvPr>
          <p:cNvSpPr>
            <a:spLocks noGrp="1"/>
          </p:cNvSpPr>
          <p:nvPr>
            <p:ph type="body" sz="quarter" idx="65" hasCustomPrompt="1"/>
          </p:nvPr>
        </p:nvSpPr>
        <p:spPr>
          <a:xfrm>
            <a:off x="5472113" y="509529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41" name="Text Placeholder 7">
            <a:extLst>
              <a:ext uri="{FF2B5EF4-FFF2-40B4-BE49-F238E27FC236}">
                <a16:creationId xmlns:a16="http://schemas.microsoft.com/office/drawing/2014/main" id="{7D8561A4-E38F-9B11-DA89-06919A0AF36A}"/>
              </a:ext>
            </a:extLst>
          </p:cNvPr>
          <p:cNvSpPr>
            <a:spLocks noGrp="1"/>
          </p:cNvSpPr>
          <p:nvPr>
            <p:ph type="body" sz="quarter" idx="66" hasCustomPrompt="1"/>
          </p:nvPr>
        </p:nvSpPr>
        <p:spPr>
          <a:xfrm>
            <a:off x="6807093" y="500332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2" name="Text Placeholder 9">
            <a:extLst>
              <a:ext uri="{FF2B5EF4-FFF2-40B4-BE49-F238E27FC236}">
                <a16:creationId xmlns:a16="http://schemas.microsoft.com/office/drawing/2014/main" id="{112F4E8D-8CBC-900E-9B5B-DD854490C0FF}"/>
              </a:ext>
            </a:extLst>
          </p:cNvPr>
          <p:cNvSpPr>
            <a:spLocks noGrp="1"/>
          </p:cNvSpPr>
          <p:nvPr>
            <p:ph type="body" sz="quarter" idx="67" hasCustomPrompt="1"/>
          </p:nvPr>
        </p:nvSpPr>
        <p:spPr>
          <a:xfrm>
            <a:off x="7749172" y="5143744"/>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43" name="Text Placeholder 16">
            <a:extLst>
              <a:ext uri="{FF2B5EF4-FFF2-40B4-BE49-F238E27FC236}">
                <a16:creationId xmlns:a16="http://schemas.microsoft.com/office/drawing/2014/main" id="{5353A231-866F-0557-DE3D-9664FB3C84AB}"/>
              </a:ext>
            </a:extLst>
          </p:cNvPr>
          <p:cNvSpPr>
            <a:spLocks noGrp="1"/>
          </p:cNvSpPr>
          <p:nvPr>
            <p:ph type="body" sz="quarter" idx="68" hasCustomPrompt="1"/>
          </p:nvPr>
        </p:nvSpPr>
        <p:spPr>
          <a:xfrm>
            <a:off x="7749867" y="5397674"/>
            <a:ext cx="3310554" cy="728064"/>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45" name="Text Placeholder 9">
            <a:extLst>
              <a:ext uri="{FF2B5EF4-FFF2-40B4-BE49-F238E27FC236}">
                <a16:creationId xmlns:a16="http://schemas.microsoft.com/office/drawing/2014/main" id="{A32F3225-280B-5170-C768-7D82C60F332E}"/>
              </a:ext>
            </a:extLst>
          </p:cNvPr>
          <p:cNvSpPr>
            <a:spLocks noGrp="1"/>
          </p:cNvSpPr>
          <p:nvPr>
            <p:ph type="body" sz="quarter" idx="70" hasCustomPrompt="1"/>
          </p:nvPr>
        </p:nvSpPr>
        <p:spPr>
          <a:xfrm>
            <a:off x="11249309" y="509529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pic>
        <p:nvPicPr>
          <p:cNvPr id="4" name="GroupM_SingleColor_Logo_Navy_RGB.png">
            <a:extLst>
              <a:ext uri="{FF2B5EF4-FFF2-40B4-BE49-F238E27FC236}">
                <a16:creationId xmlns:a16="http://schemas.microsoft.com/office/drawing/2014/main" id="{03499382-0B44-8AE6-D887-0BE2508FC19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52879224"/>
      </p:ext>
    </p:extLst>
  </p:cSld>
  <p:clrMapOvr>
    <a:masterClrMapping/>
  </p:clrMapOvr>
  <p:extLst>
    <p:ext uri="{DCECCB84-F9BA-43D5-87BE-67443E8EF086}">
      <p15:sldGuideLst xmlns:p15="http://schemas.microsoft.com/office/powerpoint/2012/main">
        <p15:guide id="1" pos="665">
          <p15:clr>
            <a:srgbClr val="FBAE40"/>
          </p15:clr>
        </p15:guide>
        <p15:guide id="2" orient="horz" pos="913">
          <p15:clr>
            <a:srgbClr val="FBAE40"/>
          </p15:clr>
        </p15:guide>
        <p15:guide id="3" pos="3704">
          <p15:clr>
            <a:srgbClr val="FBAE40"/>
          </p15:clr>
        </p15:guide>
        <p15:guide id="4" pos="427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9866312" cy="410400"/>
          </a:xfrm>
        </p:spPr>
        <p:txBody>
          <a:bodyPr/>
          <a:lstStyle/>
          <a:p>
            <a:r>
              <a:rPr lang="en-US"/>
              <a:t>The team</a:t>
            </a:r>
          </a:p>
        </p:txBody>
      </p:sp>
      <p:sp>
        <p:nvSpPr>
          <p:cNvPr id="10" name="Text Placeholder 9">
            <a:extLst>
              <a:ext uri="{FF2B5EF4-FFF2-40B4-BE49-F238E27FC236}">
                <a16:creationId xmlns:a16="http://schemas.microsoft.com/office/drawing/2014/main" id="{8B299E47-F501-7107-8C2F-9546F0990F6D}"/>
              </a:ext>
            </a:extLst>
          </p:cNvPr>
          <p:cNvSpPr>
            <a:spLocks noGrp="1"/>
          </p:cNvSpPr>
          <p:nvPr>
            <p:ph type="body" sz="quarter" idx="10" hasCustomPrompt="1"/>
          </p:nvPr>
        </p:nvSpPr>
        <p:spPr>
          <a:xfrm>
            <a:off x="1055688" y="342900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1" name="Text Placeholder 9">
            <a:extLst>
              <a:ext uri="{FF2B5EF4-FFF2-40B4-BE49-F238E27FC236}">
                <a16:creationId xmlns:a16="http://schemas.microsoft.com/office/drawing/2014/main" id="{814D151E-0AA2-E32F-78E3-F07601C0C84D}"/>
              </a:ext>
            </a:extLst>
          </p:cNvPr>
          <p:cNvSpPr>
            <a:spLocks noGrp="1"/>
          </p:cNvSpPr>
          <p:nvPr>
            <p:ph type="body" sz="quarter" idx="11" hasCustomPrompt="1"/>
          </p:nvPr>
        </p:nvSpPr>
        <p:spPr>
          <a:xfrm>
            <a:off x="1055688" y="362097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1055688" y="1449388"/>
            <a:ext cx="1871662" cy="1871662"/>
          </a:xfrm>
          <a:solidFill>
            <a:schemeClr val="bg1">
              <a:lumMod val="50000"/>
            </a:schemeClr>
          </a:solidFill>
        </p:spPr>
        <p:txBody>
          <a:bodyPr/>
          <a:lstStyle>
            <a:lvl1pPr marL="0" indent="0">
              <a:buNone/>
              <a:defRPr>
                <a:solidFill>
                  <a:schemeClr val="bg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3791558" y="1449388"/>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6528442" y="1449388"/>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9264651" y="1449388"/>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8" name="Text Placeholder 9">
            <a:extLst>
              <a:ext uri="{FF2B5EF4-FFF2-40B4-BE49-F238E27FC236}">
                <a16:creationId xmlns:a16="http://schemas.microsoft.com/office/drawing/2014/main" id="{3F9C5169-F6E1-2413-6F53-059E0808191E}"/>
              </a:ext>
            </a:extLst>
          </p:cNvPr>
          <p:cNvSpPr>
            <a:spLocks noGrp="1"/>
          </p:cNvSpPr>
          <p:nvPr>
            <p:ph type="body" sz="quarter" idx="16" hasCustomPrompt="1"/>
          </p:nvPr>
        </p:nvSpPr>
        <p:spPr>
          <a:xfrm>
            <a:off x="3791558" y="342900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39" name="Text Placeholder 9">
            <a:extLst>
              <a:ext uri="{FF2B5EF4-FFF2-40B4-BE49-F238E27FC236}">
                <a16:creationId xmlns:a16="http://schemas.microsoft.com/office/drawing/2014/main" id="{8A69FA5A-702F-BF7F-EF09-40AEB240685A}"/>
              </a:ext>
            </a:extLst>
          </p:cNvPr>
          <p:cNvSpPr>
            <a:spLocks noGrp="1"/>
          </p:cNvSpPr>
          <p:nvPr>
            <p:ph type="body" sz="quarter" idx="17" hasCustomPrompt="1"/>
          </p:nvPr>
        </p:nvSpPr>
        <p:spPr>
          <a:xfrm>
            <a:off x="3791558" y="362097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0" name="Text Placeholder 9">
            <a:extLst>
              <a:ext uri="{FF2B5EF4-FFF2-40B4-BE49-F238E27FC236}">
                <a16:creationId xmlns:a16="http://schemas.microsoft.com/office/drawing/2014/main" id="{FB60C256-7F43-6BCE-5F56-83BB835D5EC7}"/>
              </a:ext>
            </a:extLst>
          </p:cNvPr>
          <p:cNvSpPr>
            <a:spLocks noGrp="1"/>
          </p:cNvSpPr>
          <p:nvPr>
            <p:ph type="body" sz="quarter" idx="18" hasCustomPrompt="1"/>
          </p:nvPr>
        </p:nvSpPr>
        <p:spPr>
          <a:xfrm>
            <a:off x="6528442" y="342900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41" name="Text Placeholder 9">
            <a:extLst>
              <a:ext uri="{FF2B5EF4-FFF2-40B4-BE49-F238E27FC236}">
                <a16:creationId xmlns:a16="http://schemas.microsoft.com/office/drawing/2014/main" id="{D35EF71C-D000-AFBF-D941-2CA8FD9761CA}"/>
              </a:ext>
            </a:extLst>
          </p:cNvPr>
          <p:cNvSpPr>
            <a:spLocks noGrp="1"/>
          </p:cNvSpPr>
          <p:nvPr>
            <p:ph type="body" sz="quarter" idx="19" hasCustomPrompt="1"/>
          </p:nvPr>
        </p:nvSpPr>
        <p:spPr>
          <a:xfrm>
            <a:off x="6528442" y="362097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2" name="Text Placeholder 9">
            <a:extLst>
              <a:ext uri="{FF2B5EF4-FFF2-40B4-BE49-F238E27FC236}">
                <a16:creationId xmlns:a16="http://schemas.microsoft.com/office/drawing/2014/main" id="{B5D41C8B-9BF8-2955-2CD9-994F7658DAE6}"/>
              </a:ext>
            </a:extLst>
          </p:cNvPr>
          <p:cNvSpPr>
            <a:spLocks noGrp="1"/>
          </p:cNvSpPr>
          <p:nvPr>
            <p:ph type="body" sz="quarter" idx="20" hasCustomPrompt="1"/>
          </p:nvPr>
        </p:nvSpPr>
        <p:spPr>
          <a:xfrm>
            <a:off x="9264650" y="342900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43" name="Text Placeholder 9">
            <a:extLst>
              <a:ext uri="{FF2B5EF4-FFF2-40B4-BE49-F238E27FC236}">
                <a16:creationId xmlns:a16="http://schemas.microsoft.com/office/drawing/2014/main" id="{B781DC5C-68A8-284A-1965-68CF7C5C386A}"/>
              </a:ext>
            </a:extLst>
          </p:cNvPr>
          <p:cNvSpPr>
            <a:spLocks noGrp="1"/>
          </p:cNvSpPr>
          <p:nvPr>
            <p:ph type="body" sz="quarter" idx="21" hasCustomPrompt="1"/>
          </p:nvPr>
        </p:nvSpPr>
        <p:spPr>
          <a:xfrm>
            <a:off x="9264650" y="362097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4" name="Text Placeholder 9">
            <a:extLst>
              <a:ext uri="{FF2B5EF4-FFF2-40B4-BE49-F238E27FC236}">
                <a16:creationId xmlns:a16="http://schemas.microsoft.com/office/drawing/2014/main" id="{6BD15E2F-29A2-AFBB-3F0C-E52B316C2BA7}"/>
              </a:ext>
            </a:extLst>
          </p:cNvPr>
          <p:cNvSpPr>
            <a:spLocks noGrp="1"/>
          </p:cNvSpPr>
          <p:nvPr>
            <p:ph type="body" sz="quarter" idx="22" hasCustomPrompt="1"/>
          </p:nvPr>
        </p:nvSpPr>
        <p:spPr>
          <a:xfrm>
            <a:off x="1055688" y="6011427"/>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45" name="Text Placeholder 9">
            <a:extLst>
              <a:ext uri="{FF2B5EF4-FFF2-40B4-BE49-F238E27FC236}">
                <a16:creationId xmlns:a16="http://schemas.microsoft.com/office/drawing/2014/main" id="{5EEF8FAE-1E4D-63CE-21D6-DE8319DC12C0}"/>
              </a:ext>
            </a:extLst>
          </p:cNvPr>
          <p:cNvSpPr>
            <a:spLocks noGrp="1"/>
          </p:cNvSpPr>
          <p:nvPr>
            <p:ph type="body" sz="quarter" idx="23" hasCustomPrompt="1"/>
          </p:nvPr>
        </p:nvSpPr>
        <p:spPr>
          <a:xfrm>
            <a:off x="1055688" y="6203401"/>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6" name="Picture Placeholder 27">
            <a:extLst>
              <a:ext uri="{FF2B5EF4-FFF2-40B4-BE49-F238E27FC236}">
                <a16:creationId xmlns:a16="http://schemas.microsoft.com/office/drawing/2014/main" id="{CD27FA31-02C9-6A59-1C76-F8D0E2EA171D}"/>
              </a:ext>
            </a:extLst>
          </p:cNvPr>
          <p:cNvSpPr>
            <a:spLocks noGrp="1"/>
          </p:cNvSpPr>
          <p:nvPr>
            <p:ph type="pic" sz="quarter" idx="24" hasCustomPrompt="1"/>
          </p:nvPr>
        </p:nvSpPr>
        <p:spPr>
          <a:xfrm>
            <a:off x="1055688" y="4031815"/>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7" name="Picture Placeholder 27">
            <a:extLst>
              <a:ext uri="{FF2B5EF4-FFF2-40B4-BE49-F238E27FC236}">
                <a16:creationId xmlns:a16="http://schemas.microsoft.com/office/drawing/2014/main" id="{F3412A09-3B9B-6997-8F4E-FD6949B49D67}"/>
              </a:ext>
            </a:extLst>
          </p:cNvPr>
          <p:cNvSpPr>
            <a:spLocks noGrp="1"/>
          </p:cNvSpPr>
          <p:nvPr>
            <p:ph type="pic" sz="quarter" idx="25" hasCustomPrompt="1"/>
          </p:nvPr>
        </p:nvSpPr>
        <p:spPr>
          <a:xfrm>
            <a:off x="3791558" y="4031815"/>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8" name="Picture Placeholder 27">
            <a:extLst>
              <a:ext uri="{FF2B5EF4-FFF2-40B4-BE49-F238E27FC236}">
                <a16:creationId xmlns:a16="http://schemas.microsoft.com/office/drawing/2014/main" id="{B9E77112-DCDE-1B30-41F3-9E218B9800CE}"/>
              </a:ext>
            </a:extLst>
          </p:cNvPr>
          <p:cNvSpPr>
            <a:spLocks noGrp="1"/>
          </p:cNvSpPr>
          <p:nvPr>
            <p:ph type="pic" sz="quarter" idx="26" hasCustomPrompt="1"/>
          </p:nvPr>
        </p:nvSpPr>
        <p:spPr>
          <a:xfrm>
            <a:off x="6528442" y="4031815"/>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9" name="Picture Placeholder 27">
            <a:extLst>
              <a:ext uri="{FF2B5EF4-FFF2-40B4-BE49-F238E27FC236}">
                <a16:creationId xmlns:a16="http://schemas.microsoft.com/office/drawing/2014/main" id="{FE4291D2-CEBD-729E-2F13-FB2A1BDE1D23}"/>
              </a:ext>
            </a:extLst>
          </p:cNvPr>
          <p:cNvSpPr>
            <a:spLocks noGrp="1"/>
          </p:cNvSpPr>
          <p:nvPr>
            <p:ph type="pic" sz="quarter" idx="27" hasCustomPrompt="1"/>
          </p:nvPr>
        </p:nvSpPr>
        <p:spPr>
          <a:xfrm>
            <a:off x="9264651" y="4031815"/>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50" name="Text Placeholder 9">
            <a:extLst>
              <a:ext uri="{FF2B5EF4-FFF2-40B4-BE49-F238E27FC236}">
                <a16:creationId xmlns:a16="http://schemas.microsoft.com/office/drawing/2014/main" id="{42F74DCB-09B4-928F-A7C8-F2D047205F00}"/>
              </a:ext>
            </a:extLst>
          </p:cNvPr>
          <p:cNvSpPr>
            <a:spLocks noGrp="1"/>
          </p:cNvSpPr>
          <p:nvPr>
            <p:ph type="body" sz="quarter" idx="28" hasCustomPrompt="1"/>
          </p:nvPr>
        </p:nvSpPr>
        <p:spPr>
          <a:xfrm>
            <a:off x="3791558" y="6011427"/>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51" name="Text Placeholder 9">
            <a:extLst>
              <a:ext uri="{FF2B5EF4-FFF2-40B4-BE49-F238E27FC236}">
                <a16:creationId xmlns:a16="http://schemas.microsoft.com/office/drawing/2014/main" id="{1A277CB7-729E-1C1D-5636-C30DB4B0E62E}"/>
              </a:ext>
            </a:extLst>
          </p:cNvPr>
          <p:cNvSpPr>
            <a:spLocks noGrp="1"/>
          </p:cNvSpPr>
          <p:nvPr>
            <p:ph type="body" sz="quarter" idx="29" hasCustomPrompt="1"/>
          </p:nvPr>
        </p:nvSpPr>
        <p:spPr>
          <a:xfrm>
            <a:off x="3791558" y="6203401"/>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52" name="Text Placeholder 9">
            <a:extLst>
              <a:ext uri="{FF2B5EF4-FFF2-40B4-BE49-F238E27FC236}">
                <a16:creationId xmlns:a16="http://schemas.microsoft.com/office/drawing/2014/main" id="{05C6E0B0-56F5-0EB0-8154-840FCD9401A8}"/>
              </a:ext>
            </a:extLst>
          </p:cNvPr>
          <p:cNvSpPr>
            <a:spLocks noGrp="1"/>
          </p:cNvSpPr>
          <p:nvPr>
            <p:ph type="body" sz="quarter" idx="30" hasCustomPrompt="1"/>
          </p:nvPr>
        </p:nvSpPr>
        <p:spPr>
          <a:xfrm>
            <a:off x="6528442" y="6011427"/>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53" name="Text Placeholder 9">
            <a:extLst>
              <a:ext uri="{FF2B5EF4-FFF2-40B4-BE49-F238E27FC236}">
                <a16:creationId xmlns:a16="http://schemas.microsoft.com/office/drawing/2014/main" id="{3D03BC7F-D984-A0F4-8582-E6961B5355B3}"/>
              </a:ext>
            </a:extLst>
          </p:cNvPr>
          <p:cNvSpPr>
            <a:spLocks noGrp="1"/>
          </p:cNvSpPr>
          <p:nvPr>
            <p:ph type="body" sz="quarter" idx="31" hasCustomPrompt="1"/>
          </p:nvPr>
        </p:nvSpPr>
        <p:spPr>
          <a:xfrm>
            <a:off x="6528442" y="6203401"/>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54" name="Text Placeholder 9">
            <a:extLst>
              <a:ext uri="{FF2B5EF4-FFF2-40B4-BE49-F238E27FC236}">
                <a16:creationId xmlns:a16="http://schemas.microsoft.com/office/drawing/2014/main" id="{03E0C728-D573-6F85-C388-4C612EB4D93A}"/>
              </a:ext>
            </a:extLst>
          </p:cNvPr>
          <p:cNvSpPr>
            <a:spLocks noGrp="1"/>
          </p:cNvSpPr>
          <p:nvPr>
            <p:ph type="body" sz="quarter" idx="32" hasCustomPrompt="1"/>
          </p:nvPr>
        </p:nvSpPr>
        <p:spPr>
          <a:xfrm>
            <a:off x="9264650" y="6011427"/>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55" name="Text Placeholder 9">
            <a:extLst>
              <a:ext uri="{FF2B5EF4-FFF2-40B4-BE49-F238E27FC236}">
                <a16:creationId xmlns:a16="http://schemas.microsoft.com/office/drawing/2014/main" id="{57174493-5B6C-CC39-42A9-2166C91D8F26}"/>
              </a:ext>
            </a:extLst>
          </p:cNvPr>
          <p:cNvSpPr>
            <a:spLocks noGrp="1"/>
          </p:cNvSpPr>
          <p:nvPr>
            <p:ph type="body" sz="quarter" idx="33" hasCustomPrompt="1"/>
          </p:nvPr>
        </p:nvSpPr>
        <p:spPr>
          <a:xfrm>
            <a:off x="9264650" y="6203401"/>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pic>
        <p:nvPicPr>
          <p:cNvPr id="4" name="GroupM_SingleColor_Logo_Navy_RGB.png">
            <a:extLst>
              <a:ext uri="{FF2B5EF4-FFF2-40B4-BE49-F238E27FC236}">
                <a16:creationId xmlns:a16="http://schemas.microsoft.com/office/drawing/2014/main" id="{BC565B26-5E6C-F7F2-0CBB-206ECAEB9D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57373619"/>
      </p:ext>
    </p:extLst>
  </p:cSld>
  <p:clrMapOvr>
    <a:masterClrMapping/>
  </p:clrMapOvr>
  <p:extLst>
    <p:ext uri="{DCECCB84-F9BA-43D5-87BE-67443E8EF086}">
      <p15:sldGuideLst xmlns:p15="http://schemas.microsoft.com/office/powerpoint/2012/main">
        <p15:guide id="1" orient="horz" pos="913">
          <p15:clr>
            <a:srgbClr val="FBAE40"/>
          </p15:clr>
        </p15:guide>
        <p15:guide id="2" pos="665">
          <p15:clr>
            <a:srgbClr val="FBAE40"/>
          </p15:clr>
        </p15:guide>
        <p15:guide id="3" pos="7015">
          <p15:clr>
            <a:srgbClr val="FBAE40"/>
          </p15:clr>
        </p15:guide>
        <p15:guide id="4" orient="horz" pos="397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Callou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9866312" cy="410400"/>
          </a:xfrm>
        </p:spPr>
        <p:txBody>
          <a:bodyPr/>
          <a:lstStyle/>
          <a:p>
            <a:r>
              <a:rPr lang="en-US"/>
              <a:t>The team call out cards</a:t>
            </a:r>
          </a:p>
        </p:txBody>
      </p:sp>
      <p:sp>
        <p:nvSpPr>
          <p:cNvPr id="5" name="Rectangle 4">
            <a:extLst>
              <a:ext uri="{FF2B5EF4-FFF2-40B4-BE49-F238E27FC236}">
                <a16:creationId xmlns:a16="http://schemas.microsoft.com/office/drawing/2014/main" id="{6BDFE3C3-F856-3CE9-E991-93D6DC2E7666}"/>
              </a:ext>
            </a:extLst>
          </p:cNvPr>
          <p:cNvSpPr/>
          <p:nvPr userDrawn="1"/>
        </p:nvSpPr>
        <p:spPr>
          <a:xfrm>
            <a:off x="561668" y="1459087"/>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 name="Rectangle 5">
            <a:extLst>
              <a:ext uri="{FF2B5EF4-FFF2-40B4-BE49-F238E27FC236}">
                <a16:creationId xmlns:a16="http://schemas.microsoft.com/office/drawing/2014/main" id="{1F2B283C-0E36-DF14-E1FA-7FC62E2578AE}"/>
              </a:ext>
            </a:extLst>
          </p:cNvPr>
          <p:cNvSpPr/>
          <p:nvPr userDrawn="1"/>
        </p:nvSpPr>
        <p:spPr>
          <a:xfrm>
            <a:off x="562751" y="3506709"/>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4" name="Picture Placeholder 27">
            <a:extLst>
              <a:ext uri="{FF2B5EF4-FFF2-40B4-BE49-F238E27FC236}">
                <a16:creationId xmlns:a16="http://schemas.microsoft.com/office/drawing/2014/main" id="{8500506F-DF6E-30B4-1FD8-74F8866D4022}"/>
              </a:ext>
            </a:extLst>
          </p:cNvPr>
          <p:cNvSpPr>
            <a:spLocks noGrp="1" noChangeAspect="1"/>
          </p:cNvSpPr>
          <p:nvPr>
            <p:ph type="pic" sz="quarter" idx="12" hasCustomPrompt="1"/>
          </p:nvPr>
        </p:nvSpPr>
        <p:spPr>
          <a:xfrm>
            <a:off x="721187"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0" name="Text Placeholder 9">
            <a:extLst>
              <a:ext uri="{FF2B5EF4-FFF2-40B4-BE49-F238E27FC236}">
                <a16:creationId xmlns:a16="http://schemas.microsoft.com/office/drawing/2014/main" id="{8B299E47-F501-7107-8C2F-9546F0990F6D}"/>
              </a:ext>
            </a:extLst>
          </p:cNvPr>
          <p:cNvSpPr>
            <a:spLocks noGrp="1"/>
          </p:cNvSpPr>
          <p:nvPr>
            <p:ph type="body" sz="quarter" idx="10" hasCustomPrompt="1"/>
          </p:nvPr>
        </p:nvSpPr>
        <p:spPr>
          <a:xfrm>
            <a:off x="721356"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1" name="Text Placeholder 9">
            <a:extLst>
              <a:ext uri="{FF2B5EF4-FFF2-40B4-BE49-F238E27FC236}">
                <a16:creationId xmlns:a16="http://schemas.microsoft.com/office/drawing/2014/main" id="{814D151E-0AA2-E32F-78E3-F07601C0C84D}"/>
              </a:ext>
            </a:extLst>
          </p:cNvPr>
          <p:cNvSpPr>
            <a:spLocks noGrp="1"/>
          </p:cNvSpPr>
          <p:nvPr>
            <p:ph type="body" sz="quarter" idx="11" hasCustomPrompt="1"/>
          </p:nvPr>
        </p:nvSpPr>
        <p:spPr>
          <a:xfrm>
            <a:off x="721356"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61" name="Text Placeholder 60">
            <a:extLst>
              <a:ext uri="{FF2B5EF4-FFF2-40B4-BE49-F238E27FC236}">
                <a16:creationId xmlns:a16="http://schemas.microsoft.com/office/drawing/2014/main" id="{9DBAEA1E-5B0B-5182-E230-76FE5005AE1C}"/>
              </a:ext>
            </a:extLst>
          </p:cNvPr>
          <p:cNvSpPr>
            <a:spLocks noGrp="1"/>
          </p:cNvSpPr>
          <p:nvPr>
            <p:ph type="body" sz="quarter" idx="13" hasCustomPrompt="1"/>
          </p:nvPr>
        </p:nvSpPr>
        <p:spPr>
          <a:xfrm>
            <a:off x="720724" y="2672675"/>
            <a:ext cx="2141745" cy="695344"/>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28" name="Rectangle 127">
            <a:extLst>
              <a:ext uri="{FF2B5EF4-FFF2-40B4-BE49-F238E27FC236}">
                <a16:creationId xmlns:a16="http://schemas.microsoft.com/office/drawing/2014/main" id="{0D796C4D-4622-F718-6286-D738A0F75390}"/>
              </a:ext>
            </a:extLst>
          </p:cNvPr>
          <p:cNvSpPr/>
          <p:nvPr userDrawn="1"/>
        </p:nvSpPr>
        <p:spPr>
          <a:xfrm>
            <a:off x="3430740" y="1459087"/>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Rectangle 128">
            <a:extLst>
              <a:ext uri="{FF2B5EF4-FFF2-40B4-BE49-F238E27FC236}">
                <a16:creationId xmlns:a16="http://schemas.microsoft.com/office/drawing/2014/main" id="{3D7A6DCA-3872-503B-609C-A83FC85E7644}"/>
              </a:ext>
            </a:extLst>
          </p:cNvPr>
          <p:cNvSpPr/>
          <p:nvPr userDrawn="1"/>
        </p:nvSpPr>
        <p:spPr>
          <a:xfrm>
            <a:off x="3431823" y="3506709"/>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0" name="Picture Placeholder 27">
            <a:extLst>
              <a:ext uri="{FF2B5EF4-FFF2-40B4-BE49-F238E27FC236}">
                <a16:creationId xmlns:a16="http://schemas.microsoft.com/office/drawing/2014/main" id="{CC480690-C65F-39D8-0775-FF4F9EF4D95B}"/>
              </a:ext>
            </a:extLst>
          </p:cNvPr>
          <p:cNvSpPr>
            <a:spLocks noGrp="1" noChangeAspect="1"/>
          </p:cNvSpPr>
          <p:nvPr>
            <p:ph type="pic" sz="quarter" idx="26" hasCustomPrompt="1"/>
          </p:nvPr>
        </p:nvSpPr>
        <p:spPr>
          <a:xfrm>
            <a:off x="3590259"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31" name="Text Placeholder 9">
            <a:extLst>
              <a:ext uri="{FF2B5EF4-FFF2-40B4-BE49-F238E27FC236}">
                <a16:creationId xmlns:a16="http://schemas.microsoft.com/office/drawing/2014/main" id="{E06E9E03-2E1E-93F1-3860-43CB9DA6F2DE}"/>
              </a:ext>
            </a:extLst>
          </p:cNvPr>
          <p:cNvSpPr>
            <a:spLocks noGrp="1"/>
          </p:cNvSpPr>
          <p:nvPr>
            <p:ph type="body" sz="quarter" idx="27" hasCustomPrompt="1"/>
          </p:nvPr>
        </p:nvSpPr>
        <p:spPr>
          <a:xfrm>
            <a:off x="3590428"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32" name="Text Placeholder 9">
            <a:extLst>
              <a:ext uri="{FF2B5EF4-FFF2-40B4-BE49-F238E27FC236}">
                <a16:creationId xmlns:a16="http://schemas.microsoft.com/office/drawing/2014/main" id="{83C85C0C-02B2-6C9C-04F4-27FAF6BED37B}"/>
              </a:ext>
            </a:extLst>
          </p:cNvPr>
          <p:cNvSpPr>
            <a:spLocks noGrp="1"/>
          </p:cNvSpPr>
          <p:nvPr>
            <p:ph type="body" sz="quarter" idx="28" hasCustomPrompt="1"/>
          </p:nvPr>
        </p:nvSpPr>
        <p:spPr>
          <a:xfrm>
            <a:off x="3590428"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3" name="Text Placeholder 60">
            <a:extLst>
              <a:ext uri="{FF2B5EF4-FFF2-40B4-BE49-F238E27FC236}">
                <a16:creationId xmlns:a16="http://schemas.microsoft.com/office/drawing/2014/main" id="{F6467463-8411-DA0E-91F5-1F43B3C60D17}"/>
              </a:ext>
            </a:extLst>
          </p:cNvPr>
          <p:cNvSpPr>
            <a:spLocks noGrp="1"/>
          </p:cNvSpPr>
          <p:nvPr>
            <p:ph type="body" sz="quarter" idx="29" hasCustomPrompt="1"/>
          </p:nvPr>
        </p:nvSpPr>
        <p:spPr>
          <a:xfrm>
            <a:off x="3589796" y="2672675"/>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34" name="Rectangle 133">
            <a:extLst>
              <a:ext uri="{FF2B5EF4-FFF2-40B4-BE49-F238E27FC236}">
                <a16:creationId xmlns:a16="http://schemas.microsoft.com/office/drawing/2014/main" id="{8A13975E-E2A9-5751-9022-547ED92C7EAE}"/>
              </a:ext>
            </a:extLst>
          </p:cNvPr>
          <p:cNvSpPr/>
          <p:nvPr userDrawn="1"/>
        </p:nvSpPr>
        <p:spPr>
          <a:xfrm>
            <a:off x="6294727" y="1459087"/>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Rectangle 134">
            <a:extLst>
              <a:ext uri="{FF2B5EF4-FFF2-40B4-BE49-F238E27FC236}">
                <a16:creationId xmlns:a16="http://schemas.microsoft.com/office/drawing/2014/main" id="{60FDCAF8-69C8-0139-63F2-9326347FF2CF}"/>
              </a:ext>
            </a:extLst>
          </p:cNvPr>
          <p:cNvSpPr/>
          <p:nvPr userDrawn="1"/>
        </p:nvSpPr>
        <p:spPr>
          <a:xfrm>
            <a:off x="6295810" y="3506709"/>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6" name="Picture Placeholder 27">
            <a:extLst>
              <a:ext uri="{FF2B5EF4-FFF2-40B4-BE49-F238E27FC236}">
                <a16:creationId xmlns:a16="http://schemas.microsoft.com/office/drawing/2014/main" id="{3BC8145C-2BE3-5EF0-963C-2D7FC385300F}"/>
              </a:ext>
            </a:extLst>
          </p:cNvPr>
          <p:cNvSpPr>
            <a:spLocks noGrp="1" noChangeAspect="1"/>
          </p:cNvSpPr>
          <p:nvPr>
            <p:ph type="pic" sz="quarter" idx="30" hasCustomPrompt="1"/>
          </p:nvPr>
        </p:nvSpPr>
        <p:spPr>
          <a:xfrm>
            <a:off x="6454246"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37" name="Text Placeholder 9">
            <a:extLst>
              <a:ext uri="{FF2B5EF4-FFF2-40B4-BE49-F238E27FC236}">
                <a16:creationId xmlns:a16="http://schemas.microsoft.com/office/drawing/2014/main" id="{F15D89F4-3778-1887-1832-AB0CE4E22F85}"/>
              </a:ext>
            </a:extLst>
          </p:cNvPr>
          <p:cNvSpPr>
            <a:spLocks noGrp="1"/>
          </p:cNvSpPr>
          <p:nvPr>
            <p:ph type="body" sz="quarter" idx="31" hasCustomPrompt="1"/>
          </p:nvPr>
        </p:nvSpPr>
        <p:spPr>
          <a:xfrm>
            <a:off x="6454415"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38" name="Text Placeholder 9">
            <a:extLst>
              <a:ext uri="{FF2B5EF4-FFF2-40B4-BE49-F238E27FC236}">
                <a16:creationId xmlns:a16="http://schemas.microsoft.com/office/drawing/2014/main" id="{E1D79276-9707-E98D-F106-65A8F0CC73E3}"/>
              </a:ext>
            </a:extLst>
          </p:cNvPr>
          <p:cNvSpPr>
            <a:spLocks noGrp="1"/>
          </p:cNvSpPr>
          <p:nvPr>
            <p:ph type="body" sz="quarter" idx="32" hasCustomPrompt="1"/>
          </p:nvPr>
        </p:nvSpPr>
        <p:spPr>
          <a:xfrm>
            <a:off x="6454415"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9" name="Text Placeholder 60">
            <a:extLst>
              <a:ext uri="{FF2B5EF4-FFF2-40B4-BE49-F238E27FC236}">
                <a16:creationId xmlns:a16="http://schemas.microsoft.com/office/drawing/2014/main" id="{3C160473-E395-191F-A644-70A1964F8C7E}"/>
              </a:ext>
            </a:extLst>
          </p:cNvPr>
          <p:cNvSpPr>
            <a:spLocks noGrp="1"/>
          </p:cNvSpPr>
          <p:nvPr>
            <p:ph type="body" sz="quarter" idx="33" hasCustomPrompt="1"/>
          </p:nvPr>
        </p:nvSpPr>
        <p:spPr>
          <a:xfrm>
            <a:off x="6453783" y="2672675"/>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40" name="Rectangle 139">
            <a:extLst>
              <a:ext uri="{FF2B5EF4-FFF2-40B4-BE49-F238E27FC236}">
                <a16:creationId xmlns:a16="http://schemas.microsoft.com/office/drawing/2014/main" id="{C44B706B-4D6E-E4F3-7030-A27742F3E7EF}"/>
              </a:ext>
            </a:extLst>
          </p:cNvPr>
          <p:cNvSpPr/>
          <p:nvPr userDrawn="1"/>
        </p:nvSpPr>
        <p:spPr>
          <a:xfrm>
            <a:off x="9163799" y="1459087"/>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 name="Rectangle 140">
            <a:extLst>
              <a:ext uri="{FF2B5EF4-FFF2-40B4-BE49-F238E27FC236}">
                <a16:creationId xmlns:a16="http://schemas.microsoft.com/office/drawing/2014/main" id="{E8D0196E-1F37-B978-6A11-F23057081578}"/>
              </a:ext>
            </a:extLst>
          </p:cNvPr>
          <p:cNvSpPr/>
          <p:nvPr userDrawn="1"/>
        </p:nvSpPr>
        <p:spPr>
          <a:xfrm>
            <a:off x="9164882" y="3506709"/>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42" name="Picture Placeholder 27">
            <a:extLst>
              <a:ext uri="{FF2B5EF4-FFF2-40B4-BE49-F238E27FC236}">
                <a16:creationId xmlns:a16="http://schemas.microsoft.com/office/drawing/2014/main" id="{B3DE9261-65A9-E291-CAEA-659A2EBF7C34}"/>
              </a:ext>
            </a:extLst>
          </p:cNvPr>
          <p:cNvSpPr>
            <a:spLocks noGrp="1" noChangeAspect="1"/>
          </p:cNvSpPr>
          <p:nvPr>
            <p:ph type="pic" sz="quarter" idx="34" hasCustomPrompt="1"/>
          </p:nvPr>
        </p:nvSpPr>
        <p:spPr>
          <a:xfrm>
            <a:off x="9323318"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43" name="Text Placeholder 9">
            <a:extLst>
              <a:ext uri="{FF2B5EF4-FFF2-40B4-BE49-F238E27FC236}">
                <a16:creationId xmlns:a16="http://schemas.microsoft.com/office/drawing/2014/main" id="{EE33FF62-5E85-97D3-90FF-434FBB679739}"/>
              </a:ext>
            </a:extLst>
          </p:cNvPr>
          <p:cNvSpPr>
            <a:spLocks noGrp="1"/>
          </p:cNvSpPr>
          <p:nvPr>
            <p:ph type="body" sz="quarter" idx="35" hasCustomPrompt="1"/>
          </p:nvPr>
        </p:nvSpPr>
        <p:spPr>
          <a:xfrm>
            <a:off x="9323487"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44" name="Text Placeholder 9">
            <a:extLst>
              <a:ext uri="{FF2B5EF4-FFF2-40B4-BE49-F238E27FC236}">
                <a16:creationId xmlns:a16="http://schemas.microsoft.com/office/drawing/2014/main" id="{CB8313D7-8696-56A6-4111-8F8868A0CC3C}"/>
              </a:ext>
            </a:extLst>
          </p:cNvPr>
          <p:cNvSpPr>
            <a:spLocks noGrp="1"/>
          </p:cNvSpPr>
          <p:nvPr>
            <p:ph type="body" sz="quarter" idx="36" hasCustomPrompt="1"/>
          </p:nvPr>
        </p:nvSpPr>
        <p:spPr>
          <a:xfrm>
            <a:off x="9323487"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45" name="Text Placeholder 60">
            <a:extLst>
              <a:ext uri="{FF2B5EF4-FFF2-40B4-BE49-F238E27FC236}">
                <a16:creationId xmlns:a16="http://schemas.microsoft.com/office/drawing/2014/main" id="{5C6AFB6A-0AE9-13D5-17C5-4DF19C496166}"/>
              </a:ext>
            </a:extLst>
          </p:cNvPr>
          <p:cNvSpPr>
            <a:spLocks noGrp="1"/>
          </p:cNvSpPr>
          <p:nvPr>
            <p:ph type="body" sz="quarter" idx="37" hasCustomPrompt="1"/>
          </p:nvPr>
        </p:nvSpPr>
        <p:spPr>
          <a:xfrm>
            <a:off x="9322855" y="2672675"/>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46" name="Rectangle 145">
            <a:extLst>
              <a:ext uri="{FF2B5EF4-FFF2-40B4-BE49-F238E27FC236}">
                <a16:creationId xmlns:a16="http://schemas.microsoft.com/office/drawing/2014/main" id="{8AD424BA-40E8-9D08-5847-8F97C16E384C}"/>
              </a:ext>
            </a:extLst>
          </p:cNvPr>
          <p:cNvSpPr/>
          <p:nvPr userDrawn="1"/>
        </p:nvSpPr>
        <p:spPr>
          <a:xfrm>
            <a:off x="561668" y="4149726"/>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Rectangle 146">
            <a:extLst>
              <a:ext uri="{FF2B5EF4-FFF2-40B4-BE49-F238E27FC236}">
                <a16:creationId xmlns:a16="http://schemas.microsoft.com/office/drawing/2014/main" id="{8C3785F2-755C-3A3D-369F-7EBDB502CF5A}"/>
              </a:ext>
            </a:extLst>
          </p:cNvPr>
          <p:cNvSpPr/>
          <p:nvPr userDrawn="1"/>
        </p:nvSpPr>
        <p:spPr>
          <a:xfrm>
            <a:off x="562751" y="6201306"/>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48" name="Picture Placeholder 27">
            <a:extLst>
              <a:ext uri="{FF2B5EF4-FFF2-40B4-BE49-F238E27FC236}">
                <a16:creationId xmlns:a16="http://schemas.microsoft.com/office/drawing/2014/main" id="{C2EAAE6D-3F24-6AA7-B53E-796E3508ECF6}"/>
              </a:ext>
            </a:extLst>
          </p:cNvPr>
          <p:cNvSpPr>
            <a:spLocks noGrp="1" noChangeAspect="1"/>
          </p:cNvSpPr>
          <p:nvPr>
            <p:ph type="pic" sz="quarter" idx="38" hasCustomPrompt="1"/>
          </p:nvPr>
        </p:nvSpPr>
        <p:spPr>
          <a:xfrm>
            <a:off x="721187"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49" name="Text Placeholder 9">
            <a:extLst>
              <a:ext uri="{FF2B5EF4-FFF2-40B4-BE49-F238E27FC236}">
                <a16:creationId xmlns:a16="http://schemas.microsoft.com/office/drawing/2014/main" id="{561FB8CB-6C12-2910-CDB3-045E4E8392DA}"/>
              </a:ext>
            </a:extLst>
          </p:cNvPr>
          <p:cNvSpPr>
            <a:spLocks noGrp="1"/>
          </p:cNvSpPr>
          <p:nvPr>
            <p:ph type="body" sz="quarter" idx="39" hasCustomPrompt="1"/>
          </p:nvPr>
        </p:nvSpPr>
        <p:spPr>
          <a:xfrm>
            <a:off x="721356"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50" name="Text Placeholder 9">
            <a:extLst>
              <a:ext uri="{FF2B5EF4-FFF2-40B4-BE49-F238E27FC236}">
                <a16:creationId xmlns:a16="http://schemas.microsoft.com/office/drawing/2014/main" id="{FCB20031-81EE-18B5-4060-449D3A13D0AF}"/>
              </a:ext>
            </a:extLst>
          </p:cNvPr>
          <p:cNvSpPr>
            <a:spLocks noGrp="1"/>
          </p:cNvSpPr>
          <p:nvPr>
            <p:ph type="body" sz="quarter" idx="40" hasCustomPrompt="1"/>
          </p:nvPr>
        </p:nvSpPr>
        <p:spPr>
          <a:xfrm>
            <a:off x="721356"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51" name="Text Placeholder 60">
            <a:extLst>
              <a:ext uri="{FF2B5EF4-FFF2-40B4-BE49-F238E27FC236}">
                <a16:creationId xmlns:a16="http://schemas.microsoft.com/office/drawing/2014/main" id="{A1B58D8F-D9DE-5ACA-D020-B629092F8F51}"/>
              </a:ext>
            </a:extLst>
          </p:cNvPr>
          <p:cNvSpPr>
            <a:spLocks noGrp="1"/>
          </p:cNvSpPr>
          <p:nvPr>
            <p:ph type="body" sz="quarter" idx="41" hasCustomPrompt="1"/>
          </p:nvPr>
        </p:nvSpPr>
        <p:spPr>
          <a:xfrm>
            <a:off x="720724"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52" name="Rectangle 151">
            <a:extLst>
              <a:ext uri="{FF2B5EF4-FFF2-40B4-BE49-F238E27FC236}">
                <a16:creationId xmlns:a16="http://schemas.microsoft.com/office/drawing/2014/main" id="{94E15B95-CCE1-B9D4-0F8F-66157C0F3FC7}"/>
              </a:ext>
            </a:extLst>
          </p:cNvPr>
          <p:cNvSpPr/>
          <p:nvPr userDrawn="1"/>
        </p:nvSpPr>
        <p:spPr>
          <a:xfrm>
            <a:off x="3430740" y="4149726"/>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 name="Rectangle 152">
            <a:extLst>
              <a:ext uri="{FF2B5EF4-FFF2-40B4-BE49-F238E27FC236}">
                <a16:creationId xmlns:a16="http://schemas.microsoft.com/office/drawing/2014/main" id="{E4D8E8F2-6D0B-F677-39B8-4FB9DBAB7B12}"/>
              </a:ext>
            </a:extLst>
          </p:cNvPr>
          <p:cNvSpPr/>
          <p:nvPr userDrawn="1"/>
        </p:nvSpPr>
        <p:spPr>
          <a:xfrm>
            <a:off x="3431823" y="6201306"/>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54" name="Picture Placeholder 27">
            <a:extLst>
              <a:ext uri="{FF2B5EF4-FFF2-40B4-BE49-F238E27FC236}">
                <a16:creationId xmlns:a16="http://schemas.microsoft.com/office/drawing/2014/main" id="{7B914CB1-04BB-16DC-BDCB-A953F228F847}"/>
              </a:ext>
            </a:extLst>
          </p:cNvPr>
          <p:cNvSpPr>
            <a:spLocks noGrp="1" noChangeAspect="1"/>
          </p:cNvSpPr>
          <p:nvPr>
            <p:ph type="pic" sz="quarter" idx="42" hasCustomPrompt="1"/>
          </p:nvPr>
        </p:nvSpPr>
        <p:spPr>
          <a:xfrm>
            <a:off x="3590259"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55" name="Text Placeholder 9">
            <a:extLst>
              <a:ext uri="{FF2B5EF4-FFF2-40B4-BE49-F238E27FC236}">
                <a16:creationId xmlns:a16="http://schemas.microsoft.com/office/drawing/2014/main" id="{F735CC2D-4B8A-2520-9A08-92A34F8C681F}"/>
              </a:ext>
            </a:extLst>
          </p:cNvPr>
          <p:cNvSpPr>
            <a:spLocks noGrp="1"/>
          </p:cNvSpPr>
          <p:nvPr>
            <p:ph type="body" sz="quarter" idx="43" hasCustomPrompt="1"/>
          </p:nvPr>
        </p:nvSpPr>
        <p:spPr>
          <a:xfrm>
            <a:off x="3590428"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56" name="Text Placeholder 9">
            <a:extLst>
              <a:ext uri="{FF2B5EF4-FFF2-40B4-BE49-F238E27FC236}">
                <a16:creationId xmlns:a16="http://schemas.microsoft.com/office/drawing/2014/main" id="{3EF6C774-228E-34B8-040A-E6EB984803FB}"/>
              </a:ext>
            </a:extLst>
          </p:cNvPr>
          <p:cNvSpPr>
            <a:spLocks noGrp="1"/>
          </p:cNvSpPr>
          <p:nvPr>
            <p:ph type="body" sz="quarter" idx="44" hasCustomPrompt="1"/>
          </p:nvPr>
        </p:nvSpPr>
        <p:spPr>
          <a:xfrm>
            <a:off x="3590428"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57" name="Text Placeholder 60">
            <a:extLst>
              <a:ext uri="{FF2B5EF4-FFF2-40B4-BE49-F238E27FC236}">
                <a16:creationId xmlns:a16="http://schemas.microsoft.com/office/drawing/2014/main" id="{82A6E8B5-67F5-ABB0-0E51-85344D38080F}"/>
              </a:ext>
            </a:extLst>
          </p:cNvPr>
          <p:cNvSpPr>
            <a:spLocks noGrp="1"/>
          </p:cNvSpPr>
          <p:nvPr>
            <p:ph type="body" sz="quarter" idx="45" hasCustomPrompt="1"/>
          </p:nvPr>
        </p:nvSpPr>
        <p:spPr>
          <a:xfrm>
            <a:off x="3589796"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58" name="Rectangle 157">
            <a:extLst>
              <a:ext uri="{FF2B5EF4-FFF2-40B4-BE49-F238E27FC236}">
                <a16:creationId xmlns:a16="http://schemas.microsoft.com/office/drawing/2014/main" id="{CB05C303-CF94-2938-C8F5-7CC84727022F}"/>
              </a:ext>
            </a:extLst>
          </p:cNvPr>
          <p:cNvSpPr/>
          <p:nvPr userDrawn="1"/>
        </p:nvSpPr>
        <p:spPr>
          <a:xfrm>
            <a:off x="6294727" y="4149726"/>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 name="Rectangle 158">
            <a:extLst>
              <a:ext uri="{FF2B5EF4-FFF2-40B4-BE49-F238E27FC236}">
                <a16:creationId xmlns:a16="http://schemas.microsoft.com/office/drawing/2014/main" id="{3FA83441-64AF-66AF-1BAB-AC59B48ED7FF}"/>
              </a:ext>
            </a:extLst>
          </p:cNvPr>
          <p:cNvSpPr/>
          <p:nvPr userDrawn="1"/>
        </p:nvSpPr>
        <p:spPr>
          <a:xfrm>
            <a:off x="6295810" y="6201306"/>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60" name="Picture Placeholder 27">
            <a:extLst>
              <a:ext uri="{FF2B5EF4-FFF2-40B4-BE49-F238E27FC236}">
                <a16:creationId xmlns:a16="http://schemas.microsoft.com/office/drawing/2014/main" id="{9FFE4F2C-AAF1-A00C-DBB4-5DE469F2855C}"/>
              </a:ext>
            </a:extLst>
          </p:cNvPr>
          <p:cNvSpPr>
            <a:spLocks noGrp="1" noChangeAspect="1"/>
          </p:cNvSpPr>
          <p:nvPr>
            <p:ph type="pic" sz="quarter" idx="46" hasCustomPrompt="1"/>
          </p:nvPr>
        </p:nvSpPr>
        <p:spPr>
          <a:xfrm>
            <a:off x="6454246"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61" name="Text Placeholder 9">
            <a:extLst>
              <a:ext uri="{FF2B5EF4-FFF2-40B4-BE49-F238E27FC236}">
                <a16:creationId xmlns:a16="http://schemas.microsoft.com/office/drawing/2014/main" id="{59EEF1C7-10DF-02B9-57B4-D008CED46F0D}"/>
              </a:ext>
            </a:extLst>
          </p:cNvPr>
          <p:cNvSpPr>
            <a:spLocks noGrp="1"/>
          </p:cNvSpPr>
          <p:nvPr>
            <p:ph type="body" sz="quarter" idx="47" hasCustomPrompt="1"/>
          </p:nvPr>
        </p:nvSpPr>
        <p:spPr>
          <a:xfrm>
            <a:off x="6454415"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62" name="Text Placeholder 9">
            <a:extLst>
              <a:ext uri="{FF2B5EF4-FFF2-40B4-BE49-F238E27FC236}">
                <a16:creationId xmlns:a16="http://schemas.microsoft.com/office/drawing/2014/main" id="{F320F718-4F94-4ABF-95E4-6AFB54CFAF7C}"/>
              </a:ext>
            </a:extLst>
          </p:cNvPr>
          <p:cNvSpPr>
            <a:spLocks noGrp="1"/>
          </p:cNvSpPr>
          <p:nvPr>
            <p:ph type="body" sz="quarter" idx="48" hasCustomPrompt="1"/>
          </p:nvPr>
        </p:nvSpPr>
        <p:spPr>
          <a:xfrm>
            <a:off x="6454415"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3" name="Text Placeholder 60">
            <a:extLst>
              <a:ext uri="{FF2B5EF4-FFF2-40B4-BE49-F238E27FC236}">
                <a16:creationId xmlns:a16="http://schemas.microsoft.com/office/drawing/2014/main" id="{F208F0F2-CE4A-EB63-26DA-EBB7B539D38F}"/>
              </a:ext>
            </a:extLst>
          </p:cNvPr>
          <p:cNvSpPr>
            <a:spLocks noGrp="1"/>
          </p:cNvSpPr>
          <p:nvPr>
            <p:ph type="body" sz="quarter" idx="49" hasCustomPrompt="1"/>
          </p:nvPr>
        </p:nvSpPr>
        <p:spPr>
          <a:xfrm>
            <a:off x="6453783"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64" name="Rectangle 163">
            <a:extLst>
              <a:ext uri="{FF2B5EF4-FFF2-40B4-BE49-F238E27FC236}">
                <a16:creationId xmlns:a16="http://schemas.microsoft.com/office/drawing/2014/main" id="{1A47BBF3-4DE0-4260-3930-7453CDA8767D}"/>
              </a:ext>
            </a:extLst>
          </p:cNvPr>
          <p:cNvSpPr/>
          <p:nvPr userDrawn="1"/>
        </p:nvSpPr>
        <p:spPr>
          <a:xfrm>
            <a:off x="9163799" y="4149726"/>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 name="Rectangle 164">
            <a:extLst>
              <a:ext uri="{FF2B5EF4-FFF2-40B4-BE49-F238E27FC236}">
                <a16:creationId xmlns:a16="http://schemas.microsoft.com/office/drawing/2014/main" id="{58482263-210B-FFC2-FFBA-18156987ACE0}"/>
              </a:ext>
            </a:extLst>
          </p:cNvPr>
          <p:cNvSpPr/>
          <p:nvPr userDrawn="1"/>
        </p:nvSpPr>
        <p:spPr>
          <a:xfrm>
            <a:off x="9164882" y="6201306"/>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66" name="Picture Placeholder 27">
            <a:extLst>
              <a:ext uri="{FF2B5EF4-FFF2-40B4-BE49-F238E27FC236}">
                <a16:creationId xmlns:a16="http://schemas.microsoft.com/office/drawing/2014/main" id="{3967D105-855E-6156-3D85-54210FEE53E1}"/>
              </a:ext>
            </a:extLst>
          </p:cNvPr>
          <p:cNvSpPr>
            <a:spLocks noGrp="1" noChangeAspect="1"/>
          </p:cNvSpPr>
          <p:nvPr>
            <p:ph type="pic" sz="quarter" idx="50" hasCustomPrompt="1"/>
          </p:nvPr>
        </p:nvSpPr>
        <p:spPr>
          <a:xfrm>
            <a:off x="9323318"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67" name="Text Placeholder 9">
            <a:extLst>
              <a:ext uri="{FF2B5EF4-FFF2-40B4-BE49-F238E27FC236}">
                <a16:creationId xmlns:a16="http://schemas.microsoft.com/office/drawing/2014/main" id="{3A94CC0E-0029-E645-02BE-E169BE1F328D}"/>
              </a:ext>
            </a:extLst>
          </p:cNvPr>
          <p:cNvSpPr>
            <a:spLocks noGrp="1"/>
          </p:cNvSpPr>
          <p:nvPr>
            <p:ph type="body" sz="quarter" idx="51" hasCustomPrompt="1"/>
          </p:nvPr>
        </p:nvSpPr>
        <p:spPr>
          <a:xfrm>
            <a:off x="9323487"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68" name="Text Placeholder 9">
            <a:extLst>
              <a:ext uri="{FF2B5EF4-FFF2-40B4-BE49-F238E27FC236}">
                <a16:creationId xmlns:a16="http://schemas.microsoft.com/office/drawing/2014/main" id="{00C6FA26-ACFE-2E97-30C5-26A08BF6FD83}"/>
              </a:ext>
            </a:extLst>
          </p:cNvPr>
          <p:cNvSpPr>
            <a:spLocks noGrp="1"/>
          </p:cNvSpPr>
          <p:nvPr>
            <p:ph type="body" sz="quarter" idx="52" hasCustomPrompt="1"/>
          </p:nvPr>
        </p:nvSpPr>
        <p:spPr>
          <a:xfrm>
            <a:off x="9323487"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9" name="Text Placeholder 60">
            <a:extLst>
              <a:ext uri="{FF2B5EF4-FFF2-40B4-BE49-F238E27FC236}">
                <a16:creationId xmlns:a16="http://schemas.microsoft.com/office/drawing/2014/main" id="{6736ED04-CE9B-F759-4DD2-DA99A1A45A74}"/>
              </a:ext>
            </a:extLst>
          </p:cNvPr>
          <p:cNvSpPr>
            <a:spLocks noGrp="1"/>
          </p:cNvSpPr>
          <p:nvPr>
            <p:ph type="body" sz="quarter" idx="53" hasCustomPrompt="1"/>
          </p:nvPr>
        </p:nvSpPr>
        <p:spPr>
          <a:xfrm>
            <a:off x="9322855"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pic>
        <p:nvPicPr>
          <p:cNvPr id="7" name="GroupM_SingleColor_Logo_Navy_RGB.png">
            <a:extLst>
              <a:ext uri="{FF2B5EF4-FFF2-40B4-BE49-F238E27FC236}">
                <a16:creationId xmlns:a16="http://schemas.microsoft.com/office/drawing/2014/main" id="{BB0CD5FD-E691-6A2F-6F62-1DBD222F33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189800261"/>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397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E4C8B82-6211-8CD4-CB42-3CE9C231B8D2}"/>
              </a:ext>
            </a:extLst>
          </p:cNvPr>
          <p:cNvSpPr>
            <a:spLocks noGrp="1"/>
          </p:cNvSpPr>
          <p:nvPr>
            <p:ph type="pic" sz="quarter" idx="12" hasCustomPrompt="1"/>
          </p:nvPr>
        </p:nvSpPr>
        <p:spPr>
          <a:xfrm>
            <a:off x="0" y="0"/>
            <a:ext cx="6096000" cy="6858000"/>
          </a:xfrm>
          <a:solidFill>
            <a:schemeClr val="bg1">
              <a:lumMod val="50000"/>
            </a:schemeClr>
          </a:solidFill>
        </p:spPr>
        <p:txBody>
          <a:bodyPr/>
          <a:lstStyle>
            <a:lvl1pPr marL="180000" marR="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b="0" i="0">
                <a:solidFill>
                  <a:schemeClr val="bg1"/>
                </a:solidFill>
                <a:latin typeface="Poppins" pitchFamily="2" charset="77"/>
                <a:cs typeface="Poppins" pitchFamily="2" charset="77"/>
              </a:defRPr>
            </a:lvl1pPr>
          </a:lstStyle>
          <a:p>
            <a:r>
              <a:rPr lang="en-US"/>
              <a:t>Click here to add your image &gt; right click “Send to back”</a:t>
            </a:r>
          </a:p>
          <a:p>
            <a:endParaRPr lang="en-US"/>
          </a:p>
        </p:txBody>
      </p:sp>
      <p:sp>
        <p:nvSpPr>
          <p:cNvPr id="2" name="Title 1">
            <a:extLst>
              <a:ext uri="{FF2B5EF4-FFF2-40B4-BE49-F238E27FC236}">
                <a16:creationId xmlns:a16="http://schemas.microsoft.com/office/drawing/2014/main" id="{8DA0A64D-BAD6-C5F4-4825-808603380A49}"/>
              </a:ext>
            </a:extLst>
          </p:cNvPr>
          <p:cNvSpPr>
            <a:spLocks noGrp="1"/>
          </p:cNvSpPr>
          <p:nvPr>
            <p:ph type="title" hasCustomPrompt="1"/>
          </p:nvPr>
        </p:nvSpPr>
        <p:spPr>
          <a:xfrm>
            <a:off x="550863" y="430442"/>
            <a:ext cx="4520758" cy="910996"/>
          </a:xfrm>
        </p:spPr>
        <p:txBody>
          <a:bodyPr/>
          <a:lstStyle>
            <a:lvl1pPr>
              <a:defRPr sz="3600">
                <a:solidFill>
                  <a:schemeClr val="bg1"/>
                </a:solidFill>
              </a:defRPr>
            </a:lvl1pPr>
          </a:lstStyle>
          <a:p>
            <a:r>
              <a:rPr lang="en-US"/>
              <a:t>Agenda or table of contents</a:t>
            </a:r>
          </a:p>
        </p:txBody>
      </p:sp>
      <p:sp>
        <p:nvSpPr>
          <p:cNvPr id="7" name="Text Placeholder 7">
            <a:extLst>
              <a:ext uri="{FF2B5EF4-FFF2-40B4-BE49-F238E27FC236}">
                <a16:creationId xmlns:a16="http://schemas.microsoft.com/office/drawing/2014/main" id="{55C5EC6F-0ADD-7EA6-BEC2-689DC6257B46}"/>
              </a:ext>
            </a:extLst>
          </p:cNvPr>
          <p:cNvSpPr>
            <a:spLocks noGrp="1"/>
          </p:cNvSpPr>
          <p:nvPr>
            <p:ph type="body" sz="quarter" idx="13" hasCustomPrompt="1"/>
          </p:nvPr>
        </p:nvSpPr>
        <p:spPr>
          <a:xfrm>
            <a:off x="6788050" y="1506693"/>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Text Placeholder 9">
            <a:extLst>
              <a:ext uri="{FF2B5EF4-FFF2-40B4-BE49-F238E27FC236}">
                <a16:creationId xmlns:a16="http://schemas.microsoft.com/office/drawing/2014/main" id="{66F3B23C-699A-E38C-795B-9AF47C4F7F5A}"/>
              </a:ext>
            </a:extLst>
          </p:cNvPr>
          <p:cNvSpPr>
            <a:spLocks noGrp="1"/>
          </p:cNvSpPr>
          <p:nvPr>
            <p:ph type="body" sz="quarter" idx="14" hasCustomPrompt="1"/>
          </p:nvPr>
        </p:nvSpPr>
        <p:spPr>
          <a:xfrm>
            <a:off x="7698598" y="1671198"/>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one</a:t>
            </a:r>
            <a:endParaRPr lang="en-US"/>
          </a:p>
        </p:txBody>
      </p:sp>
      <p:sp>
        <p:nvSpPr>
          <p:cNvPr id="10" name="Text Placeholder 9">
            <a:extLst>
              <a:ext uri="{FF2B5EF4-FFF2-40B4-BE49-F238E27FC236}">
                <a16:creationId xmlns:a16="http://schemas.microsoft.com/office/drawing/2014/main" id="{B145274B-DA31-69BA-28B5-0EC1022E92F2}"/>
              </a:ext>
            </a:extLst>
          </p:cNvPr>
          <p:cNvSpPr>
            <a:spLocks noGrp="1"/>
          </p:cNvSpPr>
          <p:nvPr>
            <p:ph type="body" sz="quarter" idx="17" hasCustomPrompt="1"/>
          </p:nvPr>
        </p:nvSpPr>
        <p:spPr>
          <a:xfrm>
            <a:off x="11235838" y="1690982"/>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3" name="Text Placeholder 16">
            <a:extLst>
              <a:ext uri="{FF2B5EF4-FFF2-40B4-BE49-F238E27FC236}">
                <a16:creationId xmlns:a16="http://schemas.microsoft.com/office/drawing/2014/main" id="{783CE1E5-8B32-5B4E-BAAB-8E9F6062A41A}"/>
              </a:ext>
            </a:extLst>
          </p:cNvPr>
          <p:cNvSpPr>
            <a:spLocks noGrp="1"/>
          </p:cNvSpPr>
          <p:nvPr>
            <p:ph type="body" sz="quarter" idx="61" hasCustomPrompt="1"/>
          </p:nvPr>
        </p:nvSpPr>
        <p:spPr>
          <a:xfrm>
            <a:off x="7698598" y="1884903"/>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sp>
        <p:nvSpPr>
          <p:cNvPr id="5" name="Text Placeholder 7">
            <a:extLst>
              <a:ext uri="{FF2B5EF4-FFF2-40B4-BE49-F238E27FC236}">
                <a16:creationId xmlns:a16="http://schemas.microsoft.com/office/drawing/2014/main" id="{5E3DBB12-3527-196D-7D87-D2DF0228CF54}"/>
              </a:ext>
            </a:extLst>
          </p:cNvPr>
          <p:cNvSpPr>
            <a:spLocks noGrp="1"/>
          </p:cNvSpPr>
          <p:nvPr>
            <p:ph type="body" sz="quarter" idx="62" hasCustomPrompt="1"/>
          </p:nvPr>
        </p:nvSpPr>
        <p:spPr>
          <a:xfrm>
            <a:off x="6788050" y="2290464"/>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 name="Text Placeholder 9">
            <a:extLst>
              <a:ext uri="{FF2B5EF4-FFF2-40B4-BE49-F238E27FC236}">
                <a16:creationId xmlns:a16="http://schemas.microsoft.com/office/drawing/2014/main" id="{FEA1AEF4-D1BE-0CE6-1D62-F9FF37987756}"/>
              </a:ext>
            </a:extLst>
          </p:cNvPr>
          <p:cNvSpPr>
            <a:spLocks noGrp="1"/>
          </p:cNvSpPr>
          <p:nvPr>
            <p:ph type="body" sz="quarter" idx="63" hasCustomPrompt="1"/>
          </p:nvPr>
        </p:nvSpPr>
        <p:spPr>
          <a:xfrm>
            <a:off x="7698598" y="2454969"/>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two</a:t>
            </a:r>
            <a:endParaRPr lang="en-US"/>
          </a:p>
        </p:txBody>
      </p:sp>
      <p:sp>
        <p:nvSpPr>
          <p:cNvPr id="11" name="Text Placeholder 9">
            <a:extLst>
              <a:ext uri="{FF2B5EF4-FFF2-40B4-BE49-F238E27FC236}">
                <a16:creationId xmlns:a16="http://schemas.microsoft.com/office/drawing/2014/main" id="{91E99D34-16EC-7B36-F777-23CBBC608661}"/>
              </a:ext>
            </a:extLst>
          </p:cNvPr>
          <p:cNvSpPr>
            <a:spLocks noGrp="1"/>
          </p:cNvSpPr>
          <p:nvPr>
            <p:ph type="body" sz="quarter" idx="64" hasCustomPrompt="1"/>
          </p:nvPr>
        </p:nvSpPr>
        <p:spPr>
          <a:xfrm>
            <a:off x="11235838" y="2474753"/>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 name="Text Placeholder 16">
            <a:extLst>
              <a:ext uri="{FF2B5EF4-FFF2-40B4-BE49-F238E27FC236}">
                <a16:creationId xmlns:a16="http://schemas.microsoft.com/office/drawing/2014/main" id="{205225DF-7BC1-0D35-3B39-390FDE83B3E9}"/>
              </a:ext>
            </a:extLst>
          </p:cNvPr>
          <p:cNvSpPr>
            <a:spLocks noGrp="1"/>
          </p:cNvSpPr>
          <p:nvPr>
            <p:ph type="body" sz="quarter" idx="65" hasCustomPrompt="1"/>
          </p:nvPr>
        </p:nvSpPr>
        <p:spPr>
          <a:xfrm>
            <a:off x="7698598" y="2668674"/>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sp>
        <p:nvSpPr>
          <p:cNvPr id="14" name="Text Placeholder 7">
            <a:extLst>
              <a:ext uri="{FF2B5EF4-FFF2-40B4-BE49-F238E27FC236}">
                <a16:creationId xmlns:a16="http://schemas.microsoft.com/office/drawing/2014/main" id="{2B34829B-AD9A-BA81-C004-1D4F8479246E}"/>
              </a:ext>
            </a:extLst>
          </p:cNvPr>
          <p:cNvSpPr>
            <a:spLocks noGrp="1"/>
          </p:cNvSpPr>
          <p:nvPr>
            <p:ph type="body" sz="quarter" idx="66" hasCustomPrompt="1"/>
          </p:nvPr>
        </p:nvSpPr>
        <p:spPr>
          <a:xfrm>
            <a:off x="6788050" y="3074235"/>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5" name="Text Placeholder 9">
            <a:extLst>
              <a:ext uri="{FF2B5EF4-FFF2-40B4-BE49-F238E27FC236}">
                <a16:creationId xmlns:a16="http://schemas.microsoft.com/office/drawing/2014/main" id="{CE89C6FC-D89B-A358-0422-9E74956ED253}"/>
              </a:ext>
            </a:extLst>
          </p:cNvPr>
          <p:cNvSpPr>
            <a:spLocks noGrp="1"/>
          </p:cNvSpPr>
          <p:nvPr>
            <p:ph type="body" sz="quarter" idx="67" hasCustomPrompt="1"/>
          </p:nvPr>
        </p:nvSpPr>
        <p:spPr>
          <a:xfrm>
            <a:off x="7698598" y="3238740"/>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three</a:t>
            </a:r>
            <a:endParaRPr lang="en-US"/>
          </a:p>
        </p:txBody>
      </p:sp>
      <p:sp>
        <p:nvSpPr>
          <p:cNvPr id="16" name="Text Placeholder 9">
            <a:extLst>
              <a:ext uri="{FF2B5EF4-FFF2-40B4-BE49-F238E27FC236}">
                <a16:creationId xmlns:a16="http://schemas.microsoft.com/office/drawing/2014/main" id="{112C6747-8882-88D2-FDA1-897737A25B74}"/>
              </a:ext>
            </a:extLst>
          </p:cNvPr>
          <p:cNvSpPr>
            <a:spLocks noGrp="1"/>
          </p:cNvSpPr>
          <p:nvPr>
            <p:ph type="body" sz="quarter" idx="68" hasCustomPrompt="1"/>
          </p:nvPr>
        </p:nvSpPr>
        <p:spPr>
          <a:xfrm>
            <a:off x="11235838" y="3258524"/>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7" name="Text Placeholder 16">
            <a:extLst>
              <a:ext uri="{FF2B5EF4-FFF2-40B4-BE49-F238E27FC236}">
                <a16:creationId xmlns:a16="http://schemas.microsoft.com/office/drawing/2014/main" id="{CF616DD4-B659-F0F1-D281-047C3C5E6C2D}"/>
              </a:ext>
            </a:extLst>
          </p:cNvPr>
          <p:cNvSpPr>
            <a:spLocks noGrp="1"/>
          </p:cNvSpPr>
          <p:nvPr>
            <p:ph type="body" sz="quarter" idx="69" hasCustomPrompt="1"/>
          </p:nvPr>
        </p:nvSpPr>
        <p:spPr>
          <a:xfrm>
            <a:off x="7698598" y="3452445"/>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sp>
        <p:nvSpPr>
          <p:cNvPr id="19" name="Text Placeholder 7">
            <a:extLst>
              <a:ext uri="{FF2B5EF4-FFF2-40B4-BE49-F238E27FC236}">
                <a16:creationId xmlns:a16="http://schemas.microsoft.com/office/drawing/2014/main" id="{06A45536-FA39-19C4-EC21-1B6679DBB4CF}"/>
              </a:ext>
            </a:extLst>
          </p:cNvPr>
          <p:cNvSpPr>
            <a:spLocks noGrp="1"/>
          </p:cNvSpPr>
          <p:nvPr>
            <p:ph type="body" sz="quarter" idx="70" hasCustomPrompt="1"/>
          </p:nvPr>
        </p:nvSpPr>
        <p:spPr>
          <a:xfrm>
            <a:off x="6788050" y="3858006"/>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0" name="Text Placeholder 9">
            <a:extLst>
              <a:ext uri="{FF2B5EF4-FFF2-40B4-BE49-F238E27FC236}">
                <a16:creationId xmlns:a16="http://schemas.microsoft.com/office/drawing/2014/main" id="{790B8E5E-84A1-AC8E-F605-FA61589328A1}"/>
              </a:ext>
            </a:extLst>
          </p:cNvPr>
          <p:cNvSpPr>
            <a:spLocks noGrp="1"/>
          </p:cNvSpPr>
          <p:nvPr>
            <p:ph type="body" sz="quarter" idx="71" hasCustomPrompt="1"/>
          </p:nvPr>
        </p:nvSpPr>
        <p:spPr>
          <a:xfrm>
            <a:off x="7698598" y="4022511"/>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four</a:t>
            </a:r>
            <a:endParaRPr lang="en-US"/>
          </a:p>
        </p:txBody>
      </p:sp>
      <p:sp>
        <p:nvSpPr>
          <p:cNvPr id="21" name="Text Placeholder 9">
            <a:extLst>
              <a:ext uri="{FF2B5EF4-FFF2-40B4-BE49-F238E27FC236}">
                <a16:creationId xmlns:a16="http://schemas.microsoft.com/office/drawing/2014/main" id="{AF6990D4-4629-0FBA-27AC-6FB326111EAA}"/>
              </a:ext>
            </a:extLst>
          </p:cNvPr>
          <p:cNvSpPr>
            <a:spLocks noGrp="1"/>
          </p:cNvSpPr>
          <p:nvPr>
            <p:ph type="body" sz="quarter" idx="72" hasCustomPrompt="1"/>
          </p:nvPr>
        </p:nvSpPr>
        <p:spPr>
          <a:xfrm>
            <a:off x="11235838" y="4042295"/>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2" name="Text Placeholder 16">
            <a:extLst>
              <a:ext uri="{FF2B5EF4-FFF2-40B4-BE49-F238E27FC236}">
                <a16:creationId xmlns:a16="http://schemas.microsoft.com/office/drawing/2014/main" id="{4EA6744B-7591-CFB5-096B-CC710AD2A681}"/>
              </a:ext>
            </a:extLst>
          </p:cNvPr>
          <p:cNvSpPr>
            <a:spLocks noGrp="1"/>
          </p:cNvSpPr>
          <p:nvPr>
            <p:ph type="body" sz="quarter" idx="73" hasCustomPrompt="1"/>
          </p:nvPr>
        </p:nvSpPr>
        <p:spPr>
          <a:xfrm>
            <a:off x="7698598" y="4236216"/>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sp>
        <p:nvSpPr>
          <p:cNvPr id="24" name="Text Placeholder 7">
            <a:extLst>
              <a:ext uri="{FF2B5EF4-FFF2-40B4-BE49-F238E27FC236}">
                <a16:creationId xmlns:a16="http://schemas.microsoft.com/office/drawing/2014/main" id="{9CB27A23-6ED7-99D6-1F9D-AC1076581C2F}"/>
              </a:ext>
            </a:extLst>
          </p:cNvPr>
          <p:cNvSpPr>
            <a:spLocks noGrp="1"/>
          </p:cNvSpPr>
          <p:nvPr>
            <p:ph type="body" sz="quarter" idx="74" hasCustomPrompt="1"/>
          </p:nvPr>
        </p:nvSpPr>
        <p:spPr>
          <a:xfrm>
            <a:off x="6788050" y="4641777"/>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5" name="Text Placeholder 9">
            <a:extLst>
              <a:ext uri="{FF2B5EF4-FFF2-40B4-BE49-F238E27FC236}">
                <a16:creationId xmlns:a16="http://schemas.microsoft.com/office/drawing/2014/main" id="{C0951BF5-5338-4937-24FE-D57EA486A23A}"/>
              </a:ext>
            </a:extLst>
          </p:cNvPr>
          <p:cNvSpPr>
            <a:spLocks noGrp="1"/>
          </p:cNvSpPr>
          <p:nvPr>
            <p:ph type="body" sz="quarter" idx="75" hasCustomPrompt="1"/>
          </p:nvPr>
        </p:nvSpPr>
        <p:spPr>
          <a:xfrm>
            <a:off x="7698598" y="4806282"/>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five</a:t>
            </a:r>
            <a:endParaRPr lang="en-US"/>
          </a:p>
        </p:txBody>
      </p:sp>
      <p:sp>
        <p:nvSpPr>
          <p:cNvPr id="26" name="Text Placeholder 9">
            <a:extLst>
              <a:ext uri="{FF2B5EF4-FFF2-40B4-BE49-F238E27FC236}">
                <a16:creationId xmlns:a16="http://schemas.microsoft.com/office/drawing/2014/main" id="{49202081-183C-3ED0-7226-F2AE3370DB7D}"/>
              </a:ext>
            </a:extLst>
          </p:cNvPr>
          <p:cNvSpPr>
            <a:spLocks noGrp="1"/>
          </p:cNvSpPr>
          <p:nvPr>
            <p:ph type="body" sz="quarter" idx="76" hasCustomPrompt="1"/>
          </p:nvPr>
        </p:nvSpPr>
        <p:spPr>
          <a:xfrm>
            <a:off x="11235838" y="4826066"/>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7" name="Text Placeholder 16">
            <a:extLst>
              <a:ext uri="{FF2B5EF4-FFF2-40B4-BE49-F238E27FC236}">
                <a16:creationId xmlns:a16="http://schemas.microsoft.com/office/drawing/2014/main" id="{EB92D3DA-82E2-A711-2DE7-C923D51C236A}"/>
              </a:ext>
            </a:extLst>
          </p:cNvPr>
          <p:cNvSpPr>
            <a:spLocks noGrp="1"/>
          </p:cNvSpPr>
          <p:nvPr>
            <p:ph type="body" sz="quarter" idx="77" hasCustomPrompt="1"/>
          </p:nvPr>
        </p:nvSpPr>
        <p:spPr>
          <a:xfrm>
            <a:off x="7698598" y="5019987"/>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pic>
        <p:nvPicPr>
          <p:cNvPr id="18" name="GroupM_SingleColor_Logo_Navy_RGB.png">
            <a:extLst>
              <a:ext uri="{FF2B5EF4-FFF2-40B4-BE49-F238E27FC236}">
                <a16:creationId xmlns:a16="http://schemas.microsoft.com/office/drawing/2014/main" id="{5B99D803-A918-EAE6-57D9-95E653755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440004395"/>
      </p:ext>
    </p:extLst>
  </p:cSld>
  <p:clrMapOvr>
    <a:masterClrMapping/>
  </p:clrMapOvr>
  <p:extLst>
    <p:ext uri="{DCECCB84-F9BA-43D5-87BE-67443E8EF086}">
      <p15:sldGuideLst xmlns:p15="http://schemas.microsoft.com/office/powerpoint/2012/main">
        <p15:guide id="1" pos="3840">
          <p15:clr>
            <a:srgbClr val="FBAE40"/>
          </p15:clr>
        </p15:guide>
        <p15:guide id="2" pos="429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_Deep Nav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5480"/>
            <a:ext cx="5542323" cy="1186249"/>
          </a:xfrm>
        </p:spPr>
        <p:txBody>
          <a:bodyPr anchor="b" anchorCtr="0"/>
          <a:lstStyle>
            <a:lvl1pPr>
              <a:defRPr sz="4400">
                <a:solidFill>
                  <a:schemeClr val="tx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pic>
        <p:nvPicPr>
          <p:cNvPr id="13" name="Pattern_Medium space_WHITE.ai">
            <a:extLst>
              <a:ext uri="{FF2B5EF4-FFF2-40B4-BE49-F238E27FC236}">
                <a16:creationId xmlns:a16="http://schemas.microsoft.com/office/drawing/2014/main" id="{3DE273CA-5F69-CF2E-A663-0814076E92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cxnSp>
        <p:nvCxnSpPr>
          <p:cNvPr id="14" name="Straight Connector 13">
            <a:extLst>
              <a:ext uri="{FF2B5EF4-FFF2-40B4-BE49-F238E27FC236}">
                <a16:creationId xmlns:a16="http://schemas.microsoft.com/office/drawing/2014/main" id="{61804590-8475-99D7-0A65-03F4A71351CB}"/>
              </a:ext>
            </a:extLst>
          </p:cNvPr>
          <p:cNvCxnSpPr/>
          <p:nvPr userDrawn="1"/>
        </p:nvCxnSpPr>
        <p:spPr>
          <a:xfrm>
            <a:off x="553677" y="4722738"/>
            <a:ext cx="12281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D73A9245-BE67-484A-EFE1-B8F25B02FA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2627058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704"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5F42-CC18-BA89-C7CF-296F7A0357B4}"/>
              </a:ext>
            </a:extLst>
          </p:cNvPr>
          <p:cNvSpPr>
            <a:spLocks noGrp="1"/>
          </p:cNvSpPr>
          <p:nvPr>
            <p:ph type="title" hasCustomPrompt="1"/>
          </p:nvPr>
        </p:nvSpPr>
        <p:spPr>
          <a:xfrm>
            <a:off x="550863" y="430442"/>
            <a:ext cx="9866312" cy="415132"/>
          </a:xfrm>
        </p:spPr>
        <p:txBody>
          <a:bodyPr/>
          <a:lstStyle/>
          <a:p>
            <a:r>
              <a:rPr lang="en-US"/>
              <a:t>Agenda or table of contents</a:t>
            </a:r>
          </a:p>
        </p:txBody>
      </p:sp>
      <p:sp>
        <p:nvSpPr>
          <p:cNvPr id="8" name="Text Placeholder 7">
            <a:extLst>
              <a:ext uri="{FF2B5EF4-FFF2-40B4-BE49-F238E27FC236}">
                <a16:creationId xmlns:a16="http://schemas.microsoft.com/office/drawing/2014/main" id="{DF66D542-F694-DEA1-C15C-61A66747943D}"/>
              </a:ext>
            </a:extLst>
          </p:cNvPr>
          <p:cNvSpPr>
            <a:spLocks noGrp="1"/>
          </p:cNvSpPr>
          <p:nvPr>
            <p:ph type="body" sz="quarter" idx="12" hasCustomPrompt="1"/>
          </p:nvPr>
        </p:nvSpPr>
        <p:spPr>
          <a:xfrm>
            <a:off x="1029897"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9">
            <a:extLst>
              <a:ext uri="{FF2B5EF4-FFF2-40B4-BE49-F238E27FC236}">
                <a16:creationId xmlns:a16="http://schemas.microsoft.com/office/drawing/2014/main" id="{92D75C9B-021F-EF4A-D53D-80D1128BC358}"/>
              </a:ext>
            </a:extLst>
          </p:cNvPr>
          <p:cNvSpPr>
            <a:spLocks noGrp="1"/>
          </p:cNvSpPr>
          <p:nvPr>
            <p:ph type="body" sz="quarter" idx="13" hasCustomPrompt="1"/>
          </p:nvPr>
        </p:nvSpPr>
        <p:spPr>
          <a:xfrm>
            <a:off x="1971976" y="1434461"/>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7" name="Text Placeholder 16">
            <a:extLst>
              <a:ext uri="{FF2B5EF4-FFF2-40B4-BE49-F238E27FC236}">
                <a16:creationId xmlns:a16="http://schemas.microsoft.com/office/drawing/2014/main" id="{4DDC1D93-0D91-8912-41CA-D6126A54028B}"/>
              </a:ext>
            </a:extLst>
          </p:cNvPr>
          <p:cNvSpPr>
            <a:spLocks noGrp="1"/>
          </p:cNvSpPr>
          <p:nvPr>
            <p:ph type="body" sz="quarter" idx="14" hasCustomPrompt="1"/>
          </p:nvPr>
        </p:nvSpPr>
        <p:spPr>
          <a:xfrm>
            <a:off x="1972672" y="1688391"/>
            <a:ext cx="2653801"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73" name="Text Placeholder 9">
            <a:extLst>
              <a:ext uri="{FF2B5EF4-FFF2-40B4-BE49-F238E27FC236}">
                <a16:creationId xmlns:a16="http://schemas.microsoft.com/office/drawing/2014/main" id="{D5E7EF27-E45F-DA76-3714-FAFEA04CB1EB}"/>
              </a:ext>
            </a:extLst>
          </p:cNvPr>
          <p:cNvSpPr>
            <a:spLocks noGrp="1"/>
          </p:cNvSpPr>
          <p:nvPr>
            <p:ph type="body" sz="quarter" idx="17" hasCustomPrompt="1"/>
          </p:nvPr>
        </p:nvSpPr>
        <p:spPr>
          <a:xfrm>
            <a:off x="5472113"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2" name="Text Placeholder 7">
            <a:extLst>
              <a:ext uri="{FF2B5EF4-FFF2-40B4-BE49-F238E27FC236}">
                <a16:creationId xmlns:a16="http://schemas.microsoft.com/office/drawing/2014/main" id="{32661E41-4B51-97A1-3EBD-0A9EDDB0FC4D}"/>
              </a:ext>
            </a:extLst>
          </p:cNvPr>
          <p:cNvSpPr>
            <a:spLocks noGrp="1"/>
          </p:cNvSpPr>
          <p:nvPr>
            <p:ph type="body" sz="quarter" idx="33" hasCustomPrompt="1"/>
          </p:nvPr>
        </p:nvSpPr>
        <p:spPr>
          <a:xfrm>
            <a:off x="6807093"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3" name="Text Placeholder 9">
            <a:extLst>
              <a:ext uri="{FF2B5EF4-FFF2-40B4-BE49-F238E27FC236}">
                <a16:creationId xmlns:a16="http://schemas.microsoft.com/office/drawing/2014/main" id="{BE1BB531-4610-52AB-04A4-AA42E976613C}"/>
              </a:ext>
            </a:extLst>
          </p:cNvPr>
          <p:cNvSpPr>
            <a:spLocks noGrp="1"/>
          </p:cNvSpPr>
          <p:nvPr>
            <p:ph type="body" sz="quarter" idx="34" hasCustomPrompt="1"/>
          </p:nvPr>
        </p:nvSpPr>
        <p:spPr>
          <a:xfrm>
            <a:off x="7749172" y="1434461"/>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94" name="Text Placeholder 16">
            <a:extLst>
              <a:ext uri="{FF2B5EF4-FFF2-40B4-BE49-F238E27FC236}">
                <a16:creationId xmlns:a16="http://schemas.microsoft.com/office/drawing/2014/main" id="{8D5A166C-6660-227A-C461-CA755F806166}"/>
              </a:ext>
            </a:extLst>
          </p:cNvPr>
          <p:cNvSpPr>
            <a:spLocks noGrp="1"/>
          </p:cNvSpPr>
          <p:nvPr>
            <p:ph type="body" sz="quarter" idx="35" hasCustomPrompt="1"/>
          </p:nvPr>
        </p:nvSpPr>
        <p:spPr>
          <a:xfrm>
            <a:off x="7749867" y="1688391"/>
            <a:ext cx="2653200"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96" name="Text Placeholder 9">
            <a:extLst>
              <a:ext uri="{FF2B5EF4-FFF2-40B4-BE49-F238E27FC236}">
                <a16:creationId xmlns:a16="http://schemas.microsoft.com/office/drawing/2014/main" id="{C9A05DDF-AD44-3F54-C92C-E3577ABD3377}"/>
              </a:ext>
            </a:extLst>
          </p:cNvPr>
          <p:cNvSpPr>
            <a:spLocks noGrp="1"/>
          </p:cNvSpPr>
          <p:nvPr>
            <p:ph type="body" sz="quarter" idx="37" hasCustomPrompt="1"/>
          </p:nvPr>
        </p:nvSpPr>
        <p:spPr>
          <a:xfrm>
            <a:off x="11249309"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16" name="Text Placeholder 7">
            <a:extLst>
              <a:ext uri="{FF2B5EF4-FFF2-40B4-BE49-F238E27FC236}">
                <a16:creationId xmlns:a16="http://schemas.microsoft.com/office/drawing/2014/main" id="{2C3CF057-756B-61AC-7B9E-6E2494D5EA5A}"/>
              </a:ext>
            </a:extLst>
          </p:cNvPr>
          <p:cNvSpPr>
            <a:spLocks noGrp="1"/>
          </p:cNvSpPr>
          <p:nvPr>
            <p:ph type="body" sz="quarter" idx="41" hasCustomPrompt="1"/>
          </p:nvPr>
        </p:nvSpPr>
        <p:spPr>
          <a:xfrm>
            <a:off x="1029897" y="2529800"/>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17" name="Text Placeholder 9">
            <a:extLst>
              <a:ext uri="{FF2B5EF4-FFF2-40B4-BE49-F238E27FC236}">
                <a16:creationId xmlns:a16="http://schemas.microsoft.com/office/drawing/2014/main" id="{9D45D3D8-7D1A-C819-AA57-5A798C14BA28}"/>
              </a:ext>
            </a:extLst>
          </p:cNvPr>
          <p:cNvSpPr>
            <a:spLocks noGrp="1"/>
          </p:cNvSpPr>
          <p:nvPr>
            <p:ph type="body" sz="quarter" idx="42" hasCustomPrompt="1"/>
          </p:nvPr>
        </p:nvSpPr>
        <p:spPr>
          <a:xfrm>
            <a:off x="1971976" y="2670218"/>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18" name="Text Placeholder 16">
            <a:extLst>
              <a:ext uri="{FF2B5EF4-FFF2-40B4-BE49-F238E27FC236}">
                <a16:creationId xmlns:a16="http://schemas.microsoft.com/office/drawing/2014/main" id="{B745411A-C62A-BEAD-6FBE-83FC033EFC05}"/>
              </a:ext>
            </a:extLst>
          </p:cNvPr>
          <p:cNvSpPr>
            <a:spLocks noGrp="1"/>
          </p:cNvSpPr>
          <p:nvPr>
            <p:ph type="body" sz="quarter" idx="43" hasCustomPrompt="1"/>
          </p:nvPr>
        </p:nvSpPr>
        <p:spPr>
          <a:xfrm>
            <a:off x="1972672" y="2924148"/>
            <a:ext cx="2653801"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20" name="Text Placeholder 9">
            <a:extLst>
              <a:ext uri="{FF2B5EF4-FFF2-40B4-BE49-F238E27FC236}">
                <a16:creationId xmlns:a16="http://schemas.microsoft.com/office/drawing/2014/main" id="{F803C3F3-FC31-31B3-31AB-15EEA081EFFF}"/>
              </a:ext>
            </a:extLst>
          </p:cNvPr>
          <p:cNvSpPr>
            <a:spLocks noGrp="1"/>
          </p:cNvSpPr>
          <p:nvPr>
            <p:ph type="body" sz="quarter" idx="45" hasCustomPrompt="1"/>
          </p:nvPr>
        </p:nvSpPr>
        <p:spPr>
          <a:xfrm>
            <a:off x="5472113" y="2621770"/>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1" name="Text Placeholder 7">
            <a:extLst>
              <a:ext uri="{FF2B5EF4-FFF2-40B4-BE49-F238E27FC236}">
                <a16:creationId xmlns:a16="http://schemas.microsoft.com/office/drawing/2014/main" id="{03526AC8-E51A-365E-DAB1-BFE2A99A26F7}"/>
              </a:ext>
            </a:extLst>
          </p:cNvPr>
          <p:cNvSpPr>
            <a:spLocks noGrp="1"/>
          </p:cNvSpPr>
          <p:nvPr>
            <p:ph type="body" sz="quarter" idx="46" hasCustomPrompt="1"/>
          </p:nvPr>
        </p:nvSpPr>
        <p:spPr>
          <a:xfrm>
            <a:off x="6807093" y="2529800"/>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2" name="Text Placeholder 9">
            <a:extLst>
              <a:ext uri="{FF2B5EF4-FFF2-40B4-BE49-F238E27FC236}">
                <a16:creationId xmlns:a16="http://schemas.microsoft.com/office/drawing/2014/main" id="{9358EC79-EDC5-ACDB-1385-DB8CE3DA6AA7}"/>
              </a:ext>
            </a:extLst>
          </p:cNvPr>
          <p:cNvSpPr>
            <a:spLocks noGrp="1"/>
          </p:cNvSpPr>
          <p:nvPr>
            <p:ph type="body" sz="quarter" idx="47" hasCustomPrompt="1"/>
          </p:nvPr>
        </p:nvSpPr>
        <p:spPr>
          <a:xfrm>
            <a:off x="7749172" y="2670218"/>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23" name="Text Placeholder 16">
            <a:extLst>
              <a:ext uri="{FF2B5EF4-FFF2-40B4-BE49-F238E27FC236}">
                <a16:creationId xmlns:a16="http://schemas.microsoft.com/office/drawing/2014/main" id="{49AE528D-4946-B733-4226-EE3933A53D6E}"/>
              </a:ext>
            </a:extLst>
          </p:cNvPr>
          <p:cNvSpPr>
            <a:spLocks noGrp="1"/>
          </p:cNvSpPr>
          <p:nvPr>
            <p:ph type="body" sz="quarter" idx="48" hasCustomPrompt="1"/>
          </p:nvPr>
        </p:nvSpPr>
        <p:spPr>
          <a:xfrm>
            <a:off x="7749867" y="2924148"/>
            <a:ext cx="2653200" cy="556045"/>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25" name="Text Placeholder 9">
            <a:extLst>
              <a:ext uri="{FF2B5EF4-FFF2-40B4-BE49-F238E27FC236}">
                <a16:creationId xmlns:a16="http://schemas.microsoft.com/office/drawing/2014/main" id="{AB2CF555-11AE-6C77-FF83-A2354CFE3C81}"/>
              </a:ext>
            </a:extLst>
          </p:cNvPr>
          <p:cNvSpPr>
            <a:spLocks noGrp="1"/>
          </p:cNvSpPr>
          <p:nvPr>
            <p:ph type="body" sz="quarter" idx="50" hasCustomPrompt="1"/>
          </p:nvPr>
        </p:nvSpPr>
        <p:spPr>
          <a:xfrm>
            <a:off x="11249309" y="2621770"/>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7" name="Text Placeholder 7">
            <a:extLst>
              <a:ext uri="{FF2B5EF4-FFF2-40B4-BE49-F238E27FC236}">
                <a16:creationId xmlns:a16="http://schemas.microsoft.com/office/drawing/2014/main" id="{FB1AD88F-B01E-BA5E-F1FC-E639C8B24F4B}"/>
              </a:ext>
            </a:extLst>
          </p:cNvPr>
          <p:cNvSpPr>
            <a:spLocks noGrp="1"/>
          </p:cNvSpPr>
          <p:nvPr>
            <p:ph type="body" sz="quarter" idx="52" hasCustomPrompt="1"/>
          </p:nvPr>
        </p:nvSpPr>
        <p:spPr>
          <a:xfrm>
            <a:off x="1029897" y="3766065"/>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8" name="Text Placeholder 9">
            <a:extLst>
              <a:ext uri="{FF2B5EF4-FFF2-40B4-BE49-F238E27FC236}">
                <a16:creationId xmlns:a16="http://schemas.microsoft.com/office/drawing/2014/main" id="{94865C4A-3E13-C207-65B4-CF43860B4F08}"/>
              </a:ext>
            </a:extLst>
          </p:cNvPr>
          <p:cNvSpPr>
            <a:spLocks noGrp="1"/>
          </p:cNvSpPr>
          <p:nvPr>
            <p:ph type="body" sz="quarter" idx="53" hasCustomPrompt="1"/>
          </p:nvPr>
        </p:nvSpPr>
        <p:spPr>
          <a:xfrm>
            <a:off x="1971976" y="3906483"/>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29" name="Text Placeholder 16">
            <a:extLst>
              <a:ext uri="{FF2B5EF4-FFF2-40B4-BE49-F238E27FC236}">
                <a16:creationId xmlns:a16="http://schemas.microsoft.com/office/drawing/2014/main" id="{6582F593-C97B-FEA1-1592-E3D5869180E7}"/>
              </a:ext>
            </a:extLst>
          </p:cNvPr>
          <p:cNvSpPr>
            <a:spLocks noGrp="1"/>
          </p:cNvSpPr>
          <p:nvPr>
            <p:ph type="body" sz="quarter" idx="54" hasCustomPrompt="1"/>
          </p:nvPr>
        </p:nvSpPr>
        <p:spPr>
          <a:xfrm>
            <a:off x="1972672" y="4160413"/>
            <a:ext cx="2653801"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30" name="Text Placeholder 9">
            <a:extLst>
              <a:ext uri="{FF2B5EF4-FFF2-40B4-BE49-F238E27FC236}">
                <a16:creationId xmlns:a16="http://schemas.microsoft.com/office/drawing/2014/main" id="{1C1B07A7-4014-EA70-D110-658BFB1C64FE}"/>
              </a:ext>
            </a:extLst>
          </p:cNvPr>
          <p:cNvSpPr>
            <a:spLocks noGrp="1"/>
          </p:cNvSpPr>
          <p:nvPr>
            <p:ph type="body" sz="quarter" idx="55" hasCustomPrompt="1"/>
          </p:nvPr>
        </p:nvSpPr>
        <p:spPr>
          <a:xfrm>
            <a:off x="5472113" y="3858035"/>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1" name="Text Placeholder 7">
            <a:extLst>
              <a:ext uri="{FF2B5EF4-FFF2-40B4-BE49-F238E27FC236}">
                <a16:creationId xmlns:a16="http://schemas.microsoft.com/office/drawing/2014/main" id="{E530D029-30DD-6092-ED2E-5181EE038BE0}"/>
              </a:ext>
            </a:extLst>
          </p:cNvPr>
          <p:cNvSpPr>
            <a:spLocks noGrp="1"/>
          </p:cNvSpPr>
          <p:nvPr>
            <p:ph type="body" sz="quarter" idx="56" hasCustomPrompt="1"/>
          </p:nvPr>
        </p:nvSpPr>
        <p:spPr>
          <a:xfrm>
            <a:off x="6807093" y="3766065"/>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32" name="Text Placeholder 9">
            <a:extLst>
              <a:ext uri="{FF2B5EF4-FFF2-40B4-BE49-F238E27FC236}">
                <a16:creationId xmlns:a16="http://schemas.microsoft.com/office/drawing/2014/main" id="{7916BBC1-553C-EFF4-9F67-6EAD67458C05}"/>
              </a:ext>
            </a:extLst>
          </p:cNvPr>
          <p:cNvSpPr>
            <a:spLocks noGrp="1"/>
          </p:cNvSpPr>
          <p:nvPr>
            <p:ph type="body" sz="quarter" idx="57" hasCustomPrompt="1"/>
          </p:nvPr>
        </p:nvSpPr>
        <p:spPr>
          <a:xfrm>
            <a:off x="7749172" y="3906483"/>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33" name="Text Placeholder 16">
            <a:extLst>
              <a:ext uri="{FF2B5EF4-FFF2-40B4-BE49-F238E27FC236}">
                <a16:creationId xmlns:a16="http://schemas.microsoft.com/office/drawing/2014/main" id="{17362D47-FC95-608F-5000-39E31A237F2F}"/>
              </a:ext>
            </a:extLst>
          </p:cNvPr>
          <p:cNvSpPr>
            <a:spLocks noGrp="1"/>
          </p:cNvSpPr>
          <p:nvPr>
            <p:ph type="body" sz="quarter" idx="58" hasCustomPrompt="1"/>
          </p:nvPr>
        </p:nvSpPr>
        <p:spPr>
          <a:xfrm>
            <a:off x="7749867" y="4160413"/>
            <a:ext cx="2653200"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35" name="Text Placeholder 9">
            <a:extLst>
              <a:ext uri="{FF2B5EF4-FFF2-40B4-BE49-F238E27FC236}">
                <a16:creationId xmlns:a16="http://schemas.microsoft.com/office/drawing/2014/main" id="{1ACE4A62-A719-DCA6-1FCD-4BDF4C93376F}"/>
              </a:ext>
            </a:extLst>
          </p:cNvPr>
          <p:cNvSpPr>
            <a:spLocks noGrp="1"/>
          </p:cNvSpPr>
          <p:nvPr>
            <p:ph type="body" sz="quarter" idx="60" hasCustomPrompt="1"/>
          </p:nvPr>
        </p:nvSpPr>
        <p:spPr>
          <a:xfrm>
            <a:off x="11249309" y="3858035"/>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7" name="Text Placeholder 7">
            <a:extLst>
              <a:ext uri="{FF2B5EF4-FFF2-40B4-BE49-F238E27FC236}">
                <a16:creationId xmlns:a16="http://schemas.microsoft.com/office/drawing/2014/main" id="{7F161E15-56CC-7511-A269-DA6E0BB0137F}"/>
              </a:ext>
            </a:extLst>
          </p:cNvPr>
          <p:cNvSpPr>
            <a:spLocks noGrp="1"/>
          </p:cNvSpPr>
          <p:nvPr>
            <p:ph type="body" sz="quarter" idx="62" hasCustomPrompt="1"/>
          </p:nvPr>
        </p:nvSpPr>
        <p:spPr>
          <a:xfrm>
            <a:off x="1029897" y="500332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38" name="Text Placeholder 9">
            <a:extLst>
              <a:ext uri="{FF2B5EF4-FFF2-40B4-BE49-F238E27FC236}">
                <a16:creationId xmlns:a16="http://schemas.microsoft.com/office/drawing/2014/main" id="{45D9DE53-3A85-99A2-FB25-47DB4220CAF8}"/>
              </a:ext>
            </a:extLst>
          </p:cNvPr>
          <p:cNvSpPr>
            <a:spLocks noGrp="1"/>
          </p:cNvSpPr>
          <p:nvPr>
            <p:ph type="body" sz="quarter" idx="63" hasCustomPrompt="1"/>
          </p:nvPr>
        </p:nvSpPr>
        <p:spPr>
          <a:xfrm>
            <a:off x="1971976" y="5143744"/>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39" name="Text Placeholder 16">
            <a:extLst>
              <a:ext uri="{FF2B5EF4-FFF2-40B4-BE49-F238E27FC236}">
                <a16:creationId xmlns:a16="http://schemas.microsoft.com/office/drawing/2014/main" id="{F04C0A4D-D83A-06B6-9D8C-4AA08745198C}"/>
              </a:ext>
            </a:extLst>
          </p:cNvPr>
          <p:cNvSpPr>
            <a:spLocks noGrp="1"/>
          </p:cNvSpPr>
          <p:nvPr>
            <p:ph type="body" sz="quarter" idx="64" hasCustomPrompt="1"/>
          </p:nvPr>
        </p:nvSpPr>
        <p:spPr>
          <a:xfrm>
            <a:off x="1972672" y="5397674"/>
            <a:ext cx="2653801"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40" name="Text Placeholder 9">
            <a:extLst>
              <a:ext uri="{FF2B5EF4-FFF2-40B4-BE49-F238E27FC236}">
                <a16:creationId xmlns:a16="http://schemas.microsoft.com/office/drawing/2014/main" id="{B71E5EF9-9751-690B-D2D3-DD0C03918468}"/>
              </a:ext>
            </a:extLst>
          </p:cNvPr>
          <p:cNvSpPr>
            <a:spLocks noGrp="1"/>
          </p:cNvSpPr>
          <p:nvPr>
            <p:ph type="body" sz="quarter" idx="65" hasCustomPrompt="1"/>
          </p:nvPr>
        </p:nvSpPr>
        <p:spPr>
          <a:xfrm>
            <a:off x="5472113" y="509529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41" name="Text Placeholder 7">
            <a:extLst>
              <a:ext uri="{FF2B5EF4-FFF2-40B4-BE49-F238E27FC236}">
                <a16:creationId xmlns:a16="http://schemas.microsoft.com/office/drawing/2014/main" id="{7D8561A4-E38F-9B11-DA89-06919A0AF36A}"/>
              </a:ext>
            </a:extLst>
          </p:cNvPr>
          <p:cNvSpPr>
            <a:spLocks noGrp="1"/>
          </p:cNvSpPr>
          <p:nvPr>
            <p:ph type="body" sz="quarter" idx="66" hasCustomPrompt="1"/>
          </p:nvPr>
        </p:nvSpPr>
        <p:spPr>
          <a:xfrm>
            <a:off x="6807093" y="500332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2" name="Text Placeholder 9">
            <a:extLst>
              <a:ext uri="{FF2B5EF4-FFF2-40B4-BE49-F238E27FC236}">
                <a16:creationId xmlns:a16="http://schemas.microsoft.com/office/drawing/2014/main" id="{112F4E8D-8CBC-900E-9B5B-DD854490C0FF}"/>
              </a:ext>
            </a:extLst>
          </p:cNvPr>
          <p:cNvSpPr>
            <a:spLocks noGrp="1"/>
          </p:cNvSpPr>
          <p:nvPr>
            <p:ph type="body" sz="quarter" idx="67" hasCustomPrompt="1"/>
          </p:nvPr>
        </p:nvSpPr>
        <p:spPr>
          <a:xfrm>
            <a:off x="7749172" y="5143744"/>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43" name="Text Placeholder 16">
            <a:extLst>
              <a:ext uri="{FF2B5EF4-FFF2-40B4-BE49-F238E27FC236}">
                <a16:creationId xmlns:a16="http://schemas.microsoft.com/office/drawing/2014/main" id="{5353A231-866F-0557-DE3D-9664FB3C84AB}"/>
              </a:ext>
            </a:extLst>
          </p:cNvPr>
          <p:cNvSpPr>
            <a:spLocks noGrp="1"/>
          </p:cNvSpPr>
          <p:nvPr>
            <p:ph type="body" sz="quarter" idx="68" hasCustomPrompt="1"/>
          </p:nvPr>
        </p:nvSpPr>
        <p:spPr>
          <a:xfrm>
            <a:off x="7749867" y="5397674"/>
            <a:ext cx="2653200"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45" name="Text Placeholder 9">
            <a:extLst>
              <a:ext uri="{FF2B5EF4-FFF2-40B4-BE49-F238E27FC236}">
                <a16:creationId xmlns:a16="http://schemas.microsoft.com/office/drawing/2014/main" id="{A32F3225-280B-5170-C768-7D82C60F332E}"/>
              </a:ext>
            </a:extLst>
          </p:cNvPr>
          <p:cNvSpPr>
            <a:spLocks noGrp="1"/>
          </p:cNvSpPr>
          <p:nvPr>
            <p:ph type="body" sz="quarter" idx="70" hasCustomPrompt="1"/>
          </p:nvPr>
        </p:nvSpPr>
        <p:spPr>
          <a:xfrm>
            <a:off x="11249309" y="509529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pic>
        <p:nvPicPr>
          <p:cNvPr id="4" name="GroupM_SingleColor_Logo_Navy_RGB.png">
            <a:extLst>
              <a:ext uri="{FF2B5EF4-FFF2-40B4-BE49-F238E27FC236}">
                <a16:creationId xmlns:a16="http://schemas.microsoft.com/office/drawing/2014/main" id="{3C9CF4CB-27A9-3C8C-164C-3A7F09DB01F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758242877"/>
      </p:ext>
    </p:extLst>
  </p:cSld>
  <p:clrMapOvr>
    <a:masterClrMapping/>
  </p:clrMapOvr>
  <p:extLst>
    <p:ext uri="{DCECCB84-F9BA-43D5-87BE-67443E8EF086}">
      <p15:sldGuideLst xmlns:p15="http://schemas.microsoft.com/office/powerpoint/2012/main">
        <p15:guide id="1" pos="665" userDrawn="1">
          <p15:clr>
            <a:srgbClr val="FBAE40"/>
          </p15:clr>
        </p15:guide>
        <p15:guide id="2" orient="horz" pos="913" userDrawn="1">
          <p15:clr>
            <a:srgbClr val="FBAE40"/>
          </p15:clr>
        </p15:guide>
        <p15:guide id="3" pos="3704" userDrawn="1">
          <p15:clr>
            <a:srgbClr val="FBAE40"/>
          </p15:clr>
        </p15:guide>
        <p15:guide id="4" pos="4271"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genda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5F42-CC18-BA89-C7CF-296F7A0357B4}"/>
              </a:ext>
            </a:extLst>
          </p:cNvPr>
          <p:cNvSpPr>
            <a:spLocks noGrp="1"/>
          </p:cNvSpPr>
          <p:nvPr>
            <p:ph type="title" hasCustomPrompt="1"/>
          </p:nvPr>
        </p:nvSpPr>
        <p:spPr>
          <a:xfrm>
            <a:off x="550863" y="430442"/>
            <a:ext cx="9866312" cy="415132"/>
          </a:xfrm>
        </p:spPr>
        <p:txBody>
          <a:bodyPr/>
          <a:lstStyle/>
          <a:p>
            <a:r>
              <a:rPr lang="en-US"/>
              <a:t>Agenda or table of contents</a:t>
            </a:r>
          </a:p>
        </p:txBody>
      </p:sp>
      <p:sp>
        <p:nvSpPr>
          <p:cNvPr id="8" name="Text Placeholder 7">
            <a:extLst>
              <a:ext uri="{FF2B5EF4-FFF2-40B4-BE49-F238E27FC236}">
                <a16:creationId xmlns:a16="http://schemas.microsoft.com/office/drawing/2014/main" id="{DF66D542-F694-DEA1-C15C-61A66747943D}"/>
              </a:ext>
            </a:extLst>
          </p:cNvPr>
          <p:cNvSpPr>
            <a:spLocks noGrp="1"/>
          </p:cNvSpPr>
          <p:nvPr>
            <p:ph type="body" sz="quarter" idx="12" hasCustomPrompt="1"/>
          </p:nvPr>
        </p:nvSpPr>
        <p:spPr>
          <a:xfrm>
            <a:off x="1029897"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9">
            <a:extLst>
              <a:ext uri="{FF2B5EF4-FFF2-40B4-BE49-F238E27FC236}">
                <a16:creationId xmlns:a16="http://schemas.microsoft.com/office/drawing/2014/main" id="{92D75C9B-021F-EF4A-D53D-80D1128BC358}"/>
              </a:ext>
            </a:extLst>
          </p:cNvPr>
          <p:cNvSpPr>
            <a:spLocks noGrp="1"/>
          </p:cNvSpPr>
          <p:nvPr>
            <p:ph type="body" sz="quarter" idx="13" hasCustomPrompt="1"/>
          </p:nvPr>
        </p:nvSpPr>
        <p:spPr>
          <a:xfrm>
            <a:off x="1971976" y="1429973"/>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7" name="Text Placeholder 16">
            <a:extLst>
              <a:ext uri="{FF2B5EF4-FFF2-40B4-BE49-F238E27FC236}">
                <a16:creationId xmlns:a16="http://schemas.microsoft.com/office/drawing/2014/main" id="{4DDC1D93-0D91-8912-41CA-D6126A54028B}"/>
              </a:ext>
            </a:extLst>
          </p:cNvPr>
          <p:cNvSpPr>
            <a:spLocks noGrp="1"/>
          </p:cNvSpPr>
          <p:nvPr>
            <p:ph type="body" sz="quarter" idx="14" hasCustomPrompt="1"/>
          </p:nvPr>
        </p:nvSpPr>
        <p:spPr>
          <a:xfrm>
            <a:off x="1972672" y="1955694"/>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73" name="Text Placeholder 9">
            <a:extLst>
              <a:ext uri="{FF2B5EF4-FFF2-40B4-BE49-F238E27FC236}">
                <a16:creationId xmlns:a16="http://schemas.microsoft.com/office/drawing/2014/main" id="{D5E7EF27-E45F-DA76-3714-FAFEA04CB1EB}"/>
              </a:ext>
            </a:extLst>
          </p:cNvPr>
          <p:cNvSpPr>
            <a:spLocks noGrp="1"/>
          </p:cNvSpPr>
          <p:nvPr>
            <p:ph type="body" sz="quarter" idx="17" hasCustomPrompt="1"/>
          </p:nvPr>
        </p:nvSpPr>
        <p:spPr>
          <a:xfrm>
            <a:off x="5472113"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2" name="Text Placeholder 7">
            <a:extLst>
              <a:ext uri="{FF2B5EF4-FFF2-40B4-BE49-F238E27FC236}">
                <a16:creationId xmlns:a16="http://schemas.microsoft.com/office/drawing/2014/main" id="{32661E41-4B51-97A1-3EBD-0A9EDDB0FC4D}"/>
              </a:ext>
            </a:extLst>
          </p:cNvPr>
          <p:cNvSpPr>
            <a:spLocks noGrp="1"/>
          </p:cNvSpPr>
          <p:nvPr>
            <p:ph type="body" sz="quarter" idx="33" hasCustomPrompt="1"/>
          </p:nvPr>
        </p:nvSpPr>
        <p:spPr>
          <a:xfrm>
            <a:off x="6807093" y="128769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3" name="Text Placeholder 9">
            <a:extLst>
              <a:ext uri="{FF2B5EF4-FFF2-40B4-BE49-F238E27FC236}">
                <a16:creationId xmlns:a16="http://schemas.microsoft.com/office/drawing/2014/main" id="{BE1BB531-4610-52AB-04A4-AA42E976613C}"/>
              </a:ext>
            </a:extLst>
          </p:cNvPr>
          <p:cNvSpPr>
            <a:spLocks noGrp="1"/>
          </p:cNvSpPr>
          <p:nvPr>
            <p:ph type="body" sz="quarter" idx="34" hasCustomPrompt="1"/>
          </p:nvPr>
        </p:nvSpPr>
        <p:spPr>
          <a:xfrm>
            <a:off x="7749172" y="1429973"/>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94" name="Text Placeholder 16">
            <a:extLst>
              <a:ext uri="{FF2B5EF4-FFF2-40B4-BE49-F238E27FC236}">
                <a16:creationId xmlns:a16="http://schemas.microsoft.com/office/drawing/2014/main" id="{8D5A166C-6660-227A-C461-CA755F806166}"/>
              </a:ext>
            </a:extLst>
          </p:cNvPr>
          <p:cNvSpPr>
            <a:spLocks noGrp="1"/>
          </p:cNvSpPr>
          <p:nvPr>
            <p:ph type="body" sz="quarter" idx="35" hasCustomPrompt="1"/>
          </p:nvPr>
        </p:nvSpPr>
        <p:spPr>
          <a:xfrm>
            <a:off x="7749868" y="1955694"/>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96" name="Text Placeholder 9">
            <a:extLst>
              <a:ext uri="{FF2B5EF4-FFF2-40B4-BE49-F238E27FC236}">
                <a16:creationId xmlns:a16="http://schemas.microsoft.com/office/drawing/2014/main" id="{C9A05DDF-AD44-3F54-C92C-E3577ABD3377}"/>
              </a:ext>
            </a:extLst>
          </p:cNvPr>
          <p:cNvSpPr>
            <a:spLocks noGrp="1"/>
          </p:cNvSpPr>
          <p:nvPr>
            <p:ph type="body" sz="quarter" idx="37" hasCustomPrompt="1"/>
          </p:nvPr>
        </p:nvSpPr>
        <p:spPr>
          <a:xfrm>
            <a:off x="11249309"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 name="Text Placeholder 16">
            <a:extLst>
              <a:ext uri="{FF2B5EF4-FFF2-40B4-BE49-F238E27FC236}">
                <a16:creationId xmlns:a16="http://schemas.microsoft.com/office/drawing/2014/main" id="{FD117223-957A-C17A-8008-11922C8F7660}"/>
              </a:ext>
            </a:extLst>
          </p:cNvPr>
          <p:cNvSpPr>
            <a:spLocks noGrp="1"/>
          </p:cNvSpPr>
          <p:nvPr>
            <p:ph type="body" sz="quarter" idx="71" hasCustomPrompt="1"/>
          </p:nvPr>
        </p:nvSpPr>
        <p:spPr>
          <a:xfrm>
            <a:off x="1972672" y="1703399"/>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9" name="Text Placeholder 16">
            <a:extLst>
              <a:ext uri="{FF2B5EF4-FFF2-40B4-BE49-F238E27FC236}">
                <a16:creationId xmlns:a16="http://schemas.microsoft.com/office/drawing/2014/main" id="{43F89094-57AA-40CC-8ED4-2D7DBEF61C70}"/>
              </a:ext>
            </a:extLst>
          </p:cNvPr>
          <p:cNvSpPr>
            <a:spLocks noGrp="1"/>
          </p:cNvSpPr>
          <p:nvPr>
            <p:ph type="body" sz="quarter" idx="72" hasCustomPrompt="1"/>
          </p:nvPr>
        </p:nvSpPr>
        <p:spPr>
          <a:xfrm>
            <a:off x="7749868" y="1703399"/>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61" name="Text Placeholder 7">
            <a:extLst>
              <a:ext uri="{FF2B5EF4-FFF2-40B4-BE49-F238E27FC236}">
                <a16:creationId xmlns:a16="http://schemas.microsoft.com/office/drawing/2014/main" id="{C234A165-CF2B-201D-FF7E-5ECA56112057}"/>
              </a:ext>
            </a:extLst>
          </p:cNvPr>
          <p:cNvSpPr>
            <a:spLocks noGrp="1"/>
          </p:cNvSpPr>
          <p:nvPr>
            <p:ph type="body" sz="quarter" idx="73" hasCustomPrompt="1"/>
          </p:nvPr>
        </p:nvSpPr>
        <p:spPr>
          <a:xfrm>
            <a:off x="1029897" y="2567619"/>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2" name="Text Placeholder 9">
            <a:extLst>
              <a:ext uri="{FF2B5EF4-FFF2-40B4-BE49-F238E27FC236}">
                <a16:creationId xmlns:a16="http://schemas.microsoft.com/office/drawing/2014/main" id="{88F4E320-E6F9-5C34-2927-4CEA4395BAA2}"/>
              </a:ext>
            </a:extLst>
          </p:cNvPr>
          <p:cNvSpPr>
            <a:spLocks noGrp="1"/>
          </p:cNvSpPr>
          <p:nvPr>
            <p:ph type="body" sz="quarter" idx="74" hasCustomPrompt="1"/>
          </p:nvPr>
        </p:nvSpPr>
        <p:spPr>
          <a:xfrm>
            <a:off x="1971976" y="2715234"/>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63" name="Text Placeholder 16">
            <a:extLst>
              <a:ext uri="{FF2B5EF4-FFF2-40B4-BE49-F238E27FC236}">
                <a16:creationId xmlns:a16="http://schemas.microsoft.com/office/drawing/2014/main" id="{D04B18C3-4D81-DCCE-AFCB-25D1B6911C19}"/>
              </a:ext>
            </a:extLst>
          </p:cNvPr>
          <p:cNvSpPr>
            <a:spLocks noGrp="1"/>
          </p:cNvSpPr>
          <p:nvPr>
            <p:ph type="body" sz="quarter" idx="75" hasCustomPrompt="1"/>
          </p:nvPr>
        </p:nvSpPr>
        <p:spPr>
          <a:xfrm>
            <a:off x="1972672" y="3240955"/>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65" name="Text Placeholder 9">
            <a:extLst>
              <a:ext uri="{FF2B5EF4-FFF2-40B4-BE49-F238E27FC236}">
                <a16:creationId xmlns:a16="http://schemas.microsoft.com/office/drawing/2014/main" id="{C87934ED-37E1-8AD6-66F8-1FE46AD704D1}"/>
              </a:ext>
            </a:extLst>
          </p:cNvPr>
          <p:cNvSpPr>
            <a:spLocks noGrp="1"/>
          </p:cNvSpPr>
          <p:nvPr>
            <p:ph type="body" sz="quarter" idx="77" hasCustomPrompt="1"/>
          </p:nvPr>
        </p:nvSpPr>
        <p:spPr>
          <a:xfrm>
            <a:off x="5472113" y="2671274"/>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66" name="Text Placeholder 7">
            <a:extLst>
              <a:ext uri="{FF2B5EF4-FFF2-40B4-BE49-F238E27FC236}">
                <a16:creationId xmlns:a16="http://schemas.microsoft.com/office/drawing/2014/main" id="{FB3FC175-83E2-2926-A50C-41056660E5F0}"/>
              </a:ext>
            </a:extLst>
          </p:cNvPr>
          <p:cNvSpPr>
            <a:spLocks noGrp="1"/>
          </p:cNvSpPr>
          <p:nvPr>
            <p:ph type="body" sz="quarter" idx="78" hasCustomPrompt="1"/>
          </p:nvPr>
        </p:nvSpPr>
        <p:spPr>
          <a:xfrm>
            <a:off x="6807093" y="2573969"/>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7" name="Text Placeholder 9">
            <a:extLst>
              <a:ext uri="{FF2B5EF4-FFF2-40B4-BE49-F238E27FC236}">
                <a16:creationId xmlns:a16="http://schemas.microsoft.com/office/drawing/2014/main" id="{E8E91D3D-9100-7ABF-168D-DA177A46B687}"/>
              </a:ext>
            </a:extLst>
          </p:cNvPr>
          <p:cNvSpPr>
            <a:spLocks noGrp="1"/>
          </p:cNvSpPr>
          <p:nvPr>
            <p:ph type="body" sz="quarter" idx="79" hasCustomPrompt="1"/>
          </p:nvPr>
        </p:nvSpPr>
        <p:spPr>
          <a:xfrm>
            <a:off x="7749172" y="2715234"/>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68" name="Text Placeholder 16">
            <a:extLst>
              <a:ext uri="{FF2B5EF4-FFF2-40B4-BE49-F238E27FC236}">
                <a16:creationId xmlns:a16="http://schemas.microsoft.com/office/drawing/2014/main" id="{0211D933-160C-CB5A-76FE-9F79836F6B14}"/>
              </a:ext>
            </a:extLst>
          </p:cNvPr>
          <p:cNvSpPr>
            <a:spLocks noGrp="1"/>
          </p:cNvSpPr>
          <p:nvPr>
            <p:ph type="body" sz="quarter" idx="80" hasCustomPrompt="1"/>
          </p:nvPr>
        </p:nvSpPr>
        <p:spPr>
          <a:xfrm>
            <a:off x="7749868" y="3240955"/>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70" name="Text Placeholder 9">
            <a:extLst>
              <a:ext uri="{FF2B5EF4-FFF2-40B4-BE49-F238E27FC236}">
                <a16:creationId xmlns:a16="http://schemas.microsoft.com/office/drawing/2014/main" id="{69183147-20E9-D10D-44FA-4D84D4031C76}"/>
              </a:ext>
            </a:extLst>
          </p:cNvPr>
          <p:cNvSpPr>
            <a:spLocks noGrp="1"/>
          </p:cNvSpPr>
          <p:nvPr>
            <p:ph type="body" sz="quarter" idx="82" hasCustomPrompt="1"/>
          </p:nvPr>
        </p:nvSpPr>
        <p:spPr>
          <a:xfrm>
            <a:off x="11249309" y="2671274"/>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1" name="Text Placeholder 16">
            <a:extLst>
              <a:ext uri="{FF2B5EF4-FFF2-40B4-BE49-F238E27FC236}">
                <a16:creationId xmlns:a16="http://schemas.microsoft.com/office/drawing/2014/main" id="{E73B5404-F4CD-5E25-9104-1D42A062F6CD}"/>
              </a:ext>
            </a:extLst>
          </p:cNvPr>
          <p:cNvSpPr>
            <a:spLocks noGrp="1"/>
          </p:cNvSpPr>
          <p:nvPr>
            <p:ph type="body" sz="quarter" idx="83" hasCustomPrompt="1"/>
          </p:nvPr>
        </p:nvSpPr>
        <p:spPr>
          <a:xfrm>
            <a:off x="1972672" y="2988660"/>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72" name="Text Placeholder 16">
            <a:extLst>
              <a:ext uri="{FF2B5EF4-FFF2-40B4-BE49-F238E27FC236}">
                <a16:creationId xmlns:a16="http://schemas.microsoft.com/office/drawing/2014/main" id="{670228F7-4CB7-0568-7716-64C0C1D137C0}"/>
              </a:ext>
            </a:extLst>
          </p:cNvPr>
          <p:cNvSpPr>
            <a:spLocks noGrp="1"/>
          </p:cNvSpPr>
          <p:nvPr>
            <p:ph type="body" sz="quarter" idx="84" hasCustomPrompt="1"/>
          </p:nvPr>
        </p:nvSpPr>
        <p:spPr>
          <a:xfrm>
            <a:off x="7749868" y="2988660"/>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74" name="Text Placeholder 7">
            <a:extLst>
              <a:ext uri="{FF2B5EF4-FFF2-40B4-BE49-F238E27FC236}">
                <a16:creationId xmlns:a16="http://schemas.microsoft.com/office/drawing/2014/main" id="{C60A6DE7-C8EB-CCAC-2339-930569EB054F}"/>
              </a:ext>
            </a:extLst>
          </p:cNvPr>
          <p:cNvSpPr>
            <a:spLocks noGrp="1"/>
          </p:cNvSpPr>
          <p:nvPr>
            <p:ph type="body" sz="quarter" idx="85" hasCustomPrompt="1"/>
          </p:nvPr>
        </p:nvSpPr>
        <p:spPr>
          <a:xfrm>
            <a:off x="1029897" y="3852079"/>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5" name="Text Placeholder 9">
            <a:extLst>
              <a:ext uri="{FF2B5EF4-FFF2-40B4-BE49-F238E27FC236}">
                <a16:creationId xmlns:a16="http://schemas.microsoft.com/office/drawing/2014/main" id="{AC1F29D9-E69B-DA89-D704-38C93B751A9D}"/>
              </a:ext>
            </a:extLst>
          </p:cNvPr>
          <p:cNvSpPr>
            <a:spLocks noGrp="1"/>
          </p:cNvSpPr>
          <p:nvPr>
            <p:ph type="body" sz="quarter" idx="86" hasCustomPrompt="1"/>
          </p:nvPr>
        </p:nvSpPr>
        <p:spPr>
          <a:xfrm>
            <a:off x="1971976" y="4002473"/>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76" name="Text Placeholder 16">
            <a:extLst>
              <a:ext uri="{FF2B5EF4-FFF2-40B4-BE49-F238E27FC236}">
                <a16:creationId xmlns:a16="http://schemas.microsoft.com/office/drawing/2014/main" id="{393C3212-4F4E-F603-9138-9902DA01089D}"/>
              </a:ext>
            </a:extLst>
          </p:cNvPr>
          <p:cNvSpPr>
            <a:spLocks noGrp="1"/>
          </p:cNvSpPr>
          <p:nvPr>
            <p:ph type="body" sz="quarter" idx="87" hasCustomPrompt="1"/>
          </p:nvPr>
        </p:nvSpPr>
        <p:spPr>
          <a:xfrm>
            <a:off x="1972672" y="4528194"/>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78" name="Text Placeholder 9">
            <a:extLst>
              <a:ext uri="{FF2B5EF4-FFF2-40B4-BE49-F238E27FC236}">
                <a16:creationId xmlns:a16="http://schemas.microsoft.com/office/drawing/2014/main" id="{A53B9BE2-13F3-EBB8-5B99-6EBCC0144BED}"/>
              </a:ext>
            </a:extLst>
          </p:cNvPr>
          <p:cNvSpPr>
            <a:spLocks noGrp="1"/>
          </p:cNvSpPr>
          <p:nvPr>
            <p:ph type="body" sz="quarter" idx="89" hasCustomPrompt="1"/>
          </p:nvPr>
        </p:nvSpPr>
        <p:spPr>
          <a:xfrm>
            <a:off x="5472113" y="39585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9" name="Text Placeholder 7">
            <a:extLst>
              <a:ext uri="{FF2B5EF4-FFF2-40B4-BE49-F238E27FC236}">
                <a16:creationId xmlns:a16="http://schemas.microsoft.com/office/drawing/2014/main" id="{64571094-AF07-FE4C-2C09-7DEAAA5A8AF2}"/>
              </a:ext>
            </a:extLst>
          </p:cNvPr>
          <p:cNvSpPr>
            <a:spLocks noGrp="1"/>
          </p:cNvSpPr>
          <p:nvPr>
            <p:ph type="body" sz="quarter" idx="90" hasCustomPrompt="1"/>
          </p:nvPr>
        </p:nvSpPr>
        <p:spPr>
          <a:xfrm>
            <a:off x="6807093" y="3852079"/>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0" name="Text Placeholder 9">
            <a:extLst>
              <a:ext uri="{FF2B5EF4-FFF2-40B4-BE49-F238E27FC236}">
                <a16:creationId xmlns:a16="http://schemas.microsoft.com/office/drawing/2014/main" id="{92A02859-6ABE-C4F0-AA6A-6FD58E4B15B7}"/>
              </a:ext>
            </a:extLst>
          </p:cNvPr>
          <p:cNvSpPr>
            <a:spLocks noGrp="1"/>
          </p:cNvSpPr>
          <p:nvPr>
            <p:ph type="body" sz="quarter" idx="91" hasCustomPrompt="1"/>
          </p:nvPr>
        </p:nvSpPr>
        <p:spPr>
          <a:xfrm>
            <a:off x="7749172" y="4002473"/>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81" name="Text Placeholder 16">
            <a:extLst>
              <a:ext uri="{FF2B5EF4-FFF2-40B4-BE49-F238E27FC236}">
                <a16:creationId xmlns:a16="http://schemas.microsoft.com/office/drawing/2014/main" id="{C7BA3C52-5BF1-3F48-E5B2-F0087A2280CE}"/>
              </a:ext>
            </a:extLst>
          </p:cNvPr>
          <p:cNvSpPr>
            <a:spLocks noGrp="1"/>
          </p:cNvSpPr>
          <p:nvPr>
            <p:ph type="body" sz="quarter" idx="92" hasCustomPrompt="1"/>
          </p:nvPr>
        </p:nvSpPr>
        <p:spPr>
          <a:xfrm>
            <a:off x="7749868" y="4528194"/>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83" name="Text Placeholder 9">
            <a:extLst>
              <a:ext uri="{FF2B5EF4-FFF2-40B4-BE49-F238E27FC236}">
                <a16:creationId xmlns:a16="http://schemas.microsoft.com/office/drawing/2014/main" id="{4BC179CD-28E1-077F-8FFB-5943DAFE0C54}"/>
              </a:ext>
            </a:extLst>
          </p:cNvPr>
          <p:cNvSpPr>
            <a:spLocks noGrp="1"/>
          </p:cNvSpPr>
          <p:nvPr>
            <p:ph type="body" sz="quarter" idx="94" hasCustomPrompt="1"/>
          </p:nvPr>
        </p:nvSpPr>
        <p:spPr>
          <a:xfrm>
            <a:off x="11249309" y="39585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4" name="Text Placeholder 16">
            <a:extLst>
              <a:ext uri="{FF2B5EF4-FFF2-40B4-BE49-F238E27FC236}">
                <a16:creationId xmlns:a16="http://schemas.microsoft.com/office/drawing/2014/main" id="{8684ED16-5F40-267E-FE72-79C4319F1F30}"/>
              </a:ext>
            </a:extLst>
          </p:cNvPr>
          <p:cNvSpPr>
            <a:spLocks noGrp="1"/>
          </p:cNvSpPr>
          <p:nvPr>
            <p:ph type="body" sz="quarter" idx="95" hasCustomPrompt="1"/>
          </p:nvPr>
        </p:nvSpPr>
        <p:spPr>
          <a:xfrm>
            <a:off x="1972672" y="4275899"/>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85" name="Text Placeholder 16">
            <a:extLst>
              <a:ext uri="{FF2B5EF4-FFF2-40B4-BE49-F238E27FC236}">
                <a16:creationId xmlns:a16="http://schemas.microsoft.com/office/drawing/2014/main" id="{C74833C3-2445-484E-62C5-6C5F25092A3D}"/>
              </a:ext>
            </a:extLst>
          </p:cNvPr>
          <p:cNvSpPr>
            <a:spLocks noGrp="1"/>
          </p:cNvSpPr>
          <p:nvPr>
            <p:ph type="body" sz="quarter" idx="96" hasCustomPrompt="1"/>
          </p:nvPr>
        </p:nvSpPr>
        <p:spPr>
          <a:xfrm>
            <a:off x="7749868" y="4275899"/>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86" name="Text Placeholder 7">
            <a:extLst>
              <a:ext uri="{FF2B5EF4-FFF2-40B4-BE49-F238E27FC236}">
                <a16:creationId xmlns:a16="http://schemas.microsoft.com/office/drawing/2014/main" id="{9F5722A6-1F3F-7BAE-5A90-973D18987949}"/>
              </a:ext>
            </a:extLst>
          </p:cNvPr>
          <p:cNvSpPr>
            <a:spLocks noGrp="1"/>
          </p:cNvSpPr>
          <p:nvPr>
            <p:ph type="body" sz="quarter" idx="97" hasCustomPrompt="1"/>
          </p:nvPr>
        </p:nvSpPr>
        <p:spPr>
          <a:xfrm>
            <a:off x="1029897" y="514960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7" name="Text Placeholder 9">
            <a:extLst>
              <a:ext uri="{FF2B5EF4-FFF2-40B4-BE49-F238E27FC236}">
                <a16:creationId xmlns:a16="http://schemas.microsoft.com/office/drawing/2014/main" id="{5DD48ED3-1514-BDA2-E3B2-C47D4070E687}"/>
              </a:ext>
            </a:extLst>
          </p:cNvPr>
          <p:cNvSpPr>
            <a:spLocks noGrp="1"/>
          </p:cNvSpPr>
          <p:nvPr>
            <p:ph type="body" sz="quarter" idx="98" hasCustomPrompt="1"/>
          </p:nvPr>
        </p:nvSpPr>
        <p:spPr>
          <a:xfrm>
            <a:off x="1971976" y="5285536"/>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88" name="Text Placeholder 16">
            <a:extLst>
              <a:ext uri="{FF2B5EF4-FFF2-40B4-BE49-F238E27FC236}">
                <a16:creationId xmlns:a16="http://schemas.microsoft.com/office/drawing/2014/main" id="{F9FBE0D2-E024-1A0A-44CB-E8945E8885E6}"/>
              </a:ext>
            </a:extLst>
          </p:cNvPr>
          <p:cNvSpPr>
            <a:spLocks noGrp="1"/>
          </p:cNvSpPr>
          <p:nvPr>
            <p:ph type="body" sz="quarter" idx="99" hasCustomPrompt="1"/>
          </p:nvPr>
        </p:nvSpPr>
        <p:spPr>
          <a:xfrm>
            <a:off x="1972672" y="5811257"/>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90" name="Text Placeholder 9">
            <a:extLst>
              <a:ext uri="{FF2B5EF4-FFF2-40B4-BE49-F238E27FC236}">
                <a16:creationId xmlns:a16="http://schemas.microsoft.com/office/drawing/2014/main" id="{57EDFF76-3F14-0984-0253-78D51AC75B0B}"/>
              </a:ext>
            </a:extLst>
          </p:cNvPr>
          <p:cNvSpPr>
            <a:spLocks noGrp="1"/>
          </p:cNvSpPr>
          <p:nvPr>
            <p:ph type="body" sz="quarter" idx="101" hasCustomPrompt="1"/>
          </p:nvPr>
        </p:nvSpPr>
        <p:spPr>
          <a:xfrm>
            <a:off x="5472113" y="524157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1" name="Text Placeholder 7">
            <a:extLst>
              <a:ext uri="{FF2B5EF4-FFF2-40B4-BE49-F238E27FC236}">
                <a16:creationId xmlns:a16="http://schemas.microsoft.com/office/drawing/2014/main" id="{01EA2FC0-B9CD-3641-29FA-43C02E0FC27F}"/>
              </a:ext>
            </a:extLst>
          </p:cNvPr>
          <p:cNvSpPr>
            <a:spLocks noGrp="1"/>
          </p:cNvSpPr>
          <p:nvPr>
            <p:ph type="body" sz="quarter" idx="102" hasCustomPrompt="1"/>
          </p:nvPr>
        </p:nvSpPr>
        <p:spPr>
          <a:xfrm>
            <a:off x="6807093" y="514960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7" name="Text Placeholder 9">
            <a:extLst>
              <a:ext uri="{FF2B5EF4-FFF2-40B4-BE49-F238E27FC236}">
                <a16:creationId xmlns:a16="http://schemas.microsoft.com/office/drawing/2014/main" id="{D34B5ABA-E34F-2B14-D626-9FCAA338CDCD}"/>
              </a:ext>
            </a:extLst>
          </p:cNvPr>
          <p:cNvSpPr>
            <a:spLocks noGrp="1"/>
          </p:cNvSpPr>
          <p:nvPr>
            <p:ph type="body" sz="quarter" idx="103" hasCustomPrompt="1"/>
          </p:nvPr>
        </p:nvSpPr>
        <p:spPr>
          <a:xfrm>
            <a:off x="7749172" y="5285536"/>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98" name="Text Placeholder 16">
            <a:extLst>
              <a:ext uri="{FF2B5EF4-FFF2-40B4-BE49-F238E27FC236}">
                <a16:creationId xmlns:a16="http://schemas.microsoft.com/office/drawing/2014/main" id="{25B6321C-FE07-2892-2939-1167EFCA7F6C}"/>
              </a:ext>
            </a:extLst>
          </p:cNvPr>
          <p:cNvSpPr>
            <a:spLocks noGrp="1"/>
          </p:cNvSpPr>
          <p:nvPr>
            <p:ph type="body" sz="quarter" idx="104" hasCustomPrompt="1"/>
          </p:nvPr>
        </p:nvSpPr>
        <p:spPr>
          <a:xfrm>
            <a:off x="7749868" y="5811257"/>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100" name="Text Placeholder 9">
            <a:extLst>
              <a:ext uri="{FF2B5EF4-FFF2-40B4-BE49-F238E27FC236}">
                <a16:creationId xmlns:a16="http://schemas.microsoft.com/office/drawing/2014/main" id="{593684DC-2199-8A79-AEB8-2A37A6A1E617}"/>
              </a:ext>
            </a:extLst>
          </p:cNvPr>
          <p:cNvSpPr>
            <a:spLocks noGrp="1"/>
          </p:cNvSpPr>
          <p:nvPr>
            <p:ph type="body" sz="quarter" idx="106" hasCustomPrompt="1"/>
          </p:nvPr>
        </p:nvSpPr>
        <p:spPr>
          <a:xfrm>
            <a:off x="11249309" y="524157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01" name="Text Placeholder 16">
            <a:extLst>
              <a:ext uri="{FF2B5EF4-FFF2-40B4-BE49-F238E27FC236}">
                <a16:creationId xmlns:a16="http://schemas.microsoft.com/office/drawing/2014/main" id="{E4956CB8-ED08-491B-874D-9E9261E75E1B}"/>
              </a:ext>
            </a:extLst>
          </p:cNvPr>
          <p:cNvSpPr>
            <a:spLocks noGrp="1"/>
          </p:cNvSpPr>
          <p:nvPr>
            <p:ph type="body" sz="quarter" idx="107" hasCustomPrompt="1"/>
          </p:nvPr>
        </p:nvSpPr>
        <p:spPr>
          <a:xfrm>
            <a:off x="1972672" y="5558962"/>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102" name="Text Placeholder 16">
            <a:extLst>
              <a:ext uri="{FF2B5EF4-FFF2-40B4-BE49-F238E27FC236}">
                <a16:creationId xmlns:a16="http://schemas.microsoft.com/office/drawing/2014/main" id="{BD18E9B5-FAFD-BE81-2D40-83ADF869F867}"/>
              </a:ext>
            </a:extLst>
          </p:cNvPr>
          <p:cNvSpPr>
            <a:spLocks noGrp="1"/>
          </p:cNvSpPr>
          <p:nvPr>
            <p:ph type="body" sz="quarter" idx="108" hasCustomPrompt="1"/>
          </p:nvPr>
        </p:nvSpPr>
        <p:spPr>
          <a:xfrm>
            <a:off x="7749868" y="5558962"/>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pic>
        <p:nvPicPr>
          <p:cNvPr id="4" name="GroupM_SingleColor_Logo_Navy_RGB.png">
            <a:extLst>
              <a:ext uri="{FF2B5EF4-FFF2-40B4-BE49-F238E27FC236}">
                <a16:creationId xmlns:a16="http://schemas.microsoft.com/office/drawing/2014/main" id="{F2C66C6D-674A-9FA5-7047-675B72D0C8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017385814"/>
      </p:ext>
    </p:extLst>
  </p:cSld>
  <p:clrMapOvr>
    <a:masterClrMapping/>
  </p:clrMapOvr>
  <p:extLst>
    <p:ext uri="{DCECCB84-F9BA-43D5-87BE-67443E8EF086}">
      <p15:sldGuideLst xmlns:p15="http://schemas.microsoft.com/office/powerpoint/2012/main">
        <p15:guide id="1" pos="665" userDrawn="1">
          <p15:clr>
            <a:srgbClr val="FBAE40"/>
          </p15:clr>
        </p15:guide>
        <p15:guide id="2" orient="horz" pos="913" userDrawn="1">
          <p15:clr>
            <a:srgbClr val="FBAE40"/>
          </p15:clr>
        </p15:guide>
        <p15:guide id="3" pos="3704" userDrawn="1">
          <p15:clr>
            <a:srgbClr val="FBAE40"/>
          </p15:clr>
        </p15:guide>
        <p15:guide id="4" pos="4271"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E4C8B82-6211-8CD4-CB42-3CE9C231B8D2}"/>
              </a:ext>
            </a:extLst>
          </p:cNvPr>
          <p:cNvSpPr>
            <a:spLocks noGrp="1"/>
          </p:cNvSpPr>
          <p:nvPr>
            <p:ph type="pic" sz="quarter" idx="12" hasCustomPrompt="1"/>
          </p:nvPr>
        </p:nvSpPr>
        <p:spPr>
          <a:xfrm>
            <a:off x="0" y="0"/>
            <a:ext cx="6096000" cy="6858000"/>
          </a:xfrm>
          <a:solidFill>
            <a:schemeClr val="bg1">
              <a:lumMod val="50000"/>
            </a:schemeClr>
          </a:solidFill>
        </p:spPr>
        <p:txBody>
          <a:bodyPr/>
          <a:lstStyle>
            <a:lvl1pPr marL="180000" marR="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b="0" i="0">
                <a:solidFill>
                  <a:schemeClr val="bg1"/>
                </a:solidFill>
                <a:latin typeface="Poppins" pitchFamily="2" charset="77"/>
                <a:cs typeface="Poppins" pitchFamily="2" charset="77"/>
              </a:defRPr>
            </a:lvl1pPr>
          </a:lstStyle>
          <a:p>
            <a:r>
              <a:rPr lang="en-US"/>
              <a:t>Click here to add your image &gt; right click “Send to back”</a:t>
            </a:r>
          </a:p>
          <a:p>
            <a:endParaRPr lang="en-US"/>
          </a:p>
        </p:txBody>
      </p:sp>
      <p:sp>
        <p:nvSpPr>
          <p:cNvPr id="2" name="Title 1">
            <a:extLst>
              <a:ext uri="{FF2B5EF4-FFF2-40B4-BE49-F238E27FC236}">
                <a16:creationId xmlns:a16="http://schemas.microsoft.com/office/drawing/2014/main" id="{8DA0A64D-BAD6-C5F4-4825-808603380A49}"/>
              </a:ext>
            </a:extLst>
          </p:cNvPr>
          <p:cNvSpPr>
            <a:spLocks noGrp="1"/>
          </p:cNvSpPr>
          <p:nvPr>
            <p:ph type="title" hasCustomPrompt="1"/>
          </p:nvPr>
        </p:nvSpPr>
        <p:spPr>
          <a:xfrm>
            <a:off x="550863" y="430442"/>
            <a:ext cx="4520758" cy="910996"/>
          </a:xfrm>
        </p:spPr>
        <p:txBody>
          <a:bodyPr/>
          <a:lstStyle>
            <a:lvl1pPr>
              <a:lnSpc>
                <a:spcPct val="100000"/>
              </a:lnSpc>
              <a:defRPr sz="3600">
                <a:solidFill>
                  <a:schemeClr val="bg1"/>
                </a:solidFill>
              </a:defRPr>
            </a:lvl1pPr>
          </a:lstStyle>
          <a:p>
            <a:r>
              <a:rPr lang="en-US"/>
              <a:t>Agenda or table of contents</a:t>
            </a:r>
          </a:p>
        </p:txBody>
      </p:sp>
      <p:sp>
        <p:nvSpPr>
          <p:cNvPr id="7" name="Text Placeholder 7">
            <a:extLst>
              <a:ext uri="{FF2B5EF4-FFF2-40B4-BE49-F238E27FC236}">
                <a16:creationId xmlns:a16="http://schemas.microsoft.com/office/drawing/2014/main" id="{55C5EC6F-0ADD-7EA6-BEC2-689DC6257B46}"/>
              </a:ext>
            </a:extLst>
          </p:cNvPr>
          <p:cNvSpPr>
            <a:spLocks noGrp="1"/>
          </p:cNvSpPr>
          <p:nvPr>
            <p:ph type="body" sz="quarter" idx="13" hasCustomPrompt="1"/>
          </p:nvPr>
        </p:nvSpPr>
        <p:spPr>
          <a:xfrm>
            <a:off x="6788050" y="902577"/>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Text Placeholder 9">
            <a:extLst>
              <a:ext uri="{FF2B5EF4-FFF2-40B4-BE49-F238E27FC236}">
                <a16:creationId xmlns:a16="http://schemas.microsoft.com/office/drawing/2014/main" id="{66F3B23C-699A-E38C-795B-9AF47C4F7F5A}"/>
              </a:ext>
            </a:extLst>
          </p:cNvPr>
          <p:cNvSpPr>
            <a:spLocks noGrp="1"/>
          </p:cNvSpPr>
          <p:nvPr>
            <p:ph type="body" sz="quarter" idx="14" hasCustomPrompt="1"/>
          </p:nvPr>
        </p:nvSpPr>
        <p:spPr>
          <a:xfrm>
            <a:off x="7698598" y="1088022"/>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one</a:t>
            </a:r>
            <a:endParaRPr lang="en-US"/>
          </a:p>
        </p:txBody>
      </p:sp>
      <p:sp>
        <p:nvSpPr>
          <p:cNvPr id="10" name="Text Placeholder 9">
            <a:extLst>
              <a:ext uri="{FF2B5EF4-FFF2-40B4-BE49-F238E27FC236}">
                <a16:creationId xmlns:a16="http://schemas.microsoft.com/office/drawing/2014/main" id="{B145274B-DA31-69BA-28B5-0EC1022E92F2}"/>
              </a:ext>
            </a:extLst>
          </p:cNvPr>
          <p:cNvSpPr>
            <a:spLocks noGrp="1"/>
          </p:cNvSpPr>
          <p:nvPr>
            <p:ph type="body" sz="quarter" idx="17" hasCustomPrompt="1"/>
          </p:nvPr>
        </p:nvSpPr>
        <p:spPr>
          <a:xfrm>
            <a:off x="10848188" y="1086866"/>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66" name="Text Placeholder 7">
            <a:extLst>
              <a:ext uri="{FF2B5EF4-FFF2-40B4-BE49-F238E27FC236}">
                <a16:creationId xmlns:a16="http://schemas.microsoft.com/office/drawing/2014/main" id="{BD77A8F8-2F69-A232-8644-E98DA43FA622}"/>
              </a:ext>
            </a:extLst>
          </p:cNvPr>
          <p:cNvSpPr>
            <a:spLocks noGrp="1"/>
          </p:cNvSpPr>
          <p:nvPr>
            <p:ph type="body" sz="quarter" idx="37" hasCustomPrompt="1"/>
          </p:nvPr>
        </p:nvSpPr>
        <p:spPr>
          <a:xfrm>
            <a:off x="6788050" y="1631511"/>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7" name="Text Placeholder 9">
            <a:extLst>
              <a:ext uri="{FF2B5EF4-FFF2-40B4-BE49-F238E27FC236}">
                <a16:creationId xmlns:a16="http://schemas.microsoft.com/office/drawing/2014/main" id="{A65AE4DE-8CE2-7B93-0F49-DB4954CD4BFB}"/>
              </a:ext>
            </a:extLst>
          </p:cNvPr>
          <p:cNvSpPr>
            <a:spLocks noGrp="1"/>
          </p:cNvSpPr>
          <p:nvPr>
            <p:ph type="body" sz="quarter" idx="38" hasCustomPrompt="1"/>
          </p:nvPr>
        </p:nvSpPr>
        <p:spPr>
          <a:xfrm>
            <a:off x="7698598" y="1816956"/>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two</a:t>
            </a:r>
            <a:endParaRPr lang="en-US"/>
          </a:p>
        </p:txBody>
      </p:sp>
      <p:sp>
        <p:nvSpPr>
          <p:cNvPr id="69" name="Text Placeholder 9">
            <a:extLst>
              <a:ext uri="{FF2B5EF4-FFF2-40B4-BE49-F238E27FC236}">
                <a16:creationId xmlns:a16="http://schemas.microsoft.com/office/drawing/2014/main" id="{A502A887-1DA4-C796-29C4-C993F5BFF317}"/>
              </a:ext>
            </a:extLst>
          </p:cNvPr>
          <p:cNvSpPr>
            <a:spLocks noGrp="1"/>
          </p:cNvSpPr>
          <p:nvPr>
            <p:ph type="body" sz="quarter" idx="40" hasCustomPrompt="1"/>
          </p:nvPr>
        </p:nvSpPr>
        <p:spPr>
          <a:xfrm>
            <a:off x="10848188" y="1815800"/>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0" name="Text Placeholder 7">
            <a:extLst>
              <a:ext uri="{FF2B5EF4-FFF2-40B4-BE49-F238E27FC236}">
                <a16:creationId xmlns:a16="http://schemas.microsoft.com/office/drawing/2014/main" id="{BC053BE7-CB25-FB13-9C0D-9B0F7A9330E6}"/>
              </a:ext>
            </a:extLst>
          </p:cNvPr>
          <p:cNvSpPr>
            <a:spLocks noGrp="1"/>
          </p:cNvSpPr>
          <p:nvPr>
            <p:ph type="body" sz="quarter" idx="41" hasCustomPrompt="1"/>
          </p:nvPr>
        </p:nvSpPr>
        <p:spPr>
          <a:xfrm>
            <a:off x="6788050" y="2360445"/>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1" name="Text Placeholder 9">
            <a:extLst>
              <a:ext uri="{FF2B5EF4-FFF2-40B4-BE49-F238E27FC236}">
                <a16:creationId xmlns:a16="http://schemas.microsoft.com/office/drawing/2014/main" id="{1D39EF5F-B67B-BAE0-CFFC-61FCA1519934}"/>
              </a:ext>
            </a:extLst>
          </p:cNvPr>
          <p:cNvSpPr>
            <a:spLocks noGrp="1"/>
          </p:cNvSpPr>
          <p:nvPr>
            <p:ph type="body" sz="quarter" idx="42" hasCustomPrompt="1"/>
          </p:nvPr>
        </p:nvSpPr>
        <p:spPr>
          <a:xfrm>
            <a:off x="7698598" y="2545890"/>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three</a:t>
            </a:r>
            <a:endParaRPr lang="en-US"/>
          </a:p>
        </p:txBody>
      </p:sp>
      <p:sp>
        <p:nvSpPr>
          <p:cNvPr id="73" name="Text Placeholder 9">
            <a:extLst>
              <a:ext uri="{FF2B5EF4-FFF2-40B4-BE49-F238E27FC236}">
                <a16:creationId xmlns:a16="http://schemas.microsoft.com/office/drawing/2014/main" id="{865F4FB7-9E39-C6E6-3AAC-94E172A33143}"/>
              </a:ext>
            </a:extLst>
          </p:cNvPr>
          <p:cNvSpPr>
            <a:spLocks noGrp="1"/>
          </p:cNvSpPr>
          <p:nvPr>
            <p:ph type="body" sz="quarter" idx="44" hasCustomPrompt="1"/>
          </p:nvPr>
        </p:nvSpPr>
        <p:spPr>
          <a:xfrm>
            <a:off x="10848188" y="2544734"/>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4" name="Text Placeholder 7">
            <a:extLst>
              <a:ext uri="{FF2B5EF4-FFF2-40B4-BE49-F238E27FC236}">
                <a16:creationId xmlns:a16="http://schemas.microsoft.com/office/drawing/2014/main" id="{9078525A-63C4-2221-F615-2A2251870FBE}"/>
              </a:ext>
            </a:extLst>
          </p:cNvPr>
          <p:cNvSpPr>
            <a:spLocks noGrp="1"/>
          </p:cNvSpPr>
          <p:nvPr>
            <p:ph type="body" sz="quarter" idx="45" hasCustomPrompt="1"/>
          </p:nvPr>
        </p:nvSpPr>
        <p:spPr>
          <a:xfrm>
            <a:off x="6788050" y="3089379"/>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5" name="Text Placeholder 9">
            <a:extLst>
              <a:ext uri="{FF2B5EF4-FFF2-40B4-BE49-F238E27FC236}">
                <a16:creationId xmlns:a16="http://schemas.microsoft.com/office/drawing/2014/main" id="{C7747E5A-7D89-4575-038B-CF186047DA32}"/>
              </a:ext>
            </a:extLst>
          </p:cNvPr>
          <p:cNvSpPr>
            <a:spLocks noGrp="1"/>
          </p:cNvSpPr>
          <p:nvPr>
            <p:ph type="body" sz="quarter" idx="46" hasCustomPrompt="1"/>
          </p:nvPr>
        </p:nvSpPr>
        <p:spPr>
          <a:xfrm>
            <a:off x="7698598" y="3274824"/>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four</a:t>
            </a:r>
            <a:endParaRPr lang="en-US"/>
          </a:p>
        </p:txBody>
      </p:sp>
      <p:sp>
        <p:nvSpPr>
          <p:cNvPr id="77" name="Text Placeholder 9">
            <a:extLst>
              <a:ext uri="{FF2B5EF4-FFF2-40B4-BE49-F238E27FC236}">
                <a16:creationId xmlns:a16="http://schemas.microsoft.com/office/drawing/2014/main" id="{DE72B23F-61E0-A17B-A832-278F8056C671}"/>
              </a:ext>
            </a:extLst>
          </p:cNvPr>
          <p:cNvSpPr>
            <a:spLocks noGrp="1"/>
          </p:cNvSpPr>
          <p:nvPr>
            <p:ph type="body" sz="quarter" idx="48" hasCustomPrompt="1"/>
          </p:nvPr>
        </p:nvSpPr>
        <p:spPr>
          <a:xfrm>
            <a:off x="10848188" y="3273668"/>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8" name="Text Placeholder 7">
            <a:extLst>
              <a:ext uri="{FF2B5EF4-FFF2-40B4-BE49-F238E27FC236}">
                <a16:creationId xmlns:a16="http://schemas.microsoft.com/office/drawing/2014/main" id="{F4B4594A-6FCD-EABA-C3BF-FB4B32D3A6EE}"/>
              </a:ext>
            </a:extLst>
          </p:cNvPr>
          <p:cNvSpPr>
            <a:spLocks noGrp="1"/>
          </p:cNvSpPr>
          <p:nvPr>
            <p:ph type="body" sz="quarter" idx="49" hasCustomPrompt="1"/>
          </p:nvPr>
        </p:nvSpPr>
        <p:spPr>
          <a:xfrm>
            <a:off x="6788050" y="3818313"/>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9" name="Text Placeholder 9">
            <a:extLst>
              <a:ext uri="{FF2B5EF4-FFF2-40B4-BE49-F238E27FC236}">
                <a16:creationId xmlns:a16="http://schemas.microsoft.com/office/drawing/2014/main" id="{28D19F26-C055-98AC-1E3C-B0C5B35B29FA}"/>
              </a:ext>
            </a:extLst>
          </p:cNvPr>
          <p:cNvSpPr>
            <a:spLocks noGrp="1"/>
          </p:cNvSpPr>
          <p:nvPr>
            <p:ph type="body" sz="quarter" idx="50" hasCustomPrompt="1"/>
          </p:nvPr>
        </p:nvSpPr>
        <p:spPr>
          <a:xfrm>
            <a:off x="7698598" y="4003758"/>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five</a:t>
            </a:r>
            <a:endParaRPr lang="en-US"/>
          </a:p>
        </p:txBody>
      </p:sp>
      <p:sp>
        <p:nvSpPr>
          <p:cNvPr id="81" name="Text Placeholder 9">
            <a:extLst>
              <a:ext uri="{FF2B5EF4-FFF2-40B4-BE49-F238E27FC236}">
                <a16:creationId xmlns:a16="http://schemas.microsoft.com/office/drawing/2014/main" id="{8D75730A-2BBC-53FC-2F6F-EC9BE4CCD676}"/>
              </a:ext>
            </a:extLst>
          </p:cNvPr>
          <p:cNvSpPr>
            <a:spLocks noGrp="1"/>
          </p:cNvSpPr>
          <p:nvPr>
            <p:ph type="body" sz="quarter" idx="52" hasCustomPrompt="1"/>
          </p:nvPr>
        </p:nvSpPr>
        <p:spPr>
          <a:xfrm>
            <a:off x="10848188" y="4002602"/>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2" name="Text Placeholder 7">
            <a:extLst>
              <a:ext uri="{FF2B5EF4-FFF2-40B4-BE49-F238E27FC236}">
                <a16:creationId xmlns:a16="http://schemas.microsoft.com/office/drawing/2014/main" id="{03F76CAB-6F38-9D9E-6AAD-F657263C494C}"/>
              </a:ext>
            </a:extLst>
          </p:cNvPr>
          <p:cNvSpPr>
            <a:spLocks noGrp="1"/>
          </p:cNvSpPr>
          <p:nvPr>
            <p:ph type="body" sz="quarter" idx="53" hasCustomPrompt="1"/>
          </p:nvPr>
        </p:nvSpPr>
        <p:spPr>
          <a:xfrm>
            <a:off x="6788050" y="4547247"/>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3" name="Text Placeholder 9">
            <a:extLst>
              <a:ext uri="{FF2B5EF4-FFF2-40B4-BE49-F238E27FC236}">
                <a16:creationId xmlns:a16="http://schemas.microsoft.com/office/drawing/2014/main" id="{4925DE41-F6BA-F4D0-0E8B-BB06E8C06386}"/>
              </a:ext>
            </a:extLst>
          </p:cNvPr>
          <p:cNvSpPr>
            <a:spLocks noGrp="1"/>
          </p:cNvSpPr>
          <p:nvPr>
            <p:ph type="body" sz="quarter" idx="54" hasCustomPrompt="1"/>
          </p:nvPr>
        </p:nvSpPr>
        <p:spPr>
          <a:xfrm>
            <a:off x="7698598" y="4732692"/>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six</a:t>
            </a:r>
            <a:endParaRPr lang="en-US"/>
          </a:p>
        </p:txBody>
      </p:sp>
      <p:sp>
        <p:nvSpPr>
          <p:cNvPr id="85" name="Text Placeholder 9">
            <a:extLst>
              <a:ext uri="{FF2B5EF4-FFF2-40B4-BE49-F238E27FC236}">
                <a16:creationId xmlns:a16="http://schemas.microsoft.com/office/drawing/2014/main" id="{50ABFE48-0E47-F78A-44D7-20103FDED81D}"/>
              </a:ext>
            </a:extLst>
          </p:cNvPr>
          <p:cNvSpPr>
            <a:spLocks noGrp="1"/>
          </p:cNvSpPr>
          <p:nvPr>
            <p:ph type="body" sz="quarter" idx="56" hasCustomPrompt="1"/>
          </p:nvPr>
        </p:nvSpPr>
        <p:spPr>
          <a:xfrm>
            <a:off x="10848188" y="4731536"/>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6" name="Text Placeholder 7">
            <a:extLst>
              <a:ext uri="{FF2B5EF4-FFF2-40B4-BE49-F238E27FC236}">
                <a16:creationId xmlns:a16="http://schemas.microsoft.com/office/drawing/2014/main" id="{3792553E-AA55-0C74-DA1D-0EB49529EEBB}"/>
              </a:ext>
            </a:extLst>
          </p:cNvPr>
          <p:cNvSpPr>
            <a:spLocks noGrp="1"/>
          </p:cNvSpPr>
          <p:nvPr>
            <p:ph type="body" sz="quarter" idx="57" hasCustomPrompt="1"/>
          </p:nvPr>
        </p:nvSpPr>
        <p:spPr>
          <a:xfrm>
            <a:off x="6788050" y="5276183"/>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7" name="Text Placeholder 9">
            <a:extLst>
              <a:ext uri="{FF2B5EF4-FFF2-40B4-BE49-F238E27FC236}">
                <a16:creationId xmlns:a16="http://schemas.microsoft.com/office/drawing/2014/main" id="{A7CFAD34-81A3-1761-673D-F863D6E14290}"/>
              </a:ext>
            </a:extLst>
          </p:cNvPr>
          <p:cNvSpPr>
            <a:spLocks noGrp="1"/>
          </p:cNvSpPr>
          <p:nvPr>
            <p:ph type="body" sz="quarter" idx="58" hasCustomPrompt="1"/>
          </p:nvPr>
        </p:nvSpPr>
        <p:spPr>
          <a:xfrm>
            <a:off x="7698598" y="5461628"/>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seven</a:t>
            </a:r>
            <a:endParaRPr lang="en-US"/>
          </a:p>
        </p:txBody>
      </p:sp>
      <p:sp>
        <p:nvSpPr>
          <p:cNvPr id="89" name="Text Placeholder 9">
            <a:extLst>
              <a:ext uri="{FF2B5EF4-FFF2-40B4-BE49-F238E27FC236}">
                <a16:creationId xmlns:a16="http://schemas.microsoft.com/office/drawing/2014/main" id="{2CAB900E-554D-CEDC-EE4D-B39564373C1C}"/>
              </a:ext>
            </a:extLst>
          </p:cNvPr>
          <p:cNvSpPr>
            <a:spLocks noGrp="1"/>
          </p:cNvSpPr>
          <p:nvPr>
            <p:ph type="body" sz="quarter" idx="60" hasCustomPrompt="1"/>
          </p:nvPr>
        </p:nvSpPr>
        <p:spPr>
          <a:xfrm>
            <a:off x="10848188" y="5460472"/>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pic>
        <p:nvPicPr>
          <p:cNvPr id="9" name="GroupM_SingleColor_Logo_Navy_RGB.png">
            <a:extLst>
              <a:ext uri="{FF2B5EF4-FFF2-40B4-BE49-F238E27FC236}">
                <a16:creationId xmlns:a16="http://schemas.microsoft.com/office/drawing/2014/main" id="{EDD9F8B6-7519-EAC0-181B-68A63AB624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867154918"/>
      </p:ext>
    </p:extLst>
  </p:cSld>
  <p:clrMapOvr>
    <a:masterClrMapping/>
  </p:clrMapOvr>
  <p:extLst>
    <p:ext uri="{DCECCB84-F9BA-43D5-87BE-67443E8EF086}">
      <p15:sldGuideLst xmlns:p15="http://schemas.microsoft.com/office/powerpoint/2012/main">
        <p15:guide id="1" pos="3840">
          <p15:clr>
            <a:srgbClr val="FBAE40"/>
          </p15:clr>
        </p15:guide>
        <p15:guide id="2" pos="429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E4C8B82-6211-8CD4-CB42-3CE9C231B8D2}"/>
              </a:ext>
            </a:extLst>
          </p:cNvPr>
          <p:cNvSpPr>
            <a:spLocks noGrp="1"/>
          </p:cNvSpPr>
          <p:nvPr>
            <p:ph type="pic" sz="quarter" idx="12" hasCustomPrompt="1"/>
          </p:nvPr>
        </p:nvSpPr>
        <p:spPr>
          <a:xfrm>
            <a:off x="0" y="0"/>
            <a:ext cx="6096000" cy="6858000"/>
          </a:xfrm>
          <a:solidFill>
            <a:schemeClr val="bg1">
              <a:lumMod val="50000"/>
            </a:schemeClr>
          </a:solidFill>
        </p:spPr>
        <p:txBody>
          <a:bodyPr/>
          <a:lstStyle>
            <a:lvl1pPr marL="180000" marR="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b="0" i="0">
                <a:solidFill>
                  <a:schemeClr val="bg1"/>
                </a:solidFill>
                <a:latin typeface="Poppins" pitchFamily="2" charset="77"/>
                <a:cs typeface="Poppins" pitchFamily="2" charset="77"/>
              </a:defRPr>
            </a:lvl1pPr>
          </a:lstStyle>
          <a:p>
            <a:r>
              <a:rPr lang="en-US"/>
              <a:t>Click here to add your image &gt; right click “Send to back”</a:t>
            </a:r>
          </a:p>
          <a:p>
            <a:endParaRPr lang="en-US"/>
          </a:p>
        </p:txBody>
      </p:sp>
      <p:sp>
        <p:nvSpPr>
          <p:cNvPr id="2" name="Title 1">
            <a:extLst>
              <a:ext uri="{FF2B5EF4-FFF2-40B4-BE49-F238E27FC236}">
                <a16:creationId xmlns:a16="http://schemas.microsoft.com/office/drawing/2014/main" id="{8DA0A64D-BAD6-C5F4-4825-808603380A49}"/>
              </a:ext>
            </a:extLst>
          </p:cNvPr>
          <p:cNvSpPr>
            <a:spLocks noGrp="1"/>
          </p:cNvSpPr>
          <p:nvPr>
            <p:ph type="title" hasCustomPrompt="1"/>
          </p:nvPr>
        </p:nvSpPr>
        <p:spPr>
          <a:xfrm>
            <a:off x="550863" y="430442"/>
            <a:ext cx="4520758" cy="910996"/>
          </a:xfrm>
        </p:spPr>
        <p:txBody>
          <a:bodyPr/>
          <a:lstStyle>
            <a:lvl1pPr>
              <a:lnSpc>
                <a:spcPct val="100000"/>
              </a:lnSpc>
              <a:defRPr sz="3600">
                <a:solidFill>
                  <a:schemeClr val="bg1"/>
                </a:solidFill>
              </a:defRPr>
            </a:lvl1pPr>
          </a:lstStyle>
          <a:p>
            <a:r>
              <a:rPr lang="en-US"/>
              <a:t>Agenda or table of contents</a:t>
            </a:r>
          </a:p>
        </p:txBody>
      </p:sp>
      <p:sp>
        <p:nvSpPr>
          <p:cNvPr id="7" name="Text Placeholder 7">
            <a:extLst>
              <a:ext uri="{FF2B5EF4-FFF2-40B4-BE49-F238E27FC236}">
                <a16:creationId xmlns:a16="http://schemas.microsoft.com/office/drawing/2014/main" id="{55C5EC6F-0ADD-7EA6-BEC2-689DC6257B46}"/>
              </a:ext>
            </a:extLst>
          </p:cNvPr>
          <p:cNvSpPr>
            <a:spLocks noGrp="1"/>
          </p:cNvSpPr>
          <p:nvPr>
            <p:ph type="body" sz="quarter" idx="13" hasCustomPrompt="1"/>
          </p:nvPr>
        </p:nvSpPr>
        <p:spPr>
          <a:xfrm>
            <a:off x="6788050" y="1506693"/>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Text Placeholder 9">
            <a:extLst>
              <a:ext uri="{FF2B5EF4-FFF2-40B4-BE49-F238E27FC236}">
                <a16:creationId xmlns:a16="http://schemas.microsoft.com/office/drawing/2014/main" id="{66F3B23C-699A-E38C-795B-9AF47C4F7F5A}"/>
              </a:ext>
            </a:extLst>
          </p:cNvPr>
          <p:cNvSpPr>
            <a:spLocks noGrp="1"/>
          </p:cNvSpPr>
          <p:nvPr>
            <p:ph type="body" sz="quarter" idx="14" hasCustomPrompt="1"/>
          </p:nvPr>
        </p:nvSpPr>
        <p:spPr>
          <a:xfrm>
            <a:off x="7698598" y="1671198"/>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one</a:t>
            </a:r>
            <a:endParaRPr lang="en-US"/>
          </a:p>
        </p:txBody>
      </p:sp>
      <p:sp>
        <p:nvSpPr>
          <p:cNvPr id="10" name="Text Placeholder 9">
            <a:extLst>
              <a:ext uri="{FF2B5EF4-FFF2-40B4-BE49-F238E27FC236}">
                <a16:creationId xmlns:a16="http://schemas.microsoft.com/office/drawing/2014/main" id="{B145274B-DA31-69BA-28B5-0EC1022E92F2}"/>
              </a:ext>
            </a:extLst>
          </p:cNvPr>
          <p:cNvSpPr>
            <a:spLocks noGrp="1"/>
          </p:cNvSpPr>
          <p:nvPr>
            <p:ph type="body" sz="quarter" idx="17" hasCustomPrompt="1"/>
          </p:nvPr>
        </p:nvSpPr>
        <p:spPr>
          <a:xfrm>
            <a:off x="11235838" y="1690982"/>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3" name="Text Placeholder 16">
            <a:extLst>
              <a:ext uri="{FF2B5EF4-FFF2-40B4-BE49-F238E27FC236}">
                <a16:creationId xmlns:a16="http://schemas.microsoft.com/office/drawing/2014/main" id="{783CE1E5-8B32-5B4E-BAAB-8E9F6062A41A}"/>
              </a:ext>
            </a:extLst>
          </p:cNvPr>
          <p:cNvSpPr>
            <a:spLocks noGrp="1"/>
          </p:cNvSpPr>
          <p:nvPr>
            <p:ph type="body" sz="quarter" idx="61" hasCustomPrompt="1"/>
          </p:nvPr>
        </p:nvSpPr>
        <p:spPr>
          <a:xfrm>
            <a:off x="7698598" y="1884903"/>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sp>
        <p:nvSpPr>
          <p:cNvPr id="5" name="Text Placeholder 7">
            <a:extLst>
              <a:ext uri="{FF2B5EF4-FFF2-40B4-BE49-F238E27FC236}">
                <a16:creationId xmlns:a16="http://schemas.microsoft.com/office/drawing/2014/main" id="{5E3DBB12-3527-196D-7D87-D2DF0228CF54}"/>
              </a:ext>
            </a:extLst>
          </p:cNvPr>
          <p:cNvSpPr>
            <a:spLocks noGrp="1"/>
          </p:cNvSpPr>
          <p:nvPr>
            <p:ph type="body" sz="quarter" idx="62" hasCustomPrompt="1"/>
          </p:nvPr>
        </p:nvSpPr>
        <p:spPr>
          <a:xfrm>
            <a:off x="6788050" y="2290464"/>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 name="Text Placeholder 9">
            <a:extLst>
              <a:ext uri="{FF2B5EF4-FFF2-40B4-BE49-F238E27FC236}">
                <a16:creationId xmlns:a16="http://schemas.microsoft.com/office/drawing/2014/main" id="{FEA1AEF4-D1BE-0CE6-1D62-F9FF37987756}"/>
              </a:ext>
            </a:extLst>
          </p:cNvPr>
          <p:cNvSpPr>
            <a:spLocks noGrp="1"/>
          </p:cNvSpPr>
          <p:nvPr>
            <p:ph type="body" sz="quarter" idx="63" hasCustomPrompt="1"/>
          </p:nvPr>
        </p:nvSpPr>
        <p:spPr>
          <a:xfrm>
            <a:off x="7698598" y="2454969"/>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two</a:t>
            </a:r>
            <a:endParaRPr lang="en-US"/>
          </a:p>
        </p:txBody>
      </p:sp>
      <p:sp>
        <p:nvSpPr>
          <p:cNvPr id="11" name="Text Placeholder 9">
            <a:extLst>
              <a:ext uri="{FF2B5EF4-FFF2-40B4-BE49-F238E27FC236}">
                <a16:creationId xmlns:a16="http://schemas.microsoft.com/office/drawing/2014/main" id="{91E99D34-16EC-7B36-F777-23CBBC608661}"/>
              </a:ext>
            </a:extLst>
          </p:cNvPr>
          <p:cNvSpPr>
            <a:spLocks noGrp="1"/>
          </p:cNvSpPr>
          <p:nvPr>
            <p:ph type="body" sz="quarter" idx="64" hasCustomPrompt="1"/>
          </p:nvPr>
        </p:nvSpPr>
        <p:spPr>
          <a:xfrm>
            <a:off x="11235838" y="2474753"/>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 name="Text Placeholder 16">
            <a:extLst>
              <a:ext uri="{FF2B5EF4-FFF2-40B4-BE49-F238E27FC236}">
                <a16:creationId xmlns:a16="http://schemas.microsoft.com/office/drawing/2014/main" id="{205225DF-7BC1-0D35-3B39-390FDE83B3E9}"/>
              </a:ext>
            </a:extLst>
          </p:cNvPr>
          <p:cNvSpPr>
            <a:spLocks noGrp="1"/>
          </p:cNvSpPr>
          <p:nvPr>
            <p:ph type="body" sz="quarter" idx="65" hasCustomPrompt="1"/>
          </p:nvPr>
        </p:nvSpPr>
        <p:spPr>
          <a:xfrm>
            <a:off x="7698598" y="2668674"/>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sp>
        <p:nvSpPr>
          <p:cNvPr id="14" name="Text Placeholder 7">
            <a:extLst>
              <a:ext uri="{FF2B5EF4-FFF2-40B4-BE49-F238E27FC236}">
                <a16:creationId xmlns:a16="http://schemas.microsoft.com/office/drawing/2014/main" id="{2B34829B-AD9A-BA81-C004-1D4F8479246E}"/>
              </a:ext>
            </a:extLst>
          </p:cNvPr>
          <p:cNvSpPr>
            <a:spLocks noGrp="1"/>
          </p:cNvSpPr>
          <p:nvPr>
            <p:ph type="body" sz="quarter" idx="66" hasCustomPrompt="1"/>
          </p:nvPr>
        </p:nvSpPr>
        <p:spPr>
          <a:xfrm>
            <a:off x="6788050" y="3074235"/>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5" name="Text Placeholder 9">
            <a:extLst>
              <a:ext uri="{FF2B5EF4-FFF2-40B4-BE49-F238E27FC236}">
                <a16:creationId xmlns:a16="http://schemas.microsoft.com/office/drawing/2014/main" id="{CE89C6FC-D89B-A358-0422-9E74956ED253}"/>
              </a:ext>
            </a:extLst>
          </p:cNvPr>
          <p:cNvSpPr>
            <a:spLocks noGrp="1"/>
          </p:cNvSpPr>
          <p:nvPr>
            <p:ph type="body" sz="quarter" idx="67" hasCustomPrompt="1"/>
          </p:nvPr>
        </p:nvSpPr>
        <p:spPr>
          <a:xfrm>
            <a:off x="7698598" y="3238740"/>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three</a:t>
            </a:r>
            <a:endParaRPr lang="en-US"/>
          </a:p>
        </p:txBody>
      </p:sp>
      <p:sp>
        <p:nvSpPr>
          <p:cNvPr id="16" name="Text Placeholder 9">
            <a:extLst>
              <a:ext uri="{FF2B5EF4-FFF2-40B4-BE49-F238E27FC236}">
                <a16:creationId xmlns:a16="http://schemas.microsoft.com/office/drawing/2014/main" id="{112C6747-8882-88D2-FDA1-897737A25B74}"/>
              </a:ext>
            </a:extLst>
          </p:cNvPr>
          <p:cNvSpPr>
            <a:spLocks noGrp="1"/>
          </p:cNvSpPr>
          <p:nvPr>
            <p:ph type="body" sz="quarter" idx="68" hasCustomPrompt="1"/>
          </p:nvPr>
        </p:nvSpPr>
        <p:spPr>
          <a:xfrm>
            <a:off x="11235838" y="3258524"/>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7" name="Text Placeholder 16">
            <a:extLst>
              <a:ext uri="{FF2B5EF4-FFF2-40B4-BE49-F238E27FC236}">
                <a16:creationId xmlns:a16="http://schemas.microsoft.com/office/drawing/2014/main" id="{CF616DD4-B659-F0F1-D281-047C3C5E6C2D}"/>
              </a:ext>
            </a:extLst>
          </p:cNvPr>
          <p:cNvSpPr>
            <a:spLocks noGrp="1"/>
          </p:cNvSpPr>
          <p:nvPr>
            <p:ph type="body" sz="quarter" idx="69" hasCustomPrompt="1"/>
          </p:nvPr>
        </p:nvSpPr>
        <p:spPr>
          <a:xfrm>
            <a:off x="7698598" y="3452445"/>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sp>
        <p:nvSpPr>
          <p:cNvPr id="19" name="Text Placeholder 7">
            <a:extLst>
              <a:ext uri="{FF2B5EF4-FFF2-40B4-BE49-F238E27FC236}">
                <a16:creationId xmlns:a16="http://schemas.microsoft.com/office/drawing/2014/main" id="{06A45536-FA39-19C4-EC21-1B6679DBB4CF}"/>
              </a:ext>
            </a:extLst>
          </p:cNvPr>
          <p:cNvSpPr>
            <a:spLocks noGrp="1"/>
          </p:cNvSpPr>
          <p:nvPr>
            <p:ph type="body" sz="quarter" idx="70" hasCustomPrompt="1"/>
          </p:nvPr>
        </p:nvSpPr>
        <p:spPr>
          <a:xfrm>
            <a:off x="6788050" y="3858006"/>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0" name="Text Placeholder 9">
            <a:extLst>
              <a:ext uri="{FF2B5EF4-FFF2-40B4-BE49-F238E27FC236}">
                <a16:creationId xmlns:a16="http://schemas.microsoft.com/office/drawing/2014/main" id="{790B8E5E-84A1-AC8E-F605-FA61589328A1}"/>
              </a:ext>
            </a:extLst>
          </p:cNvPr>
          <p:cNvSpPr>
            <a:spLocks noGrp="1"/>
          </p:cNvSpPr>
          <p:nvPr>
            <p:ph type="body" sz="quarter" idx="71" hasCustomPrompt="1"/>
          </p:nvPr>
        </p:nvSpPr>
        <p:spPr>
          <a:xfrm>
            <a:off x="7698598" y="4022511"/>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four</a:t>
            </a:r>
            <a:endParaRPr lang="en-US"/>
          </a:p>
        </p:txBody>
      </p:sp>
      <p:sp>
        <p:nvSpPr>
          <p:cNvPr id="21" name="Text Placeholder 9">
            <a:extLst>
              <a:ext uri="{FF2B5EF4-FFF2-40B4-BE49-F238E27FC236}">
                <a16:creationId xmlns:a16="http://schemas.microsoft.com/office/drawing/2014/main" id="{AF6990D4-4629-0FBA-27AC-6FB326111EAA}"/>
              </a:ext>
            </a:extLst>
          </p:cNvPr>
          <p:cNvSpPr>
            <a:spLocks noGrp="1"/>
          </p:cNvSpPr>
          <p:nvPr>
            <p:ph type="body" sz="quarter" idx="72" hasCustomPrompt="1"/>
          </p:nvPr>
        </p:nvSpPr>
        <p:spPr>
          <a:xfrm>
            <a:off x="11235838" y="4042295"/>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2" name="Text Placeholder 16">
            <a:extLst>
              <a:ext uri="{FF2B5EF4-FFF2-40B4-BE49-F238E27FC236}">
                <a16:creationId xmlns:a16="http://schemas.microsoft.com/office/drawing/2014/main" id="{4EA6744B-7591-CFB5-096B-CC710AD2A681}"/>
              </a:ext>
            </a:extLst>
          </p:cNvPr>
          <p:cNvSpPr>
            <a:spLocks noGrp="1"/>
          </p:cNvSpPr>
          <p:nvPr>
            <p:ph type="body" sz="quarter" idx="73" hasCustomPrompt="1"/>
          </p:nvPr>
        </p:nvSpPr>
        <p:spPr>
          <a:xfrm>
            <a:off x="7698598" y="4236216"/>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sp>
        <p:nvSpPr>
          <p:cNvPr id="24" name="Text Placeholder 7">
            <a:extLst>
              <a:ext uri="{FF2B5EF4-FFF2-40B4-BE49-F238E27FC236}">
                <a16:creationId xmlns:a16="http://schemas.microsoft.com/office/drawing/2014/main" id="{9CB27A23-6ED7-99D6-1F9D-AC1076581C2F}"/>
              </a:ext>
            </a:extLst>
          </p:cNvPr>
          <p:cNvSpPr>
            <a:spLocks noGrp="1"/>
          </p:cNvSpPr>
          <p:nvPr>
            <p:ph type="body" sz="quarter" idx="74" hasCustomPrompt="1"/>
          </p:nvPr>
        </p:nvSpPr>
        <p:spPr>
          <a:xfrm>
            <a:off x="6788050" y="4641777"/>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5" name="Text Placeholder 9">
            <a:extLst>
              <a:ext uri="{FF2B5EF4-FFF2-40B4-BE49-F238E27FC236}">
                <a16:creationId xmlns:a16="http://schemas.microsoft.com/office/drawing/2014/main" id="{C0951BF5-5338-4937-24FE-D57EA486A23A}"/>
              </a:ext>
            </a:extLst>
          </p:cNvPr>
          <p:cNvSpPr>
            <a:spLocks noGrp="1"/>
          </p:cNvSpPr>
          <p:nvPr>
            <p:ph type="body" sz="quarter" idx="75" hasCustomPrompt="1"/>
          </p:nvPr>
        </p:nvSpPr>
        <p:spPr>
          <a:xfrm>
            <a:off x="7698598" y="4806282"/>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five</a:t>
            </a:r>
            <a:endParaRPr lang="en-US"/>
          </a:p>
        </p:txBody>
      </p:sp>
      <p:sp>
        <p:nvSpPr>
          <p:cNvPr id="26" name="Text Placeholder 9">
            <a:extLst>
              <a:ext uri="{FF2B5EF4-FFF2-40B4-BE49-F238E27FC236}">
                <a16:creationId xmlns:a16="http://schemas.microsoft.com/office/drawing/2014/main" id="{49202081-183C-3ED0-7226-F2AE3370DB7D}"/>
              </a:ext>
            </a:extLst>
          </p:cNvPr>
          <p:cNvSpPr>
            <a:spLocks noGrp="1"/>
          </p:cNvSpPr>
          <p:nvPr>
            <p:ph type="body" sz="quarter" idx="76" hasCustomPrompt="1"/>
          </p:nvPr>
        </p:nvSpPr>
        <p:spPr>
          <a:xfrm>
            <a:off x="11235838" y="4826066"/>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7" name="Text Placeholder 16">
            <a:extLst>
              <a:ext uri="{FF2B5EF4-FFF2-40B4-BE49-F238E27FC236}">
                <a16:creationId xmlns:a16="http://schemas.microsoft.com/office/drawing/2014/main" id="{EB92D3DA-82E2-A711-2DE7-C923D51C236A}"/>
              </a:ext>
            </a:extLst>
          </p:cNvPr>
          <p:cNvSpPr>
            <a:spLocks noGrp="1"/>
          </p:cNvSpPr>
          <p:nvPr>
            <p:ph type="body" sz="quarter" idx="77" hasCustomPrompt="1"/>
          </p:nvPr>
        </p:nvSpPr>
        <p:spPr>
          <a:xfrm>
            <a:off x="7698598" y="5019987"/>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pic>
        <p:nvPicPr>
          <p:cNvPr id="18" name="GroupM_SingleColor_Logo_Navy_RGB.png">
            <a:extLst>
              <a:ext uri="{FF2B5EF4-FFF2-40B4-BE49-F238E27FC236}">
                <a16:creationId xmlns:a16="http://schemas.microsoft.com/office/drawing/2014/main" id="{5B99D803-A918-EAE6-57D9-95E653755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729814312"/>
      </p:ext>
    </p:extLst>
  </p:cSld>
  <p:clrMapOvr>
    <a:masterClrMapping/>
  </p:clrMapOvr>
  <p:extLst>
    <p:ext uri="{DCECCB84-F9BA-43D5-87BE-67443E8EF086}">
      <p15:sldGuideLst xmlns:p15="http://schemas.microsoft.com/office/powerpoint/2012/main">
        <p15:guide id="1" pos="3840">
          <p15:clr>
            <a:srgbClr val="FBAE40"/>
          </p15:clr>
        </p15:guide>
        <p15:guide id="2" pos="429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o Highligh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2027237" cy="763358"/>
          </a:xfrm>
        </p:spPr>
        <p:txBody>
          <a:bodyPr/>
          <a:lstStyle/>
          <a:p>
            <a:r>
              <a:rPr lang="en-US" err="1"/>
              <a:t>Firstname</a:t>
            </a:r>
            <a:br>
              <a:rPr lang="en-US"/>
            </a:br>
            <a:r>
              <a:rPr lang="en-US" err="1"/>
              <a:t>Lastname</a:t>
            </a:r>
            <a:endParaRPr lang="en-US"/>
          </a:p>
        </p:txBody>
      </p:sp>
      <p:sp>
        <p:nvSpPr>
          <p:cNvPr id="10" name="Text Placeholder 9">
            <a:extLst>
              <a:ext uri="{FF2B5EF4-FFF2-40B4-BE49-F238E27FC236}">
                <a16:creationId xmlns:a16="http://schemas.microsoft.com/office/drawing/2014/main" id="{8B299E47-F501-7107-8C2F-9546F0990F6D}"/>
              </a:ext>
            </a:extLst>
          </p:cNvPr>
          <p:cNvSpPr>
            <a:spLocks noGrp="1"/>
          </p:cNvSpPr>
          <p:nvPr>
            <p:ph type="body" sz="quarter" idx="10" hasCustomPrompt="1"/>
          </p:nvPr>
        </p:nvSpPr>
        <p:spPr>
          <a:xfrm>
            <a:off x="550863" y="6001704"/>
            <a:ext cx="1054417" cy="307021"/>
          </a:xfrm>
        </p:spPr>
        <p:txBody>
          <a:bodyPr/>
          <a:lstStyle>
            <a:lvl1pPr marL="0" indent="0">
              <a:lnSpc>
                <a:spcPct val="90000"/>
              </a:lnSpc>
              <a:spcBef>
                <a:spcPts val="0"/>
              </a:spcBef>
              <a:spcAft>
                <a:spcPts val="0"/>
              </a:spcAft>
              <a:buNone/>
              <a:defRPr sz="11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years in </a:t>
            </a:r>
            <a:br>
              <a:rPr lang="en-GB"/>
            </a:br>
            <a:r>
              <a:rPr lang="en-GB"/>
              <a:t>the industry</a:t>
            </a: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550862" y="1449387"/>
            <a:ext cx="3284537" cy="3284537"/>
          </a:xfrm>
          <a:solidFill>
            <a:schemeClr val="bg1">
              <a:lumMod val="50000"/>
            </a:schemeClr>
          </a:solidFill>
        </p:spPr>
        <p:txBody>
          <a:bodyPr/>
          <a:lstStyle>
            <a:lvl1pPr marL="0" indent="0">
              <a:buNone/>
              <a:defRPr>
                <a:solidFill>
                  <a:schemeClr val="bg1"/>
                </a:solidFill>
              </a:defRPr>
            </a:lvl1pPr>
          </a:lstStyle>
          <a:p>
            <a:r>
              <a:rPr lang="en-US"/>
              <a:t>Click here to add your profile image/headshot</a:t>
            </a:r>
          </a:p>
        </p:txBody>
      </p:sp>
      <p:cxnSp>
        <p:nvCxnSpPr>
          <p:cNvPr id="33" name="Straight Connector 32">
            <a:extLst>
              <a:ext uri="{FF2B5EF4-FFF2-40B4-BE49-F238E27FC236}">
                <a16:creationId xmlns:a16="http://schemas.microsoft.com/office/drawing/2014/main" id="{A894D8D5-195A-397C-5C76-06D4E45BCE82}"/>
              </a:ext>
            </a:extLst>
          </p:cNvPr>
          <p:cNvCxnSpPr>
            <a:cxnSpLocks/>
          </p:cNvCxnSpPr>
          <p:nvPr userDrawn="1"/>
        </p:nvCxnSpPr>
        <p:spPr>
          <a:xfrm flipV="1">
            <a:off x="1711686" y="5179013"/>
            <a:ext cx="0" cy="1193371"/>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05245D7-2F68-B154-EE3E-23C0C8F64A7E}"/>
              </a:ext>
            </a:extLst>
          </p:cNvPr>
          <p:cNvCxnSpPr>
            <a:cxnSpLocks/>
          </p:cNvCxnSpPr>
          <p:nvPr userDrawn="1"/>
        </p:nvCxnSpPr>
        <p:spPr>
          <a:xfrm flipV="1">
            <a:off x="2668224" y="441325"/>
            <a:ext cx="0" cy="710142"/>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46" name="Text Placeholder 9">
            <a:extLst>
              <a:ext uri="{FF2B5EF4-FFF2-40B4-BE49-F238E27FC236}">
                <a16:creationId xmlns:a16="http://schemas.microsoft.com/office/drawing/2014/main" id="{BF6D6FC0-71E6-AA3C-5350-B37E42B33235}"/>
              </a:ext>
            </a:extLst>
          </p:cNvPr>
          <p:cNvSpPr>
            <a:spLocks noGrp="1"/>
          </p:cNvSpPr>
          <p:nvPr>
            <p:ph type="body" sz="quarter" idx="11" hasCustomPrompt="1"/>
          </p:nvPr>
        </p:nvSpPr>
        <p:spPr>
          <a:xfrm>
            <a:off x="2884488" y="441324"/>
            <a:ext cx="968094" cy="291541"/>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 up </a:t>
            </a:r>
            <a:br>
              <a:rPr lang="en-GB"/>
            </a:br>
            <a:r>
              <a:rPr lang="en-GB"/>
              <a:t>to 2 lines</a:t>
            </a:r>
          </a:p>
        </p:txBody>
      </p:sp>
      <p:sp>
        <p:nvSpPr>
          <p:cNvPr id="47" name="Text Placeholder 9">
            <a:extLst>
              <a:ext uri="{FF2B5EF4-FFF2-40B4-BE49-F238E27FC236}">
                <a16:creationId xmlns:a16="http://schemas.microsoft.com/office/drawing/2014/main" id="{B2940F6D-F9E2-E602-C571-3A4711077BA2}"/>
              </a:ext>
            </a:extLst>
          </p:cNvPr>
          <p:cNvSpPr>
            <a:spLocks noGrp="1"/>
          </p:cNvSpPr>
          <p:nvPr>
            <p:ph type="body" sz="quarter" idx="22" hasCustomPrompt="1"/>
          </p:nvPr>
        </p:nvSpPr>
        <p:spPr>
          <a:xfrm>
            <a:off x="2884488" y="774086"/>
            <a:ext cx="968094" cy="167209"/>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49" name="Text Placeholder 9">
            <a:extLst>
              <a:ext uri="{FF2B5EF4-FFF2-40B4-BE49-F238E27FC236}">
                <a16:creationId xmlns:a16="http://schemas.microsoft.com/office/drawing/2014/main" id="{FE72707F-D6E0-DEA5-9E3D-6DE23E31A925}"/>
              </a:ext>
            </a:extLst>
          </p:cNvPr>
          <p:cNvSpPr>
            <a:spLocks noGrp="1"/>
          </p:cNvSpPr>
          <p:nvPr>
            <p:ph type="body" sz="quarter" idx="27" hasCustomPrompt="1"/>
          </p:nvPr>
        </p:nvSpPr>
        <p:spPr>
          <a:xfrm>
            <a:off x="2871788" y="975790"/>
            <a:ext cx="968094" cy="167209"/>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Location</a:t>
            </a:r>
          </a:p>
        </p:txBody>
      </p:sp>
      <p:sp>
        <p:nvSpPr>
          <p:cNvPr id="52" name="Text Placeholder 9">
            <a:extLst>
              <a:ext uri="{FF2B5EF4-FFF2-40B4-BE49-F238E27FC236}">
                <a16:creationId xmlns:a16="http://schemas.microsoft.com/office/drawing/2014/main" id="{37EB1EB0-B251-E8D9-1663-092546DCE28F}"/>
              </a:ext>
            </a:extLst>
          </p:cNvPr>
          <p:cNvSpPr>
            <a:spLocks noGrp="1"/>
          </p:cNvSpPr>
          <p:nvPr>
            <p:ph type="body" sz="quarter" idx="28" hasCustomPrompt="1"/>
          </p:nvPr>
        </p:nvSpPr>
        <p:spPr>
          <a:xfrm>
            <a:off x="492760" y="5166360"/>
            <a:ext cx="1082040" cy="706120"/>
          </a:xfrm>
        </p:spPr>
        <p:txBody>
          <a:bodyPr/>
          <a:lstStyle>
            <a:lvl1pPr marL="0" indent="0">
              <a:lnSpc>
                <a:spcPct val="90000"/>
              </a:lnSpc>
              <a:spcBef>
                <a:spcPts val="0"/>
              </a:spcBef>
              <a:spcAft>
                <a:spcPts val="0"/>
              </a:spcAft>
              <a:buNone/>
              <a:defRPr sz="6600" b="0" i="0" spc="-150">
                <a:solidFill>
                  <a:schemeClr val="accent1"/>
                </a:solidFill>
                <a:latin typeface="Poppins Light" pitchFamily="2" charset="77"/>
                <a:cs typeface="Poppins Light"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00</a:t>
            </a:r>
          </a:p>
        </p:txBody>
      </p:sp>
      <p:sp>
        <p:nvSpPr>
          <p:cNvPr id="53" name="Text Placeholder 9">
            <a:extLst>
              <a:ext uri="{FF2B5EF4-FFF2-40B4-BE49-F238E27FC236}">
                <a16:creationId xmlns:a16="http://schemas.microsoft.com/office/drawing/2014/main" id="{608762D2-B118-21D7-0682-BDBA073A8920}"/>
              </a:ext>
            </a:extLst>
          </p:cNvPr>
          <p:cNvSpPr>
            <a:spLocks noGrp="1"/>
          </p:cNvSpPr>
          <p:nvPr>
            <p:ph type="body" sz="quarter" idx="29" hasCustomPrompt="1"/>
          </p:nvPr>
        </p:nvSpPr>
        <p:spPr>
          <a:xfrm>
            <a:off x="1902143" y="5138105"/>
            <a:ext cx="1958657" cy="226376"/>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Superpowers</a:t>
            </a:r>
          </a:p>
        </p:txBody>
      </p:sp>
      <p:sp>
        <p:nvSpPr>
          <p:cNvPr id="64" name="Text Placeholder 62">
            <a:extLst>
              <a:ext uri="{FF2B5EF4-FFF2-40B4-BE49-F238E27FC236}">
                <a16:creationId xmlns:a16="http://schemas.microsoft.com/office/drawing/2014/main" id="{7F5EF76E-E75D-5550-5B92-BC1EE8C36D84}"/>
              </a:ext>
            </a:extLst>
          </p:cNvPr>
          <p:cNvSpPr>
            <a:spLocks noGrp="1"/>
          </p:cNvSpPr>
          <p:nvPr>
            <p:ph type="body" sz="quarter" idx="31" hasCustomPrompt="1"/>
          </p:nvPr>
        </p:nvSpPr>
        <p:spPr>
          <a:xfrm>
            <a:off x="4452938" y="5398910"/>
            <a:ext cx="3167062" cy="909815"/>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a:t>
            </a:r>
          </a:p>
        </p:txBody>
      </p:sp>
      <p:sp>
        <p:nvSpPr>
          <p:cNvPr id="66" name="Text Placeholder 62">
            <a:extLst>
              <a:ext uri="{FF2B5EF4-FFF2-40B4-BE49-F238E27FC236}">
                <a16:creationId xmlns:a16="http://schemas.microsoft.com/office/drawing/2014/main" id="{54F23B2A-1E95-0930-1F43-D4D032F16A88}"/>
              </a:ext>
            </a:extLst>
          </p:cNvPr>
          <p:cNvSpPr>
            <a:spLocks noGrp="1"/>
          </p:cNvSpPr>
          <p:nvPr>
            <p:ph type="body" sz="quarter" idx="32" hasCustomPrompt="1"/>
          </p:nvPr>
        </p:nvSpPr>
        <p:spPr>
          <a:xfrm>
            <a:off x="1912938" y="5398910"/>
            <a:ext cx="1939395" cy="909815"/>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7" name="Text Placeholder 9">
            <a:extLst>
              <a:ext uri="{FF2B5EF4-FFF2-40B4-BE49-F238E27FC236}">
                <a16:creationId xmlns:a16="http://schemas.microsoft.com/office/drawing/2014/main" id="{7987AC64-9BFD-61B0-C469-B1E427FA999D}"/>
              </a:ext>
            </a:extLst>
          </p:cNvPr>
          <p:cNvSpPr>
            <a:spLocks noGrp="1"/>
          </p:cNvSpPr>
          <p:nvPr>
            <p:ph type="body" sz="quarter" idx="33" hasCustomPrompt="1"/>
          </p:nvPr>
        </p:nvSpPr>
        <p:spPr>
          <a:xfrm>
            <a:off x="4450609" y="5138105"/>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Interests</a:t>
            </a:r>
          </a:p>
        </p:txBody>
      </p:sp>
      <p:sp>
        <p:nvSpPr>
          <p:cNvPr id="68" name="Text Placeholder 62">
            <a:extLst>
              <a:ext uri="{FF2B5EF4-FFF2-40B4-BE49-F238E27FC236}">
                <a16:creationId xmlns:a16="http://schemas.microsoft.com/office/drawing/2014/main" id="{6410FFB1-9F3D-7523-6F2B-1439EB153C9B}"/>
              </a:ext>
            </a:extLst>
          </p:cNvPr>
          <p:cNvSpPr>
            <a:spLocks noGrp="1"/>
          </p:cNvSpPr>
          <p:nvPr>
            <p:ph type="body" sz="quarter" idx="34" hasCustomPrompt="1"/>
          </p:nvPr>
        </p:nvSpPr>
        <p:spPr>
          <a:xfrm>
            <a:off x="4452938" y="3536243"/>
            <a:ext cx="3167062" cy="1135061"/>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p>
        </p:txBody>
      </p:sp>
      <p:sp>
        <p:nvSpPr>
          <p:cNvPr id="69" name="Text Placeholder 9">
            <a:extLst>
              <a:ext uri="{FF2B5EF4-FFF2-40B4-BE49-F238E27FC236}">
                <a16:creationId xmlns:a16="http://schemas.microsoft.com/office/drawing/2014/main" id="{B6C6C1A6-A355-1F63-5EC8-BF50106A4EE1}"/>
              </a:ext>
            </a:extLst>
          </p:cNvPr>
          <p:cNvSpPr>
            <a:spLocks noGrp="1"/>
          </p:cNvSpPr>
          <p:nvPr>
            <p:ph type="body" sz="quarter" idx="35" hasCustomPrompt="1"/>
          </p:nvPr>
        </p:nvSpPr>
        <p:spPr>
          <a:xfrm>
            <a:off x="4450609" y="3275438"/>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Current role</a:t>
            </a:r>
          </a:p>
        </p:txBody>
      </p:sp>
      <p:sp>
        <p:nvSpPr>
          <p:cNvPr id="72" name="Text Placeholder 62">
            <a:extLst>
              <a:ext uri="{FF2B5EF4-FFF2-40B4-BE49-F238E27FC236}">
                <a16:creationId xmlns:a16="http://schemas.microsoft.com/office/drawing/2014/main" id="{7E30AD9C-B298-3665-5172-C3DC34C760F0}"/>
              </a:ext>
            </a:extLst>
          </p:cNvPr>
          <p:cNvSpPr>
            <a:spLocks noGrp="1"/>
          </p:cNvSpPr>
          <p:nvPr>
            <p:ph type="body" sz="quarter" idx="36" hasCustomPrompt="1"/>
          </p:nvPr>
        </p:nvSpPr>
        <p:spPr>
          <a:xfrm>
            <a:off x="4461405" y="1693259"/>
            <a:ext cx="3167062" cy="1135061"/>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p>
        </p:txBody>
      </p:sp>
      <p:sp>
        <p:nvSpPr>
          <p:cNvPr id="73" name="Text Placeholder 9">
            <a:extLst>
              <a:ext uri="{FF2B5EF4-FFF2-40B4-BE49-F238E27FC236}">
                <a16:creationId xmlns:a16="http://schemas.microsoft.com/office/drawing/2014/main" id="{4BC778CF-3D72-E219-AA4E-F2FE76025C90}"/>
              </a:ext>
            </a:extLst>
          </p:cNvPr>
          <p:cNvSpPr>
            <a:spLocks noGrp="1"/>
          </p:cNvSpPr>
          <p:nvPr>
            <p:ph type="body" sz="quarter" idx="37" hasCustomPrompt="1"/>
          </p:nvPr>
        </p:nvSpPr>
        <p:spPr>
          <a:xfrm>
            <a:off x="4459076" y="1432454"/>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Overview</a:t>
            </a:r>
          </a:p>
        </p:txBody>
      </p:sp>
      <p:sp>
        <p:nvSpPr>
          <p:cNvPr id="78" name="Rectangle 77">
            <a:extLst>
              <a:ext uri="{FF2B5EF4-FFF2-40B4-BE49-F238E27FC236}">
                <a16:creationId xmlns:a16="http://schemas.microsoft.com/office/drawing/2014/main" id="{B542DB1C-CC1F-C68A-B60F-9C628321CB1A}"/>
              </a:ext>
            </a:extLst>
          </p:cNvPr>
          <p:cNvSpPr/>
          <p:nvPr userDrawn="1"/>
        </p:nvSpPr>
        <p:spPr>
          <a:xfrm>
            <a:off x="8128000" y="0"/>
            <a:ext cx="4064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oupM_SingleColor_Logo_Navy_RGB.png">
            <a:extLst>
              <a:ext uri="{FF2B5EF4-FFF2-40B4-BE49-F238E27FC236}">
                <a16:creationId xmlns:a16="http://schemas.microsoft.com/office/drawing/2014/main" id="{D72033DD-0A95-2BFB-0FA0-3675DBC307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85" name="Text Placeholder 62">
            <a:extLst>
              <a:ext uri="{FF2B5EF4-FFF2-40B4-BE49-F238E27FC236}">
                <a16:creationId xmlns:a16="http://schemas.microsoft.com/office/drawing/2014/main" id="{79B3C2FF-B04D-EEB8-592E-BAF60D6AE016}"/>
              </a:ext>
            </a:extLst>
          </p:cNvPr>
          <p:cNvSpPr>
            <a:spLocks noGrp="1"/>
          </p:cNvSpPr>
          <p:nvPr>
            <p:ph type="body" sz="quarter" idx="39" hasCustomPrompt="1"/>
          </p:nvPr>
        </p:nvSpPr>
        <p:spPr>
          <a:xfrm>
            <a:off x="8578183" y="795556"/>
            <a:ext cx="791449" cy="855116"/>
          </a:xfrm>
        </p:spPr>
        <p:txBody>
          <a:bodyPr/>
          <a:lstStyle>
            <a:lvl1pPr marL="0" indent="0" algn="l">
              <a:lnSpc>
                <a:spcPct val="100000"/>
              </a:lnSpc>
              <a:buNone/>
              <a:defRPr sz="11500" b="1" i="0">
                <a:solidFill>
                  <a:schemeClr val="bg1">
                    <a:alpha val="20000"/>
                  </a:schemeClr>
                </a:solidFill>
                <a:latin typeface="Georgia" panose="02040502050405020303" pitchFamily="18" charset="0"/>
                <a:cs typeface="Poppins Light" pitchFamily="2" charset="77"/>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a:t>
            </a:r>
          </a:p>
        </p:txBody>
      </p:sp>
      <p:sp>
        <p:nvSpPr>
          <p:cNvPr id="83" name="Text Placeholder 62">
            <a:extLst>
              <a:ext uri="{FF2B5EF4-FFF2-40B4-BE49-F238E27FC236}">
                <a16:creationId xmlns:a16="http://schemas.microsoft.com/office/drawing/2014/main" id="{A5D48B1F-2085-7FCA-66E5-15BE40D75A43}"/>
              </a:ext>
            </a:extLst>
          </p:cNvPr>
          <p:cNvSpPr>
            <a:spLocks noGrp="1"/>
          </p:cNvSpPr>
          <p:nvPr>
            <p:ph type="body" sz="quarter" idx="38" hasCustomPrompt="1"/>
          </p:nvPr>
        </p:nvSpPr>
        <p:spPr>
          <a:xfrm>
            <a:off x="8603913" y="1437512"/>
            <a:ext cx="3167062" cy="4871213"/>
          </a:xfrm>
        </p:spPr>
        <p:txBody>
          <a:bodyPr/>
          <a:lstStyle>
            <a:lvl1pPr marL="0" indent="0" algn="r">
              <a:lnSpc>
                <a:spcPct val="110000"/>
              </a:lnSpc>
              <a:buNone/>
              <a:defRPr sz="2400" b="0" i="0">
                <a:solidFill>
                  <a:schemeClr val="bg1"/>
                </a:solidFill>
                <a:latin typeface="Poppins Light" pitchFamily="2" charset="77"/>
                <a:cs typeface="Poppins Light" pitchFamily="2" charset="77"/>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Add a quote here about how you have contributed to making advertising work better for people and clients while working at GroupM or one of the affiliated agencies or about another growth experience.”</a:t>
            </a:r>
          </a:p>
        </p:txBody>
      </p:sp>
    </p:spTree>
    <p:extLst>
      <p:ext uri="{BB962C8B-B14F-4D97-AF65-F5344CB8AC3E}">
        <p14:creationId xmlns:p14="http://schemas.microsoft.com/office/powerpoint/2010/main" val="291671881"/>
      </p:ext>
    </p:extLst>
  </p:cSld>
  <p:clrMapOvr>
    <a:masterClrMapping/>
  </p:clrMapOvr>
  <p:extLst>
    <p:ext uri="{DCECCB84-F9BA-43D5-87BE-67443E8EF086}">
      <p15:sldGuideLst xmlns:p15="http://schemas.microsoft.com/office/powerpoint/2012/main">
        <p15:guide id="1" orient="horz" pos="913">
          <p15:clr>
            <a:srgbClr val="FBAE40"/>
          </p15:clr>
        </p15:guide>
        <p15:guide id="2" pos="665">
          <p15:clr>
            <a:srgbClr val="FBAE40"/>
          </p15:clr>
        </p15:guide>
        <p15:guide id="3" pos="7015">
          <p15:clr>
            <a:srgbClr val="FBAE40"/>
          </p15:clr>
        </p15:guide>
        <p15:guide id="4" orient="horz" pos="397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o Highligh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C6DD49-1480-8537-5C1E-0B63D750EFD3}"/>
              </a:ext>
            </a:extLst>
          </p:cNvPr>
          <p:cNvSpPr/>
          <p:nvPr userDrawn="1"/>
        </p:nvSpPr>
        <p:spPr>
          <a:xfrm>
            <a:off x="1" y="1449388"/>
            <a:ext cx="3873500" cy="540861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8B254A-713C-871B-CC35-D673E60445D2}"/>
              </a:ext>
            </a:extLst>
          </p:cNvPr>
          <p:cNvCxnSpPr>
            <a:cxnSpLocks/>
          </p:cNvCxnSpPr>
          <p:nvPr userDrawn="1"/>
        </p:nvCxnSpPr>
        <p:spPr>
          <a:xfrm>
            <a:off x="412804" y="4659207"/>
            <a:ext cx="67744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296689F-1401-E248-77E3-F9922E39BEF2}"/>
              </a:ext>
            </a:extLst>
          </p:cNvPr>
          <p:cNvGrpSpPr/>
          <p:nvPr userDrawn="1"/>
        </p:nvGrpSpPr>
        <p:grpSpPr>
          <a:xfrm>
            <a:off x="403647" y="6120272"/>
            <a:ext cx="289160" cy="289160"/>
            <a:chOff x="403647" y="6326896"/>
            <a:chExt cx="289160" cy="289160"/>
          </a:xfrm>
        </p:grpSpPr>
        <p:sp>
          <p:nvSpPr>
            <p:cNvPr id="13" name="Oval 12">
              <a:extLst>
                <a:ext uri="{FF2B5EF4-FFF2-40B4-BE49-F238E27FC236}">
                  <a16:creationId xmlns:a16="http://schemas.microsoft.com/office/drawing/2014/main" id="{D09349CC-49E7-9A89-6CF5-2AB1F1F8B93F}"/>
                </a:ext>
              </a:extLst>
            </p:cNvPr>
            <p:cNvSpPr/>
            <p:nvPr/>
          </p:nvSpPr>
          <p:spPr>
            <a:xfrm>
              <a:off x="403647" y="6326896"/>
              <a:ext cx="289160" cy="289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black logo&#10;&#10;Description automatically generated">
              <a:extLst>
                <a:ext uri="{FF2B5EF4-FFF2-40B4-BE49-F238E27FC236}">
                  <a16:creationId xmlns:a16="http://schemas.microsoft.com/office/drawing/2014/main" id="{BC2DB1DF-6E69-808C-BD12-B8A8C37F7B72}"/>
                </a:ext>
              </a:extLst>
            </p:cNvPr>
            <p:cNvPicPr>
              <a:picLocks noChangeAspect="1"/>
            </p:cNvPicPr>
            <p:nvPr/>
          </p:nvPicPr>
          <p:blipFill>
            <a:blip r:embed="rId2">
              <a:biLevel thresh="50000"/>
            </a:blip>
            <a:stretch>
              <a:fillRect/>
            </a:stretch>
          </p:blipFill>
          <p:spPr>
            <a:xfrm>
              <a:off x="471154" y="6389489"/>
              <a:ext cx="163974" cy="163974"/>
            </a:xfrm>
            <a:prstGeom prst="rect">
              <a:avLst/>
            </a:prstGeom>
          </p:spPr>
        </p:pic>
      </p:grpSp>
      <p:grpSp>
        <p:nvGrpSpPr>
          <p:cNvPr id="15" name="Group 14">
            <a:extLst>
              <a:ext uri="{FF2B5EF4-FFF2-40B4-BE49-F238E27FC236}">
                <a16:creationId xmlns:a16="http://schemas.microsoft.com/office/drawing/2014/main" id="{21D857AA-632F-B882-D925-7B59024DA6DD}"/>
              </a:ext>
            </a:extLst>
          </p:cNvPr>
          <p:cNvGrpSpPr/>
          <p:nvPr userDrawn="1"/>
        </p:nvGrpSpPr>
        <p:grpSpPr>
          <a:xfrm>
            <a:off x="402565" y="5383294"/>
            <a:ext cx="289160" cy="289160"/>
            <a:chOff x="402565" y="5523148"/>
            <a:chExt cx="289160" cy="289160"/>
          </a:xfrm>
        </p:grpSpPr>
        <p:sp>
          <p:nvSpPr>
            <p:cNvPr id="16" name="Oval 15">
              <a:extLst>
                <a:ext uri="{FF2B5EF4-FFF2-40B4-BE49-F238E27FC236}">
                  <a16:creationId xmlns:a16="http://schemas.microsoft.com/office/drawing/2014/main" id="{70EDEC6D-8A70-70E8-D365-5DD4F2396748}"/>
                </a:ext>
              </a:extLst>
            </p:cNvPr>
            <p:cNvSpPr/>
            <p:nvPr/>
          </p:nvSpPr>
          <p:spPr>
            <a:xfrm>
              <a:off x="402565" y="5523148"/>
              <a:ext cx="289160" cy="289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35D66239-52E5-9A1C-E337-414EAAAD5CE0}"/>
                </a:ext>
              </a:extLst>
            </p:cNvPr>
            <p:cNvPicPr>
              <a:picLocks noChangeAspect="1"/>
            </p:cNvPicPr>
            <p:nvPr/>
          </p:nvPicPr>
          <p:blipFill>
            <a:blip r:embed="rId3"/>
            <a:srcRect/>
            <a:stretch/>
          </p:blipFill>
          <p:spPr>
            <a:xfrm>
              <a:off x="455302" y="5571981"/>
              <a:ext cx="191122" cy="191122"/>
            </a:xfrm>
            <a:prstGeom prst="rect">
              <a:avLst/>
            </a:prstGeom>
          </p:spPr>
        </p:pic>
      </p:grpSp>
      <p:grpSp>
        <p:nvGrpSpPr>
          <p:cNvPr id="18" name="Group 17">
            <a:extLst>
              <a:ext uri="{FF2B5EF4-FFF2-40B4-BE49-F238E27FC236}">
                <a16:creationId xmlns:a16="http://schemas.microsoft.com/office/drawing/2014/main" id="{FECEEC9D-ACC6-2823-A69A-10C3CB458818}"/>
              </a:ext>
            </a:extLst>
          </p:cNvPr>
          <p:cNvGrpSpPr/>
          <p:nvPr userDrawn="1"/>
        </p:nvGrpSpPr>
        <p:grpSpPr>
          <a:xfrm>
            <a:off x="399036" y="5756258"/>
            <a:ext cx="289160" cy="289160"/>
            <a:chOff x="399036" y="5896112"/>
            <a:chExt cx="289160" cy="289160"/>
          </a:xfrm>
        </p:grpSpPr>
        <p:sp>
          <p:nvSpPr>
            <p:cNvPr id="19" name="Oval 18">
              <a:extLst>
                <a:ext uri="{FF2B5EF4-FFF2-40B4-BE49-F238E27FC236}">
                  <a16:creationId xmlns:a16="http://schemas.microsoft.com/office/drawing/2014/main" id="{1E6FB2B6-E519-A962-6945-4348BDDA86AE}"/>
                </a:ext>
              </a:extLst>
            </p:cNvPr>
            <p:cNvSpPr/>
            <p:nvPr/>
          </p:nvSpPr>
          <p:spPr>
            <a:xfrm>
              <a:off x="399036" y="5896112"/>
              <a:ext cx="289160" cy="289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33">
              <a:extLst>
                <a:ext uri="{FF2B5EF4-FFF2-40B4-BE49-F238E27FC236}">
                  <a16:creationId xmlns:a16="http://schemas.microsoft.com/office/drawing/2014/main" id="{8D3B6BE3-A116-2BB9-C264-115113AB39D2}"/>
                </a:ext>
              </a:extLst>
            </p:cNvPr>
            <p:cNvPicPr>
              <a:picLocks noChangeAspect="1"/>
            </p:cNvPicPr>
            <p:nvPr/>
          </p:nvPicPr>
          <p:blipFill>
            <a:blip r:embed="rId4"/>
            <a:srcRect/>
            <a:stretch/>
          </p:blipFill>
          <p:spPr>
            <a:xfrm>
              <a:off x="448628" y="5944890"/>
              <a:ext cx="191122" cy="191122"/>
            </a:xfrm>
            <a:prstGeom prst="rect">
              <a:avLst/>
            </a:prstGeom>
          </p:spPr>
        </p:pic>
      </p:grpSp>
      <p:sp>
        <p:nvSpPr>
          <p:cNvPr id="64" name="Text Placeholder 62">
            <a:extLst>
              <a:ext uri="{FF2B5EF4-FFF2-40B4-BE49-F238E27FC236}">
                <a16:creationId xmlns:a16="http://schemas.microsoft.com/office/drawing/2014/main" id="{7F5EF76E-E75D-5550-5B92-BC1EE8C36D84}"/>
              </a:ext>
            </a:extLst>
          </p:cNvPr>
          <p:cNvSpPr>
            <a:spLocks noGrp="1"/>
          </p:cNvSpPr>
          <p:nvPr>
            <p:ph type="body" sz="quarter" idx="31" hasCustomPrompt="1"/>
          </p:nvPr>
        </p:nvSpPr>
        <p:spPr>
          <a:xfrm>
            <a:off x="4452938" y="5435072"/>
            <a:ext cx="3167062" cy="873653"/>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a:t>
            </a:r>
          </a:p>
        </p:txBody>
      </p:sp>
      <p:sp>
        <p:nvSpPr>
          <p:cNvPr id="67" name="Text Placeholder 9">
            <a:extLst>
              <a:ext uri="{FF2B5EF4-FFF2-40B4-BE49-F238E27FC236}">
                <a16:creationId xmlns:a16="http://schemas.microsoft.com/office/drawing/2014/main" id="{7987AC64-9BFD-61B0-C469-B1E427FA999D}"/>
              </a:ext>
            </a:extLst>
          </p:cNvPr>
          <p:cNvSpPr>
            <a:spLocks noGrp="1"/>
          </p:cNvSpPr>
          <p:nvPr>
            <p:ph type="body" sz="quarter" idx="33" hasCustomPrompt="1"/>
          </p:nvPr>
        </p:nvSpPr>
        <p:spPr>
          <a:xfrm>
            <a:off x="4450609" y="5138105"/>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Experience</a:t>
            </a:r>
          </a:p>
        </p:txBody>
      </p:sp>
      <p:sp>
        <p:nvSpPr>
          <p:cNvPr id="68" name="Text Placeholder 62">
            <a:extLst>
              <a:ext uri="{FF2B5EF4-FFF2-40B4-BE49-F238E27FC236}">
                <a16:creationId xmlns:a16="http://schemas.microsoft.com/office/drawing/2014/main" id="{6410FFB1-9F3D-7523-6F2B-1439EB153C9B}"/>
              </a:ext>
            </a:extLst>
          </p:cNvPr>
          <p:cNvSpPr>
            <a:spLocks noGrp="1"/>
          </p:cNvSpPr>
          <p:nvPr>
            <p:ph type="body" sz="quarter" idx="34" hasCustomPrompt="1"/>
          </p:nvPr>
        </p:nvSpPr>
        <p:spPr>
          <a:xfrm>
            <a:off x="4452938" y="3594983"/>
            <a:ext cx="3167062" cy="1135061"/>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p>
        </p:txBody>
      </p:sp>
      <p:sp>
        <p:nvSpPr>
          <p:cNvPr id="69" name="Text Placeholder 9">
            <a:extLst>
              <a:ext uri="{FF2B5EF4-FFF2-40B4-BE49-F238E27FC236}">
                <a16:creationId xmlns:a16="http://schemas.microsoft.com/office/drawing/2014/main" id="{B6C6C1A6-A355-1F63-5EC8-BF50106A4EE1}"/>
              </a:ext>
            </a:extLst>
          </p:cNvPr>
          <p:cNvSpPr>
            <a:spLocks noGrp="1"/>
          </p:cNvSpPr>
          <p:nvPr>
            <p:ph type="body" sz="quarter" idx="35" hasCustomPrompt="1"/>
          </p:nvPr>
        </p:nvSpPr>
        <p:spPr>
          <a:xfrm>
            <a:off x="4450609" y="3298016"/>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Current role</a:t>
            </a:r>
          </a:p>
        </p:txBody>
      </p:sp>
      <p:sp>
        <p:nvSpPr>
          <p:cNvPr id="72" name="Text Placeholder 62">
            <a:extLst>
              <a:ext uri="{FF2B5EF4-FFF2-40B4-BE49-F238E27FC236}">
                <a16:creationId xmlns:a16="http://schemas.microsoft.com/office/drawing/2014/main" id="{7E30AD9C-B298-3665-5172-C3DC34C760F0}"/>
              </a:ext>
            </a:extLst>
          </p:cNvPr>
          <p:cNvSpPr>
            <a:spLocks noGrp="1"/>
          </p:cNvSpPr>
          <p:nvPr>
            <p:ph type="body" sz="quarter" idx="36" hasCustomPrompt="1"/>
          </p:nvPr>
        </p:nvSpPr>
        <p:spPr>
          <a:xfrm>
            <a:off x="4461405" y="1729421"/>
            <a:ext cx="3167062" cy="1135061"/>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p>
        </p:txBody>
      </p:sp>
      <p:sp>
        <p:nvSpPr>
          <p:cNvPr id="73" name="Text Placeholder 9">
            <a:extLst>
              <a:ext uri="{FF2B5EF4-FFF2-40B4-BE49-F238E27FC236}">
                <a16:creationId xmlns:a16="http://schemas.microsoft.com/office/drawing/2014/main" id="{4BC778CF-3D72-E219-AA4E-F2FE76025C90}"/>
              </a:ext>
            </a:extLst>
          </p:cNvPr>
          <p:cNvSpPr>
            <a:spLocks noGrp="1"/>
          </p:cNvSpPr>
          <p:nvPr>
            <p:ph type="body" sz="quarter" idx="37" hasCustomPrompt="1"/>
          </p:nvPr>
        </p:nvSpPr>
        <p:spPr>
          <a:xfrm>
            <a:off x="4459076" y="1432454"/>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Overview</a:t>
            </a:r>
          </a:p>
        </p:txBody>
      </p:sp>
      <p:sp>
        <p:nvSpPr>
          <p:cNvPr id="85" name="Text Placeholder 62">
            <a:extLst>
              <a:ext uri="{FF2B5EF4-FFF2-40B4-BE49-F238E27FC236}">
                <a16:creationId xmlns:a16="http://schemas.microsoft.com/office/drawing/2014/main" id="{79B3C2FF-B04D-EEB8-592E-BAF60D6AE016}"/>
              </a:ext>
            </a:extLst>
          </p:cNvPr>
          <p:cNvSpPr>
            <a:spLocks noGrp="1"/>
          </p:cNvSpPr>
          <p:nvPr>
            <p:ph type="body" sz="quarter" idx="39" hasCustomPrompt="1"/>
          </p:nvPr>
        </p:nvSpPr>
        <p:spPr>
          <a:xfrm>
            <a:off x="7733971" y="795556"/>
            <a:ext cx="791449" cy="855116"/>
          </a:xfrm>
        </p:spPr>
        <p:txBody>
          <a:bodyPr/>
          <a:lstStyle>
            <a:lvl1pPr marL="0" indent="0" algn="l">
              <a:lnSpc>
                <a:spcPct val="100000"/>
              </a:lnSpc>
              <a:buNone/>
              <a:defRPr sz="11500" b="1" i="0">
                <a:solidFill>
                  <a:schemeClr val="accent1">
                    <a:alpha val="20000"/>
                  </a:schemeClr>
                </a:solidFill>
                <a:latin typeface="Georgia" panose="02040502050405020303" pitchFamily="18" charset="0"/>
                <a:cs typeface="Poppins Light" pitchFamily="2" charset="77"/>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a:t>
            </a:r>
          </a:p>
        </p:txBody>
      </p:sp>
      <p:sp>
        <p:nvSpPr>
          <p:cNvPr id="83" name="Text Placeholder 62">
            <a:extLst>
              <a:ext uri="{FF2B5EF4-FFF2-40B4-BE49-F238E27FC236}">
                <a16:creationId xmlns:a16="http://schemas.microsoft.com/office/drawing/2014/main" id="{A5D48B1F-2085-7FCA-66E5-15BE40D75A43}"/>
              </a:ext>
            </a:extLst>
          </p:cNvPr>
          <p:cNvSpPr>
            <a:spLocks noGrp="1"/>
          </p:cNvSpPr>
          <p:nvPr>
            <p:ph type="body" sz="quarter" idx="38" hasCustomPrompt="1"/>
          </p:nvPr>
        </p:nvSpPr>
        <p:spPr>
          <a:xfrm>
            <a:off x="8260742" y="1437513"/>
            <a:ext cx="3380396" cy="2794019"/>
          </a:xfrm>
        </p:spPr>
        <p:txBody>
          <a:bodyPr/>
          <a:lstStyle>
            <a:lvl1pPr marL="0" indent="0" algn="l">
              <a:lnSpc>
                <a:spcPct val="110000"/>
              </a:lnSpc>
              <a:buNone/>
              <a:defRPr sz="2400" b="0" i="0">
                <a:solidFill>
                  <a:schemeClr val="accent1"/>
                </a:solidFill>
                <a:latin typeface="Poppins Light" pitchFamily="2" charset="77"/>
                <a:cs typeface="Poppins Light" pitchFamily="2" charset="77"/>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Add a quote here about how you have contributed to making advertising work better for people and clients while working at GroupM.”</a:t>
            </a:r>
          </a:p>
        </p:txBody>
      </p:sp>
      <p:sp>
        <p:nvSpPr>
          <p:cNvPr id="22" name="Picture Placeholder 27">
            <a:extLst>
              <a:ext uri="{FF2B5EF4-FFF2-40B4-BE49-F238E27FC236}">
                <a16:creationId xmlns:a16="http://schemas.microsoft.com/office/drawing/2014/main" id="{D19897AF-5686-6404-7BE7-BAB60F5ED03B}"/>
              </a:ext>
            </a:extLst>
          </p:cNvPr>
          <p:cNvSpPr>
            <a:spLocks noGrp="1"/>
          </p:cNvSpPr>
          <p:nvPr>
            <p:ph type="pic" sz="quarter" idx="12" hasCustomPrompt="1"/>
          </p:nvPr>
        </p:nvSpPr>
        <p:spPr>
          <a:xfrm>
            <a:off x="411377" y="394831"/>
            <a:ext cx="3060243" cy="3060243"/>
          </a:xfrm>
          <a:solidFill>
            <a:schemeClr val="bg1">
              <a:lumMod val="50000"/>
            </a:schemeClr>
          </a:solidFill>
        </p:spPr>
        <p:txBody>
          <a:bodyPr/>
          <a:lstStyle>
            <a:lvl1pPr marL="0" indent="0">
              <a:buNone/>
              <a:defRPr>
                <a:solidFill>
                  <a:schemeClr val="bg1"/>
                </a:solidFill>
              </a:defRPr>
            </a:lvl1pPr>
          </a:lstStyle>
          <a:p>
            <a:r>
              <a:rPr lang="en-US"/>
              <a:t>Click here to add your profile image/headshot</a:t>
            </a:r>
          </a:p>
        </p:txBody>
      </p:sp>
      <p:sp>
        <p:nvSpPr>
          <p:cNvPr id="23" name="Text Placeholder 9">
            <a:extLst>
              <a:ext uri="{FF2B5EF4-FFF2-40B4-BE49-F238E27FC236}">
                <a16:creationId xmlns:a16="http://schemas.microsoft.com/office/drawing/2014/main" id="{76684E54-1300-0058-EB5F-42798ED5E0BD}"/>
              </a:ext>
            </a:extLst>
          </p:cNvPr>
          <p:cNvSpPr>
            <a:spLocks noGrp="1"/>
          </p:cNvSpPr>
          <p:nvPr>
            <p:ph type="body" sz="quarter" idx="22" hasCustomPrompt="1"/>
          </p:nvPr>
        </p:nvSpPr>
        <p:spPr>
          <a:xfrm>
            <a:off x="429281" y="3979298"/>
            <a:ext cx="968094" cy="167209"/>
          </a:xfrm>
        </p:spPr>
        <p:txBody>
          <a:bodyPr/>
          <a:lstStyle>
            <a:lvl1pPr marL="0" indent="0">
              <a:lnSpc>
                <a:spcPct val="90000"/>
              </a:lnSpc>
              <a:spcBef>
                <a:spcPts val="0"/>
              </a:spcBef>
              <a:spcAft>
                <a:spcPts val="0"/>
              </a:spcAft>
              <a:buNone/>
              <a:defRPr sz="120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24" name="Text Placeholder 9">
            <a:extLst>
              <a:ext uri="{FF2B5EF4-FFF2-40B4-BE49-F238E27FC236}">
                <a16:creationId xmlns:a16="http://schemas.microsoft.com/office/drawing/2014/main" id="{267D35C1-A41F-8B6A-884E-1F44D3D871F8}"/>
              </a:ext>
            </a:extLst>
          </p:cNvPr>
          <p:cNvSpPr>
            <a:spLocks noGrp="1"/>
          </p:cNvSpPr>
          <p:nvPr>
            <p:ph type="body" sz="quarter" idx="27" hasCustomPrompt="1"/>
          </p:nvPr>
        </p:nvSpPr>
        <p:spPr>
          <a:xfrm>
            <a:off x="426971" y="4229127"/>
            <a:ext cx="968094" cy="167209"/>
          </a:xfrm>
        </p:spPr>
        <p:txBody>
          <a:bodyPr/>
          <a:lstStyle>
            <a:lvl1pPr marL="0" indent="0">
              <a:lnSpc>
                <a:spcPct val="90000"/>
              </a:lnSpc>
              <a:spcBef>
                <a:spcPts val="0"/>
              </a:spcBef>
              <a:spcAft>
                <a:spcPts val="0"/>
              </a:spcAft>
              <a:buNone/>
              <a:defRPr sz="120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Location</a:t>
            </a:r>
          </a:p>
        </p:txBody>
      </p:sp>
      <p:pic>
        <p:nvPicPr>
          <p:cNvPr id="25" name="GroupM_SingleColor_Logo_Navy_RGB.png">
            <a:extLst>
              <a:ext uri="{FF2B5EF4-FFF2-40B4-BE49-F238E27FC236}">
                <a16:creationId xmlns:a16="http://schemas.microsoft.com/office/drawing/2014/main" id="{B912BC67-0897-5384-2EF9-29E9AF8B2B1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57274" y="310442"/>
            <a:ext cx="981088" cy="279696"/>
          </a:xfrm>
          <a:prstGeom prst="rect">
            <a:avLst/>
          </a:prstGeom>
          <a:ln w="12700">
            <a:miter lim="400000"/>
          </a:ln>
        </p:spPr>
      </p:pic>
      <p:sp>
        <p:nvSpPr>
          <p:cNvPr id="26" name="Text Placeholder 62">
            <a:extLst>
              <a:ext uri="{FF2B5EF4-FFF2-40B4-BE49-F238E27FC236}">
                <a16:creationId xmlns:a16="http://schemas.microsoft.com/office/drawing/2014/main" id="{244D6B25-7005-73CF-B94F-BDD280C10C49}"/>
              </a:ext>
            </a:extLst>
          </p:cNvPr>
          <p:cNvSpPr>
            <a:spLocks noGrp="1"/>
          </p:cNvSpPr>
          <p:nvPr>
            <p:ph type="body" sz="quarter" idx="40" hasCustomPrompt="1"/>
          </p:nvPr>
        </p:nvSpPr>
        <p:spPr>
          <a:xfrm>
            <a:off x="8267697" y="5435072"/>
            <a:ext cx="3167062" cy="873653"/>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a:t>
            </a:r>
          </a:p>
        </p:txBody>
      </p:sp>
      <p:sp>
        <p:nvSpPr>
          <p:cNvPr id="27" name="Text Placeholder 9">
            <a:extLst>
              <a:ext uri="{FF2B5EF4-FFF2-40B4-BE49-F238E27FC236}">
                <a16:creationId xmlns:a16="http://schemas.microsoft.com/office/drawing/2014/main" id="{6AED530C-01F4-32B6-36EA-7F4192124C6E}"/>
              </a:ext>
            </a:extLst>
          </p:cNvPr>
          <p:cNvSpPr>
            <a:spLocks noGrp="1"/>
          </p:cNvSpPr>
          <p:nvPr>
            <p:ph type="body" sz="quarter" idx="41" hasCustomPrompt="1"/>
          </p:nvPr>
        </p:nvSpPr>
        <p:spPr>
          <a:xfrm>
            <a:off x="8265368" y="5138105"/>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Interests</a:t>
            </a:r>
          </a:p>
        </p:txBody>
      </p:sp>
      <p:sp>
        <p:nvSpPr>
          <p:cNvPr id="29" name="Text Placeholder 9">
            <a:extLst>
              <a:ext uri="{FF2B5EF4-FFF2-40B4-BE49-F238E27FC236}">
                <a16:creationId xmlns:a16="http://schemas.microsoft.com/office/drawing/2014/main" id="{11E511C9-75E7-C81B-35A6-7FCD03A929DB}"/>
              </a:ext>
            </a:extLst>
          </p:cNvPr>
          <p:cNvSpPr>
            <a:spLocks noGrp="1"/>
          </p:cNvSpPr>
          <p:nvPr>
            <p:ph type="body" sz="quarter" idx="42" hasCustomPrompt="1"/>
          </p:nvPr>
        </p:nvSpPr>
        <p:spPr>
          <a:xfrm>
            <a:off x="418170" y="3685145"/>
            <a:ext cx="3068445" cy="226376"/>
          </a:xfrm>
        </p:spPr>
        <p:txBody>
          <a:bodyPr/>
          <a:lstStyle>
            <a:lvl1pPr marL="0" indent="0">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31" name="Text Placeholder 9">
            <a:extLst>
              <a:ext uri="{FF2B5EF4-FFF2-40B4-BE49-F238E27FC236}">
                <a16:creationId xmlns:a16="http://schemas.microsoft.com/office/drawing/2014/main" id="{CA8062EE-6175-67A4-4300-F7A35C2B28F4}"/>
              </a:ext>
            </a:extLst>
          </p:cNvPr>
          <p:cNvSpPr>
            <a:spLocks noGrp="1"/>
          </p:cNvSpPr>
          <p:nvPr>
            <p:ph type="body" sz="quarter" idx="43" hasCustomPrompt="1"/>
          </p:nvPr>
        </p:nvSpPr>
        <p:spPr>
          <a:xfrm>
            <a:off x="843257" y="5450645"/>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Firstname.lastname@groupm.com</a:t>
            </a:r>
            <a:endParaRPr lang="en-GB"/>
          </a:p>
        </p:txBody>
      </p:sp>
      <p:sp>
        <p:nvSpPr>
          <p:cNvPr id="32" name="Text Placeholder 9">
            <a:extLst>
              <a:ext uri="{FF2B5EF4-FFF2-40B4-BE49-F238E27FC236}">
                <a16:creationId xmlns:a16="http://schemas.microsoft.com/office/drawing/2014/main" id="{403BB66F-A2E3-B23E-EEC3-A87EA5C13EEF}"/>
              </a:ext>
            </a:extLst>
          </p:cNvPr>
          <p:cNvSpPr>
            <a:spLocks noGrp="1"/>
          </p:cNvSpPr>
          <p:nvPr>
            <p:ph type="body" sz="quarter" idx="44" hasCustomPrompt="1"/>
          </p:nvPr>
        </p:nvSpPr>
        <p:spPr>
          <a:xfrm>
            <a:off x="842235" y="5822275"/>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+1 (212)000-000</a:t>
            </a:r>
          </a:p>
        </p:txBody>
      </p:sp>
      <p:sp>
        <p:nvSpPr>
          <p:cNvPr id="35" name="Text Placeholder 9">
            <a:extLst>
              <a:ext uri="{FF2B5EF4-FFF2-40B4-BE49-F238E27FC236}">
                <a16:creationId xmlns:a16="http://schemas.microsoft.com/office/drawing/2014/main" id="{FAF79E22-4916-DCF0-340B-095F794236E9}"/>
              </a:ext>
            </a:extLst>
          </p:cNvPr>
          <p:cNvSpPr>
            <a:spLocks noGrp="1"/>
          </p:cNvSpPr>
          <p:nvPr>
            <p:ph type="body" sz="quarter" idx="45" hasCustomPrompt="1"/>
          </p:nvPr>
        </p:nvSpPr>
        <p:spPr>
          <a:xfrm>
            <a:off x="841212" y="6193419"/>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LinkedIn Username</a:t>
            </a:r>
          </a:p>
        </p:txBody>
      </p:sp>
    </p:spTree>
    <p:extLst>
      <p:ext uri="{BB962C8B-B14F-4D97-AF65-F5344CB8AC3E}">
        <p14:creationId xmlns:p14="http://schemas.microsoft.com/office/powerpoint/2010/main" val="3078680368"/>
      </p:ext>
    </p:extLst>
  </p:cSld>
  <p:clrMapOvr>
    <a:masterClrMapping/>
  </p:clrMapOvr>
  <p:extLst>
    <p:ext uri="{DCECCB84-F9BA-43D5-87BE-67443E8EF086}">
      <p15:sldGuideLst xmlns:p15="http://schemas.microsoft.com/office/powerpoint/2012/main">
        <p15:guide id="1" orient="horz" pos="913">
          <p15:clr>
            <a:srgbClr val="FBAE40"/>
          </p15:clr>
        </p15:guide>
        <p15:guide id="2" pos="665">
          <p15:clr>
            <a:srgbClr val="FBAE40"/>
          </p15:clr>
        </p15:guide>
        <p15:guide id="3" pos="7015">
          <p15:clr>
            <a:srgbClr val="FBAE40"/>
          </p15:clr>
        </p15:guide>
        <p15:guide id="4" orient="horz" pos="397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o Highligh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C6DD49-1480-8537-5C1E-0B63D750EFD3}"/>
              </a:ext>
            </a:extLst>
          </p:cNvPr>
          <p:cNvSpPr/>
          <p:nvPr userDrawn="1"/>
        </p:nvSpPr>
        <p:spPr>
          <a:xfrm>
            <a:off x="1" y="1449388"/>
            <a:ext cx="3873500" cy="54086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8B254A-713C-871B-CC35-D673E60445D2}"/>
              </a:ext>
            </a:extLst>
          </p:cNvPr>
          <p:cNvCxnSpPr>
            <a:cxnSpLocks/>
          </p:cNvCxnSpPr>
          <p:nvPr userDrawn="1"/>
        </p:nvCxnSpPr>
        <p:spPr>
          <a:xfrm>
            <a:off x="412804" y="4659207"/>
            <a:ext cx="67744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296689F-1401-E248-77E3-F9922E39BEF2}"/>
              </a:ext>
            </a:extLst>
          </p:cNvPr>
          <p:cNvGrpSpPr/>
          <p:nvPr userDrawn="1"/>
        </p:nvGrpSpPr>
        <p:grpSpPr>
          <a:xfrm>
            <a:off x="403647" y="6120272"/>
            <a:ext cx="289160" cy="289160"/>
            <a:chOff x="403647" y="6326896"/>
            <a:chExt cx="289160" cy="289160"/>
          </a:xfrm>
        </p:grpSpPr>
        <p:sp>
          <p:nvSpPr>
            <p:cNvPr id="13" name="Oval 12">
              <a:extLst>
                <a:ext uri="{FF2B5EF4-FFF2-40B4-BE49-F238E27FC236}">
                  <a16:creationId xmlns:a16="http://schemas.microsoft.com/office/drawing/2014/main" id="{D09349CC-49E7-9A89-6CF5-2AB1F1F8B93F}"/>
                </a:ext>
              </a:extLst>
            </p:cNvPr>
            <p:cNvSpPr/>
            <p:nvPr/>
          </p:nvSpPr>
          <p:spPr>
            <a:xfrm>
              <a:off x="403647" y="6326896"/>
              <a:ext cx="289160" cy="289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black logo&#10;&#10;Description automatically generated">
              <a:extLst>
                <a:ext uri="{FF2B5EF4-FFF2-40B4-BE49-F238E27FC236}">
                  <a16:creationId xmlns:a16="http://schemas.microsoft.com/office/drawing/2014/main" id="{BC2DB1DF-6E69-808C-BD12-B8A8C37F7B72}"/>
                </a:ext>
              </a:extLst>
            </p:cNvPr>
            <p:cNvPicPr>
              <a:picLocks noChangeAspect="1"/>
            </p:cNvPicPr>
            <p:nvPr/>
          </p:nvPicPr>
          <p:blipFill>
            <a:blip r:embed="rId2">
              <a:biLevel thresh="50000"/>
            </a:blip>
            <a:stretch>
              <a:fillRect/>
            </a:stretch>
          </p:blipFill>
          <p:spPr>
            <a:xfrm>
              <a:off x="471154" y="6389489"/>
              <a:ext cx="163974" cy="163974"/>
            </a:xfrm>
            <a:prstGeom prst="rect">
              <a:avLst/>
            </a:prstGeom>
          </p:spPr>
        </p:pic>
      </p:grpSp>
      <p:grpSp>
        <p:nvGrpSpPr>
          <p:cNvPr id="15" name="Group 14">
            <a:extLst>
              <a:ext uri="{FF2B5EF4-FFF2-40B4-BE49-F238E27FC236}">
                <a16:creationId xmlns:a16="http://schemas.microsoft.com/office/drawing/2014/main" id="{21D857AA-632F-B882-D925-7B59024DA6DD}"/>
              </a:ext>
            </a:extLst>
          </p:cNvPr>
          <p:cNvGrpSpPr/>
          <p:nvPr userDrawn="1"/>
        </p:nvGrpSpPr>
        <p:grpSpPr>
          <a:xfrm>
            <a:off x="402565" y="5383294"/>
            <a:ext cx="289160" cy="289160"/>
            <a:chOff x="402565" y="5523148"/>
            <a:chExt cx="289160" cy="289160"/>
          </a:xfrm>
        </p:grpSpPr>
        <p:sp>
          <p:nvSpPr>
            <p:cNvPr id="16" name="Oval 15">
              <a:extLst>
                <a:ext uri="{FF2B5EF4-FFF2-40B4-BE49-F238E27FC236}">
                  <a16:creationId xmlns:a16="http://schemas.microsoft.com/office/drawing/2014/main" id="{70EDEC6D-8A70-70E8-D365-5DD4F2396748}"/>
                </a:ext>
              </a:extLst>
            </p:cNvPr>
            <p:cNvSpPr/>
            <p:nvPr/>
          </p:nvSpPr>
          <p:spPr>
            <a:xfrm>
              <a:off x="402565" y="5523148"/>
              <a:ext cx="289160" cy="289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35D66239-52E5-9A1C-E337-414EAAAD5CE0}"/>
                </a:ext>
              </a:extLst>
            </p:cNvPr>
            <p:cNvPicPr>
              <a:picLocks noChangeAspect="1"/>
            </p:cNvPicPr>
            <p:nvPr/>
          </p:nvPicPr>
          <p:blipFill>
            <a:blip r:embed="rId3"/>
            <a:srcRect/>
            <a:stretch/>
          </p:blipFill>
          <p:spPr>
            <a:xfrm>
              <a:off x="455302" y="5571981"/>
              <a:ext cx="191122" cy="191122"/>
            </a:xfrm>
            <a:prstGeom prst="rect">
              <a:avLst/>
            </a:prstGeom>
          </p:spPr>
        </p:pic>
      </p:grpSp>
      <p:grpSp>
        <p:nvGrpSpPr>
          <p:cNvPr id="18" name="Group 17">
            <a:extLst>
              <a:ext uri="{FF2B5EF4-FFF2-40B4-BE49-F238E27FC236}">
                <a16:creationId xmlns:a16="http://schemas.microsoft.com/office/drawing/2014/main" id="{FECEEC9D-ACC6-2823-A69A-10C3CB458818}"/>
              </a:ext>
            </a:extLst>
          </p:cNvPr>
          <p:cNvGrpSpPr/>
          <p:nvPr userDrawn="1"/>
        </p:nvGrpSpPr>
        <p:grpSpPr>
          <a:xfrm>
            <a:off x="399036" y="5756258"/>
            <a:ext cx="289160" cy="289160"/>
            <a:chOff x="399036" y="5896112"/>
            <a:chExt cx="289160" cy="289160"/>
          </a:xfrm>
        </p:grpSpPr>
        <p:sp>
          <p:nvSpPr>
            <p:cNvPr id="19" name="Oval 18">
              <a:extLst>
                <a:ext uri="{FF2B5EF4-FFF2-40B4-BE49-F238E27FC236}">
                  <a16:creationId xmlns:a16="http://schemas.microsoft.com/office/drawing/2014/main" id="{1E6FB2B6-E519-A962-6945-4348BDDA86AE}"/>
                </a:ext>
              </a:extLst>
            </p:cNvPr>
            <p:cNvSpPr/>
            <p:nvPr/>
          </p:nvSpPr>
          <p:spPr>
            <a:xfrm>
              <a:off x="399036" y="5896112"/>
              <a:ext cx="289160" cy="289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33">
              <a:extLst>
                <a:ext uri="{FF2B5EF4-FFF2-40B4-BE49-F238E27FC236}">
                  <a16:creationId xmlns:a16="http://schemas.microsoft.com/office/drawing/2014/main" id="{8D3B6BE3-A116-2BB9-C264-115113AB39D2}"/>
                </a:ext>
              </a:extLst>
            </p:cNvPr>
            <p:cNvPicPr>
              <a:picLocks noChangeAspect="1"/>
            </p:cNvPicPr>
            <p:nvPr/>
          </p:nvPicPr>
          <p:blipFill>
            <a:blip r:embed="rId4"/>
            <a:srcRect/>
            <a:stretch/>
          </p:blipFill>
          <p:spPr>
            <a:xfrm>
              <a:off x="448628" y="5944890"/>
              <a:ext cx="191122" cy="191122"/>
            </a:xfrm>
            <a:prstGeom prst="rect">
              <a:avLst/>
            </a:prstGeom>
          </p:spPr>
        </p:pic>
      </p:grpSp>
      <p:sp>
        <p:nvSpPr>
          <p:cNvPr id="64" name="Text Placeholder 62">
            <a:extLst>
              <a:ext uri="{FF2B5EF4-FFF2-40B4-BE49-F238E27FC236}">
                <a16:creationId xmlns:a16="http://schemas.microsoft.com/office/drawing/2014/main" id="{7F5EF76E-E75D-5550-5B92-BC1EE8C36D84}"/>
              </a:ext>
            </a:extLst>
          </p:cNvPr>
          <p:cNvSpPr>
            <a:spLocks noGrp="1"/>
          </p:cNvSpPr>
          <p:nvPr>
            <p:ph type="body" sz="quarter" idx="31" hasCustomPrompt="1"/>
          </p:nvPr>
        </p:nvSpPr>
        <p:spPr>
          <a:xfrm>
            <a:off x="4452938" y="5435072"/>
            <a:ext cx="3167062" cy="873653"/>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a:t>
            </a:r>
          </a:p>
        </p:txBody>
      </p:sp>
      <p:sp>
        <p:nvSpPr>
          <p:cNvPr id="67" name="Text Placeholder 9">
            <a:extLst>
              <a:ext uri="{FF2B5EF4-FFF2-40B4-BE49-F238E27FC236}">
                <a16:creationId xmlns:a16="http://schemas.microsoft.com/office/drawing/2014/main" id="{7987AC64-9BFD-61B0-C469-B1E427FA999D}"/>
              </a:ext>
            </a:extLst>
          </p:cNvPr>
          <p:cNvSpPr>
            <a:spLocks noGrp="1"/>
          </p:cNvSpPr>
          <p:nvPr>
            <p:ph type="body" sz="quarter" idx="33" hasCustomPrompt="1"/>
          </p:nvPr>
        </p:nvSpPr>
        <p:spPr>
          <a:xfrm>
            <a:off x="4450609" y="5138105"/>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Experience</a:t>
            </a:r>
          </a:p>
        </p:txBody>
      </p:sp>
      <p:sp>
        <p:nvSpPr>
          <p:cNvPr id="68" name="Text Placeholder 62">
            <a:extLst>
              <a:ext uri="{FF2B5EF4-FFF2-40B4-BE49-F238E27FC236}">
                <a16:creationId xmlns:a16="http://schemas.microsoft.com/office/drawing/2014/main" id="{6410FFB1-9F3D-7523-6F2B-1439EB153C9B}"/>
              </a:ext>
            </a:extLst>
          </p:cNvPr>
          <p:cNvSpPr>
            <a:spLocks noGrp="1"/>
          </p:cNvSpPr>
          <p:nvPr>
            <p:ph type="body" sz="quarter" idx="34" hasCustomPrompt="1"/>
          </p:nvPr>
        </p:nvSpPr>
        <p:spPr>
          <a:xfrm>
            <a:off x="4452938" y="3594983"/>
            <a:ext cx="3167062" cy="1135061"/>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p>
        </p:txBody>
      </p:sp>
      <p:sp>
        <p:nvSpPr>
          <p:cNvPr id="69" name="Text Placeholder 9">
            <a:extLst>
              <a:ext uri="{FF2B5EF4-FFF2-40B4-BE49-F238E27FC236}">
                <a16:creationId xmlns:a16="http://schemas.microsoft.com/office/drawing/2014/main" id="{B6C6C1A6-A355-1F63-5EC8-BF50106A4EE1}"/>
              </a:ext>
            </a:extLst>
          </p:cNvPr>
          <p:cNvSpPr>
            <a:spLocks noGrp="1"/>
          </p:cNvSpPr>
          <p:nvPr>
            <p:ph type="body" sz="quarter" idx="35" hasCustomPrompt="1"/>
          </p:nvPr>
        </p:nvSpPr>
        <p:spPr>
          <a:xfrm>
            <a:off x="4450609" y="3298016"/>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Current role</a:t>
            </a:r>
          </a:p>
        </p:txBody>
      </p:sp>
      <p:sp>
        <p:nvSpPr>
          <p:cNvPr id="72" name="Text Placeholder 62">
            <a:extLst>
              <a:ext uri="{FF2B5EF4-FFF2-40B4-BE49-F238E27FC236}">
                <a16:creationId xmlns:a16="http://schemas.microsoft.com/office/drawing/2014/main" id="{7E30AD9C-B298-3665-5172-C3DC34C760F0}"/>
              </a:ext>
            </a:extLst>
          </p:cNvPr>
          <p:cNvSpPr>
            <a:spLocks noGrp="1"/>
          </p:cNvSpPr>
          <p:nvPr>
            <p:ph type="body" sz="quarter" idx="36" hasCustomPrompt="1"/>
          </p:nvPr>
        </p:nvSpPr>
        <p:spPr>
          <a:xfrm>
            <a:off x="4461405" y="1729421"/>
            <a:ext cx="3167062" cy="1135061"/>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p>
        </p:txBody>
      </p:sp>
      <p:sp>
        <p:nvSpPr>
          <p:cNvPr id="73" name="Text Placeholder 9">
            <a:extLst>
              <a:ext uri="{FF2B5EF4-FFF2-40B4-BE49-F238E27FC236}">
                <a16:creationId xmlns:a16="http://schemas.microsoft.com/office/drawing/2014/main" id="{4BC778CF-3D72-E219-AA4E-F2FE76025C90}"/>
              </a:ext>
            </a:extLst>
          </p:cNvPr>
          <p:cNvSpPr>
            <a:spLocks noGrp="1"/>
          </p:cNvSpPr>
          <p:nvPr>
            <p:ph type="body" sz="quarter" idx="37" hasCustomPrompt="1"/>
          </p:nvPr>
        </p:nvSpPr>
        <p:spPr>
          <a:xfrm>
            <a:off x="4459076" y="1432454"/>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Overview</a:t>
            </a:r>
          </a:p>
        </p:txBody>
      </p:sp>
      <p:sp>
        <p:nvSpPr>
          <p:cNvPr id="85" name="Text Placeholder 62">
            <a:extLst>
              <a:ext uri="{FF2B5EF4-FFF2-40B4-BE49-F238E27FC236}">
                <a16:creationId xmlns:a16="http://schemas.microsoft.com/office/drawing/2014/main" id="{79B3C2FF-B04D-EEB8-592E-BAF60D6AE016}"/>
              </a:ext>
            </a:extLst>
          </p:cNvPr>
          <p:cNvSpPr>
            <a:spLocks noGrp="1"/>
          </p:cNvSpPr>
          <p:nvPr>
            <p:ph type="body" sz="quarter" idx="39" hasCustomPrompt="1"/>
          </p:nvPr>
        </p:nvSpPr>
        <p:spPr>
          <a:xfrm>
            <a:off x="7733971" y="279193"/>
            <a:ext cx="791449" cy="855116"/>
          </a:xfrm>
        </p:spPr>
        <p:txBody>
          <a:bodyPr/>
          <a:lstStyle>
            <a:lvl1pPr marL="0" indent="0" algn="l">
              <a:lnSpc>
                <a:spcPct val="100000"/>
              </a:lnSpc>
              <a:buNone/>
              <a:defRPr sz="11500" b="1" i="0">
                <a:solidFill>
                  <a:schemeClr val="accent1">
                    <a:alpha val="20000"/>
                  </a:schemeClr>
                </a:solidFill>
                <a:latin typeface="Georgia" panose="02040502050405020303" pitchFamily="18" charset="0"/>
                <a:cs typeface="Poppins Light" pitchFamily="2" charset="77"/>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a:t>
            </a:r>
          </a:p>
        </p:txBody>
      </p:sp>
      <p:sp>
        <p:nvSpPr>
          <p:cNvPr id="83" name="Text Placeholder 62">
            <a:extLst>
              <a:ext uri="{FF2B5EF4-FFF2-40B4-BE49-F238E27FC236}">
                <a16:creationId xmlns:a16="http://schemas.microsoft.com/office/drawing/2014/main" id="{A5D48B1F-2085-7FCA-66E5-15BE40D75A43}"/>
              </a:ext>
            </a:extLst>
          </p:cNvPr>
          <p:cNvSpPr>
            <a:spLocks noGrp="1"/>
          </p:cNvSpPr>
          <p:nvPr>
            <p:ph type="body" sz="quarter" idx="38" hasCustomPrompt="1"/>
          </p:nvPr>
        </p:nvSpPr>
        <p:spPr>
          <a:xfrm>
            <a:off x="8260742" y="921150"/>
            <a:ext cx="3380396" cy="2349179"/>
          </a:xfrm>
        </p:spPr>
        <p:txBody>
          <a:bodyPr/>
          <a:lstStyle>
            <a:lvl1pPr marL="0" indent="0" algn="l">
              <a:lnSpc>
                <a:spcPct val="110000"/>
              </a:lnSpc>
              <a:buNone/>
              <a:defRPr sz="2400" b="0" i="0">
                <a:solidFill>
                  <a:schemeClr val="accent1"/>
                </a:solidFill>
                <a:latin typeface="Poppins Light" pitchFamily="2" charset="77"/>
                <a:cs typeface="Poppins Light" pitchFamily="2" charset="77"/>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Add a quote here about how you have contributed to making advertising work better for people and clients.”</a:t>
            </a:r>
          </a:p>
        </p:txBody>
      </p:sp>
      <p:sp>
        <p:nvSpPr>
          <p:cNvPr id="22" name="Picture Placeholder 27">
            <a:extLst>
              <a:ext uri="{FF2B5EF4-FFF2-40B4-BE49-F238E27FC236}">
                <a16:creationId xmlns:a16="http://schemas.microsoft.com/office/drawing/2014/main" id="{D19897AF-5686-6404-7BE7-BAB60F5ED03B}"/>
              </a:ext>
            </a:extLst>
          </p:cNvPr>
          <p:cNvSpPr>
            <a:spLocks noGrp="1"/>
          </p:cNvSpPr>
          <p:nvPr>
            <p:ph type="pic" sz="quarter" idx="12" hasCustomPrompt="1"/>
          </p:nvPr>
        </p:nvSpPr>
        <p:spPr>
          <a:xfrm>
            <a:off x="411377" y="394831"/>
            <a:ext cx="3060243" cy="3060243"/>
          </a:xfrm>
          <a:solidFill>
            <a:schemeClr val="bg1">
              <a:lumMod val="50000"/>
            </a:schemeClr>
          </a:solidFill>
        </p:spPr>
        <p:txBody>
          <a:bodyPr/>
          <a:lstStyle>
            <a:lvl1pPr marL="0" indent="0">
              <a:buNone/>
              <a:defRPr>
                <a:solidFill>
                  <a:schemeClr val="bg1"/>
                </a:solidFill>
              </a:defRPr>
            </a:lvl1pPr>
          </a:lstStyle>
          <a:p>
            <a:r>
              <a:rPr lang="en-US"/>
              <a:t>Click here to add your profile image/headshot</a:t>
            </a:r>
          </a:p>
        </p:txBody>
      </p:sp>
      <p:sp>
        <p:nvSpPr>
          <p:cNvPr id="23" name="Text Placeholder 9">
            <a:extLst>
              <a:ext uri="{FF2B5EF4-FFF2-40B4-BE49-F238E27FC236}">
                <a16:creationId xmlns:a16="http://schemas.microsoft.com/office/drawing/2014/main" id="{76684E54-1300-0058-EB5F-42798ED5E0BD}"/>
              </a:ext>
            </a:extLst>
          </p:cNvPr>
          <p:cNvSpPr>
            <a:spLocks noGrp="1"/>
          </p:cNvSpPr>
          <p:nvPr>
            <p:ph type="body" sz="quarter" idx="22" hasCustomPrompt="1"/>
          </p:nvPr>
        </p:nvSpPr>
        <p:spPr>
          <a:xfrm>
            <a:off x="429281" y="3979298"/>
            <a:ext cx="968094" cy="167209"/>
          </a:xfrm>
        </p:spPr>
        <p:txBody>
          <a:bodyPr/>
          <a:lstStyle>
            <a:lvl1pPr marL="0" indent="0">
              <a:lnSpc>
                <a:spcPct val="90000"/>
              </a:lnSpc>
              <a:spcBef>
                <a:spcPts val="0"/>
              </a:spcBef>
              <a:spcAft>
                <a:spcPts val="0"/>
              </a:spcAft>
              <a:buNone/>
              <a:defRPr sz="120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24" name="Text Placeholder 9">
            <a:extLst>
              <a:ext uri="{FF2B5EF4-FFF2-40B4-BE49-F238E27FC236}">
                <a16:creationId xmlns:a16="http://schemas.microsoft.com/office/drawing/2014/main" id="{267D35C1-A41F-8B6A-884E-1F44D3D871F8}"/>
              </a:ext>
            </a:extLst>
          </p:cNvPr>
          <p:cNvSpPr>
            <a:spLocks noGrp="1"/>
          </p:cNvSpPr>
          <p:nvPr>
            <p:ph type="body" sz="quarter" idx="27" hasCustomPrompt="1"/>
          </p:nvPr>
        </p:nvSpPr>
        <p:spPr>
          <a:xfrm>
            <a:off x="426971" y="4229127"/>
            <a:ext cx="968094" cy="167209"/>
          </a:xfrm>
        </p:spPr>
        <p:txBody>
          <a:bodyPr/>
          <a:lstStyle>
            <a:lvl1pPr marL="0" indent="0">
              <a:lnSpc>
                <a:spcPct val="90000"/>
              </a:lnSpc>
              <a:spcBef>
                <a:spcPts val="0"/>
              </a:spcBef>
              <a:spcAft>
                <a:spcPts val="0"/>
              </a:spcAft>
              <a:buNone/>
              <a:defRPr sz="120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Location</a:t>
            </a:r>
          </a:p>
        </p:txBody>
      </p:sp>
      <p:pic>
        <p:nvPicPr>
          <p:cNvPr id="25" name="GroupM_SingleColor_Logo_Navy_RGB.png">
            <a:extLst>
              <a:ext uri="{FF2B5EF4-FFF2-40B4-BE49-F238E27FC236}">
                <a16:creationId xmlns:a16="http://schemas.microsoft.com/office/drawing/2014/main" id="{B912BC67-0897-5384-2EF9-29E9AF8B2B1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57274" y="310442"/>
            <a:ext cx="981088" cy="279696"/>
          </a:xfrm>
          <a:prstGeom prst="rect">
            <a:avLst/>
          </a:prstGeom>
          <a:ln w="12700">
            <a:miter lim="400000"/>
          </a:ln>
        </p:spPr>
      </p:pic>
      <p:sp>
        <p:nvSpPr>
          <p:cNvPr id="26" name="Text Placeholder 62">
            <a:extLst>
              <a:ext uri="{FF2B5EF4-FFF2-40B4-BE49-F238E27FC236}">
                <a16:creationId xmlns:a16="http://schemas.microsoft.com/office/drawing/2014/main" id="{244D6B25-7005-73CF-B94F-BDD280C10C49}"/>
              </a:ext>
            </a:extLst>
          </p:cNvPr>
          <p:cNvSpPr>
            <a:spLocks noGrp="1"/>
          </p:cNvSpPr>
          <p:nvPr>
            <p:ph type="body" sz="quarter" idx="40" hasCustomPrompt="1"/>
          </p:nvPr>
        </p:nvSpPr>
        <p:spPr>
          <a:xfrm>
            <a:off x="8267697" y="5435072"/>
            <a:ext cx="3167062" cy="873653"/>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a:t>
            </a:r>
          </a:p>
        </p:txBody>
      </p:sp>
      <p:sp>
        <p:nvSpPr>
          <p:cNvPr id="27" name="Text Placeholder 9">
            <a:extLst>
              <a:ext uri="{FF2B5EF4-FFF2-40B4-BE49-F238E27FC236}">
                <a16:creationId xmlns:a16="http://schemas.microsoft.com/office/drawing/2014/main" id="{6AED530C-01F4-32B6-36EA-7F4192124C6E}"/>
              </a:ext>
            </a:extLst>
          </p:cNvPr>
          <p:cNvSpPr>
            <a:spLocks noGrp="1"/>
          </p:cNvSpPr>
          <p:nvPr>
            <p:ph type="body" sz="quarter" idx="41" hasCustomPrompt="1"/>
          </p:nvPr>
        </p:nvSpPr>
        <p:spPr>
          <a:xfrm>
            <a:off x="8265368" y="5138105"/>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Interests</a:t>
            </a:r>
          </a:p>
        </p:txBody>
      </p:sp>
      <p:sp>
        <p:nvSpPr>
          <p:cNvPr id="29" name="Text Placeholder 9">
            <a:extLst>
              <a:ext uri="{FF2B5EF4-FFF2-40B4-BE49-F238E27FC236}">
                <a16:creationId xmlns:a16="http://schemas.microsoft.com/office/drawing/2014/main" id="{11E511C9-75E7-C81B-35A6-7FCD03A929DB}"/>
              </a:ext>
            </a:extLst>
          </p:cNvPr>
          <p:cNvSpPr>
            <a:spLocks noGrp="1"/>
          </p:cNvSpPr>
          <p:nvPr>
            <p:ph type="body" sz="quarter" idx="42" hasCustomPrompt="1"/>
          </p:nvPr>
        </p:nvSpPr>
        <p:spPr>
          <a:xfrm>
            <a:off x="418170" y="3685145"/>
            <a:ext cx="3068445" cy="226376"/>
          </a:xfrm>
        </p:spPr>
        <p:txBody>
          <a:bodyPr/>
          <a:lstStyle>
            <a:lvl1pPr marL="0" indent="0">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31" name="Text Placeholder 9">
            <a:extLst>
              <a:ext uri="{FF2B5EF4-FFF2-40B4-BE49-F238E27FC236}">
                <a16:creationId xmlns:a16="http://schemas.microsoft.com/office/drawing/2014/main" id="{CA8062EE-6175-67A4-4300-F7A35C2B28F4}"/>
              </a:ext>
            </a:extLst>
          </p:cNvPr>
          <p:cNvSpPr>
            <a:spLocks noGrp="1"/>
          </p:cNvSpPr>
          <p:nvPr>
            <p:ph type="body" sz="quarter" idx="43" hasCustomPrompt="1"/>
          </p:nvPr>
        </p:nvSpPr>
        <p:spPr>
          <a:xfrm>
            <a:off x="843257" y="5450645"/>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Firstname.lastname@groupm.com</a:t>
            </a:r>
            <a:endParaRPr lang="en-GB"/>
          </a:p>
        </p:txBody>
      </p:sp>
      <p:sp>
        <p:nvSpPr>
          <p:cNvPr id="32" name="Text Placeholder 9">
            <a:extLst>
              <a:ext uri="{FF2B5EF4-FFF2-40B4-BE49-F238E27FC236}">
                <a16:creationId xmlns:a16="http://schemas.microsoft.com/office/drawing/2014/main" id="{403BB66F-A2E3-B23E-EEC3-A87EA5C13EEF}"/>
              </a:ext>
            </a:extLst>
          </p:cNvPr>
          <p:cNvSpPr>
            <a:spLocks noGrp="1"/>
          </p:cNvSpPr>
          <p:nvPr>
            <p:ph type="body" sz="quarter" idx="44" hasCustomPrompt="1"/>
          </p:nvPr>
        </p:nvSpPr>
        <p:spPr>
          <a:xfrm>
            <a:off x="842235" y="5822275"/>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+1 (212)000-000</a:t>
            </a:r>
          </a:p>
        </p:txBody>
      </p:sp>
      <p:sp>
        <p:nvSpPr>
          <p:cNvPr id="35" name="Text Placeholder 9">
            <a:extLst>
              <a:ext uri="{FF2B5EF4-FFF2-40B4-BE49-F238E27FC236}">
                <a16:creationId xmlns:a16="http://schemas.microsoft.com/office/drawing/2014/main" id="{FAF79E22-4916-DCF0-340B-095F794236E9}"/>
              </a:ext>
            </a:extLst>
          </p:cNvPr>
          <p:cNvSpPr>
            <a:spLocks noGrp="1"/>
          </p:cNvSpPr>
          <p:nvPr>
            <p:ph type="body" sz="quarter" idx="45" hasCustomPrompt="1"/>
          </p:nvPr>
        </p:nvSpPr>
        <p:spPr>
          <a:xfrm>
            <a:off x="841212" y="6193419"/>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LinkedIn Username</a:t>
            </a:r>
          </a:p>
        </p:txBody>
      </p:sp>
      <p:sp>
        <p:nvSpPr>
          <p:cNvPr id="2" name="Text Placeholder 9">
            <a:extLst>
              <a:ext uri="{FF2B5EF4-FFF2-40B4-BE49-F238E27FC236}">
                <a16:creationId xmlns:a16="http://schemas.microsoft.com/office/drawing/2014/main" id="{173C2DE5-8869-C94D-70E3-01C053C44231}"/>
              </a:ext>
            </a:extLst>
          </p:cNvPr>
          <p:cNvSpPr>
            <a:spLocks noGrp="1"/>
          </p:cNvSpPr>
          <p:nvPr>
            <p:ph type="body" sz="quarter" idx="10" hasCustomPrompt="1"/>
          </p:nvPr>
        </p:nvSpPr>
        <p:spPr>
          <a:xfrm>
            <a:off x="8266653" y="4474118"/>
            <a:ext cx="1054417" cy="307021"/>
          </a:xfrm>
        </p:spPr>
        <p:txBody>
          <a:bodyPr/>
          <a:lstStyle>
            <a:lvl1pPr marL="0" indent="0">
              <a:lnSpc>
                <a:spcPct val="90000"/>
              </a:lnSpc>
              <a:spcBef>
                <a:spcPts val="0"/>
              </a:spcBef>
              <a:spcAft>
                <a:spcPts val="0"/>
              </a:spcAft>
              <a:buNone/>
              <a:defRPr sz="11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years in </a:t>
            </a:r>
            <a:br>
              <a:rPr lang="en-GB"/>
            </a:br>
            <a:r>
              <a:rPr lang="en-GB"/>
              <a:t>the industry</a:t>
            </a:r>
          </a:p>
        </p:txBody>
      </p:sp>
      <p:cxnSp>
        <p:nvCxnSpPr>
          <p:cNvPr id="4" name="Straight Connector 3">
            <a:extLst>
              <a:ext uri="{FF2B5EF4-FFF2-40B4-BE49-F238E27FC236}">
                <a16:creationId xmlns:a16="http://schemas.microsoft.com/office/drawing/2014/main" id="{500628A8-EFE2-0121-72CD-BBF105E38C3D}"/>
              </a:ext>
            </a:extLst>
          </p:cNvPr>
          <p:cNvCxnSpPr>
            <a:cxnSpLocks/>
          </p:cNvCxnSpPr>
          <p:nvPr userDrawn="1"/>
        </p:nvCxnSpPr>
        <p:spPr>
          <a:xfrm flipV="1">
            <a:off x="9459750" y="3651427"/>
            <a:ext cx="0" cy="1193371"/>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F721EFAF-FBAD-4247-FD90-A57B6F496D4C}"/>
              </a:ext>
            </a:extLst>
          </p:cNvPr>
          <p:cNvSpPr>
            <a:spLocks noGrp="1"/>
          </p:cNvSpPr>
          <p:nvPr>
            <p:ph type="body" sz="quarter" idx="28" hasCustomPrompt="1"/>
          </p:nvPr>
        </p:nvSpPr>
        <p:spPr>
          <a:xfrm>
            <a:off x="8208550" y="3638774"/>
            <a:ext cx="1082040" cy="706120"/>
          </a:xfrm>
        </p:spPr>
        <p:txBody>
          <a:bodyPr/>
          <a:lstStyle>
            <a:lvl1pPr marL="0" indent="0">
              <a:lnSpc>
                <a:spcPct val="90000"/>
              </a:lnSpc>
              <a:spcBef>
                <a:spcPts val="0"/>
              </a:spcBef>
              <a:spcAft>
                <a:spcPts val="0"/>
              </a:spcAft>
              <a:buNone/>
              <a:defRPr sz="6600" b="0" i="0" spc="-150">
                <a:solidFill>
                  <a:schemeClr val="accent1"/>
                </a:solidFill>
                <a:latin typeface="Poppins Light" pitchFamily="2" charset="77"/>
                <a:cs typeface="Poppins Light"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00</a:t>
            </a:r>
          </a:p>
        </p:txBody>
      </p:sp>
      <p:sp>
        <p:nvSpPr>
          <p:cNvPr id="7" name="Text Placeholder 9">
            <a:extLst>
              <a:ext uri="{FF2B5EF4-FFF2-40B4-BE49-F238E27FC236}">
                <a16:creationId xmlns:a16="http://schemas.microsoft.com/office/drawing/2014/main" id="{7EA09B84-496E-F722-8DCF-452089C60B9A}"/>
              </a:ext>
            </a:extLst>
          </p:cNvPr>
          <p:cNvSpPr>
            <a:spLocks noGrp="1"/>
          </p:cNvSpPr>
          <p:nvPr>
            <p:ph type="body" sz="quarter" idx="29" hasCustomPrompt="1"/>
          </p:nvPr>
        </p:nvSpPr>
        <p:spPr>
          <a:xfrm>
            <a:off x="9703997" y="3610519"/>
            <a:ext cx="1958657" cy="226376"/>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Superpowers</a:t>
            </a:r>
          </a:p>
        </p:txBody>
      </p:sp>
      <p:sp>
        <p:nvSpPr>
          <p:cNvPr id="8" name="Text Placeholder 62">
            <a:extLst>
              <a:ext uri="{FF2B5EF4-FFF2-40B4-BE49-F238E27FC236}">
                <a16:creationId xmlns:a16="http://schemas.microsoft.com/office/drawing/2014/main" id="{B3A5A5ED-66FA-C9BA-0EE7-48C60361F143}"/>
              </a:ext>
            </a:extLst>
          </p:cNvPr>
          <p:cNvSpPr>
            <a:spLocks noGrp="1"/>
          </p:cNvSpPr>
          <p:nvPr>
            <p:ph type="body" sz="quarter" idx="32" hasCustomPrompt="1"/>
          </p:nvPr>
        </p:nvSpPr>
        <p:spPr>
          <a:xfrm>
            <a:off x="9714792" y="3871324"/>
            <a:ext cx="1939395" cy="909815"/>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523842984"/>
      </p:ext>
    </p:extLst>
  </p:cSld>
  <p:clrMapOvr>
    <a:masterClrMapping/>
  </p:clrMapOvr>
  <p:extLst>
    <p:ext uri="{DCECCB84-F9BA-43D5-87BE-67443E8EF086}">
      <p15:sldGuideLst xmlns:p15="http://schemas.microsoft.com/office/powerpoint/2012/main">
        <p15:guide id="1" orient="horz" pos="913">
          <p15:clr>
            <a:srgbClr val="FBAE40"/>
          </p15:clr>
        </p15:guide>
        <p15:guide id="2" pos="665">
          <p15:clr>
            <a:srgbClr val="FBAE40"/>
          </p15:clr>
        </p15:guide>
        <p15:guide id="3" pos="7015">
          <p15:clr>
            <a:srgbClr val="FBAE40"/>
          </p15:clr>
        </p15:guide>
        <p15:guide id="4" orient="horz" pos="397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io Highlight 4">
    <p:bg>
      <p:bgPr>
        <a:solidFill>
          <a:srgbClr val="D9D9D9"/>
        </a:solidFill>
        <a:effectLst/>
      </p:bgPr>
    </p:bg>
    <p:spTree>
      <p:nvGrpSpPr>
        <p:cNvPr id="1" name=""/>
        <p:cNvGrpSpPr/>
        <p:nvPr/>
      </p:nvGrpSpPr>
      <p:grpSpPr>
        <a:xfrm>
          <a:off x="0" y="0"/>
          <a:ext cx="0" cy="0"/>
          <a:chOff x="0" y="0"/>
          <a:chExt cx="0" cy="0"/>
        </a:xfrm>
      </p:grpSpPr>
      <p:sp>
        <p:nvSpPr>
          <p:cNvPr id="22" name="Picture Placeholder 27">
            <a:extLst>
              <a:ext uri="{FF2B5EF4-FFF2-40B4-BE49-F238E27FC236}">
                <a16:creationId xmlns:a16="http://schemas.microsoft.com/office/drawing/2014/main" id="{D19897AF-5686-6404-7BE7-BAB60F5ED03B}"/>
              </a:ext>
            </a:extLst>
          </p:cNvPr>
          <p:cNvSpPr>
            <a:spLocks noGrp="1"/>
          </p:cNvSpPr>
          <p:nvPr>
            <p:ph type="pic" sz="quarter" idx="12" hasCustomPrompt="1"/>
          </p:nvPr>
        </p:nvSpPr>
        <p:spPr>
          <a:xfrm>
            <a:off x="0" y="0"/>
            <a:ext cx="6858000" cy="6858000"/>
          </a:xfrm>
          <a:solidFill>
            <a:schemeClr val="bg1">
              <a:lumMod val="50000"/>
            </a:schemeClr>
          </a:solidFill>
        </p:spPr>
        <p:txBody>
          <a:bodyPr/>
          <a:lstStyle>
            <a:lvl1pPr marL="0" indent="0">
              <a:buNone/>
              <a:defRPr>
                <a:solidFill>
                  <a:schemeClr val="bg1"/>
                </a:solidFill>
              </a:defRPr>
            </a:lvl1pPr>
          </a:lstStyle>
          <a:p>
            <a:r>
              <a:rPr lang="en-US"/>
              <a:t>Click here to add your profile image/headshot</a:t>
            </a:r>
          </a:p>
        </p:txBody>
      </p:sp>
      <p:sp>
        <p:nvSpPr>
          <p:cNvPr id="64" name="Text Placeholder 62">
            <a:extLst>
              <a:ext uri="{FF2B5EF4-FFF2-40B4-BE49-F238E27FC236}">
                <a16:creationId xmlns:a16="http://schemas.microsoft.com/office/drawing/2014/main" id="{7F5EF76E-E75D-5550-5B92-BC1EE8C36D84}"/>
              </a:ext>
            </a:extLst>
          </p:cNvPr>
          <p:cNvSpPr>
            <a:spLocks noGrp="1"/>
          </p:cNvSpPr>
          <p:nvPr>
            <p:ph type="body" sz="quarter" idx="31" hasCustomPrompt="1"/>
          </p:nvPr>
        </p:nvSpPr>
        <p:spPr>
          <a:xfrm>
            <a:off x="7032291" y="4099819"/>
            <a:ext cx="4095555" cy="538442"/>
          </a:xfrm>
        </p:spPr>
        <p:txBody>
          <a:bodyPr/>
          <a:lstStyle>
            <a:lvl1pPr marL="0" indent="0">
              <a:lnSpc>
                <a:spcPct val="110000"/>
              </a:lnSpc>
              <a:buNone/>
              <a:defRPr sz="1100">
                <a:solidFill>
                  <a:schemeClr val="bg1"/>
                </a:solidFill>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a:t>
            </a:r>
          </a:p>
        </p:txBody>
      </p:sp>
      <p:sp>
        <p:nvSpPr>
          <p:cNvPr id="67" name="Text Placeholder 9">
            <a:extLst>
              <a:ext uri="{FF2B5EF4-FFF2-40B4-BE49-F238E27FC236}">
                <a16:creationId xmlns:a16="http://schemas.microsoft.com/office/drawing/2014/main" id="{7987AC64-9BFD-61B0-C469-B1E427FA999D}"/>
              </a:ext>
            </a:extLst>
          </p:cNvPr>
          <p:cNvSpPr>
            <a:spLocks noGrp="1"/>
          </p:cNvSpPr>
          <p:nvPr>
            <p:ph type="body" sz="quarter" idx="33" hasCustomPrompt="1"/>
          </p:nvPr>
        </p:nvSpPr>
        <p:spPr>
          <a:xfrm>
            <a:off x="7029963" y="3802851"/>
            <a:ext cx="1958657" cy="226376"/>
          </a:xfrm>
        </p:spPr>
        <p:txBody>
          <a:bodyPr/>
          <a:lstStyle>
            <a:lvl1pPr marL="0" indent="0">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Interests</a:t>
            </a:r>
          </a:p>
        </p:txBody>
      </p:sp>
      <p:sp>
        <p:nvSpPr>
          <p:cNvPr id="68" name="Text Placeholder 62">
            <a:extLst>
              <a:ext uri="{FF2B5EF4-FFF2-40B4-BE49-F238E27FC236}">
                <a16:creationId xmlns:a16="http://schemas.microsoft.com/office/drawing/2014/main" id="{6410FFB1-9F3D-7523-6F2B-1439EB153C9B}"/>
              </a:ext>
            </a:extLst>
          </p:cNvPr>
          <p:cNvSpPr>
            <a:spLocks noGrp="1"/>
          </p:cNvSpPr>
          <p:nvPr>
            <p:ph type="body" sz="quarter" idx="34" hasCustomPrompt="1"/>
          </p:nvPr>
        </p:nvSpPr>
        <p:spPr>
          <a:xfrm>
            <a:off x="7032291" y="2512178"/>
            <a:ext cx="4095555" cy="902606"/>
          </a:xfrm>
        </p:spPr>
        <p:txBody>
          <a:bodyPr/>
          <a:lstStyle>
            <a:lvl1pPr marL="0" indent="0">
              <a:lnSpc>
                <a:spcPct val="110000"/>
              </a:lnSpc>
              <a:buNone/>
              <a:defRPr sz="1100">
                <a:solidFill>
                  <a:schemeClr val="bg1"/>
                </a:solidFill>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p>
        </p:txBody>
      </p:sp>
      <p:sp>
        <p:nvSpPr>
          <p:cNvPr id="69" name="Text Placeholder 9">
            <a:extLst>
              <a:ext uri="{FF2B5EF4-FFF2-40B4-BE49-F238E27FC236}">
                <a16:creationId xmlns:a16="http://schemas.microsoft.com/office/drawing/2014/main" id="{B6C6C1A6-A355-1F63-5EC8-BF50106A4EE1}"/>
              </a:ext>
            </a:extLst>
          </p:cNvPr>
          <p:cNvSpPr>
            <a:spLocks noGrp="1"/>
          </p:cNvSpPr>
          <p:nvPr>
            <p:ph type="body" sz="quarter" idx="35" hasCustomPrompt="1"/>
          </p:nvPr>
        </p:nvSpPr>
        <p:spPr>
          <a:xfrm>
            <a:off x="7029963" y="2215210"/>
            <a:ext cx="1958657" cy="226376"/>
          </a:xfrm>
        </p:spPr>
        <p:txBody>
          <a:bodyPr/>
          <a:lstStyle>
            <a:lvl1pPr marL="0" indent="0">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Current role</a:t>
            </a:r>
          </a:p>
        </p:txBody>
      </p:sp>
      <p:sp>
        <p:nvSpPr>
          <p:cNvPr id="72" name="Text Placeholder 62">
            <a:extLst>
              <a:ext uri="{FF2B5EF4-FFF2-40B4-BE49-F238E27FC236}">
                <a16:creationId xmlns:a16="http://schemas.microsoft.com/office/drawing/2014/main" id="{7E30AD9C-B298-3665-5172-C3DC34C760F0}"/>
              </a:ext>
            </a:extLst>
          </p:cNvPr>
          <p:cNvSpPr>
            <a:spLocks noGrp="1"/>
          </p:cNvSpPr>
          <p:nvPr>
            <p:ph type="body" sz="quarter" idx="36" hasCustomPrompt="1"/>
          </p:nvPr>
        </p:nvSpPr>
        <p:spPr>
          <a:xfrm>
            <a:off x="7040758" y="1009362"/>
            <a:ext cx="4095555" cy="925198"/>
          </a:xfrm>
        </p:spPr>
        <p:txBody>
          <a:bodyPr/>
          <a:lstStyle>
            <a:lvl1pPr marL="0" indent="0">
              <a:lnSpc>
                <a:spcPct val="110000"/>
              </a:lnSpc>
              <a:buNone/>
              <a:defRPr sz="1100">
                <a:solidFill>
                  <a:schemeClr val="bg1"/>
                </a:solidFill>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p>
        </p:txBody>
      </p:sp>
      <p:sp>
        <p:nvSpPr>
          <p:cNvPr id="73" name="Text Placeholder 9">
            <a:extLst>
              <a:ext uri="{FF2B5EF4-FFF2-40B4-BE49-F238E27FC236}">
                <a16:creationId xmlns:a16="http://schemas.microsoft.com/office/drawing/2014/main" id="{4BC778CF-3D72-E219-AA4E-F2FE76025C90}"/>
              </a:ext>
            </a:extLst>
          </p:cNvPr>
          <p:cNvSpPr>
            <a:spLocks noGrp="1"/>
          </p:cNvSpPr>
          <p:nvPr>
            <p:ph type="body" sz="quarter" idx="37" hasCustomPrompt="1"/>
          </p:nvPr>
        </p:nvSpPr>
        <p:spPr>
          <a:xfrm>
            <a:off x="7038430" y="712394"/>
            <a:ext cx="1958657" cy="226376"/>
          </a:xfrm>
        </p:spPr>
        <p:txBody>
          <a:bodyPr/>
          <a:lstStyle>
            <a:lvl1pPr marL="0" indent="0">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Overview</a:t>
            </a:r>
          </a:p>
        </p:txBody>
      </p:sp>
      <p:sp>
        <p:nvSpPr>
          <p:cNvPr id="85" name="Text Placeholder 62">
            <a:extLst>
              <a:ext uri="{FF2B5EF4-FFF2-40B4-BE49-F238E27FC236}">
                <a16:creationId xmlns:a16="http://schemas.microsoft.com/office/drawing/2014/main" id="{79B3C2FF-B04D-EEB8-592E-BAF60D6AE016}"/>
              </a:ext>
            </a:extLst>
          </p:cNvPr>
          <p:cNvSpPr>
            <a:spLocks noGrp="1"/>
          </p:cNvSpPr>
          <p:nvPr>
            <p:ph type="body" sz="quarter" idx="39" hasCustomPrompt="1"/>
          </p:nvPr>
        </p:nvSpPr>
        <p:spPr>
          <a:xfrm>
            <a:off x="6500113" y="4584408"/>
            <a:ext cx="791449" cy="855116"/>
          </a:xfrm>
        </p:spPr>
        <p:txBody>
          <a:bodyPr/>
          <a:lstStyle>
            <a:lvl1pPr marL="0" indent="0" algn="l">
              <a:lnSpc>
                <a:spcPct val="100000"/>
              </a:lnSpc>
              <a:buNone/>
              <a:defRPr sz="11500" b="1" i="0">
                <a:solidFill>
                  <a:schemeClr val="bg1">
                    <a:alpha val="20000"/>
                  </a:schemeClr>
                </a:solidFill>
                <a:latin typeface="Georgia" panose="02040502050405020303" pitchFamily="18" charset="0"/>
                <a:cs typeface="Poppins Light" pitchFamily="2" charset="77"/>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a:t>
            </a:r>
          </a:p>
        </p:txBody>
      </p:sp>
      <p:sp>
        <p:nvSpPr>
          <p:cNvPr id="83" name="Text Placeholder 62">
            <a:extLst>
              <a:ext uri="{FF2B5EF4-FFF2-40B4-BE49-F238E27FC236}">
                <a16:creationId xmlns:a16="http://schemas.microsoft.com/office/drawing/2014/main" id="{A5D48B1F-2085-7FCA-66E5-15BE40D75A43}"/>
              </a:ext>
            </a:extLst>
          </p:cNvPr>
          <p:cNvSpPr>
            <a:spLocks noGrp="1"/>
          </p:cNvSpPr>
          <p:nvPr>
            <p:ph type="body" sz="quarter" idx="38" hasCustomPrompt="1"/>
          </p:nvPr>
        </p:nvSpPr>
        <p:spPr>
          <a:xfrm>
            <a:off x="7050128" y="5211411"/>
            <a:ext cx="4486008" cy="1163416"/>
          </a:xfrm>
        </p:spPr>
        <p:txBody>
          <a:bodyPr/>
          <a:lstStyle>
            <a:lvl1pPr marL="0" indent="0" algn="l">
              <a:lnSpc>
                <a:spcPct val="110000"/>
              </a:lnSpc>
              <a:buNone/>
              <a:defRPr sz="2400" b="0" i="0">
                <a:solidFill>
                  <a:schemeClr val="bg1"/>
                </a:solidFill>
                <a:latin typeface="Poppins Light" pitchFamily="2" charset="77"/>
                <a:cs typeface="Poppins Light" pitchFamily="2" charset="77"/>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Add quote here on how you make advertising work better for people and clients.”</a:t>
            </a:r>
          </a:p>
        </p:txBody>
      </p:sp>
      <p:sp>
        <p:nvSpPr>
          <p:cNvPr id="23" name="Text Placeholder 9">
            <a:extLst>
              <a:ext uri="{FF2B5EF4-FFF2-40B4-BE49-F238E27FC236}">
                <a16:creationId xmlns:a16="http://schemas.microsoft.com/office/drawing/2014/main" id="{76684E54-1300-0058-EB5F-42798ED5E0BD}"/>
              </a:ext>
            </a:extLst>
          </p:cNvPr>
          <p:cNvSpPr>
            <a:spLocks noGrp="1"/>
          </p:cNvSpPr>
          <p:nvPr>
            <p:ph type="body" sz="quarter" idx="22" hasCustomPrompt="1"/>
          </p:nvPr>
        </p:nvSpPr>
        <p:spPr>
          <a:xfrm>
            <a:off x="893107" y="5934719"/>
            <a:ext cx="968094" cy="167209"/>
          </a:xfrm>
        </p:spPr>
        <p:txBody>
          <a:bodyPr/>
          <a:lstStyle>
            <a:lvl1pPr marL="0" indent="0">
              <a:lnSpc>
                <a:spcPct val="90000"/>
              </a:lnSpc>
              <a:spcBef>
                <a:spcPts val="0"/>
              </a:spcBef>
              <a:spcAft>
                <a:spcPts val="0"/>
              </a:spcAft>
              <a:buNone/>
              <a:defRPr sz="120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24" name="Text Placeholder 9">
            <a:extLst>
              <a:ext uri="{FF2B5EF4-FFF2-40B4-BE49-F238E27FC236}">
                <a16:creationId xmlns:a16="http://schemas.microsoft.com/office/drawing/2014/main" id="{267D35C1-A41F-8B6A-884E-1F44D3D871F8}"/>
              </a:ext>
            </a:extLst>
          </p:cNvPr>
          <p:cNvSpPr>
            <a:spLocks noGrp="1"/>
          </p:cNvSpPr>
          <p:nvPr>
            <p:ph type="body" sz="quarter" idx="27" hasCustomPrompt="1"/>
          </p:nvPr>
        </p:nvSpPr>
        <p:spPr>
          <a:xfrm>
            <a:off x="890797" y="6184548"/>
            <a:ext cx="968094" cy="167209"/>
          </a:xfrm>
        </p:spPr>
        <p:txBody>
          <a:bodyPr/>
          <a:lstStyle>
            <a:lvl1pPr marL="0" indent="0">
              <a:lnSpc>
                <a:spcPct val="90000"/>
              </a:lnSpc>
              <a:spcBef>
                <a:spcPts val="0"/>
              </a:spcBef>
              <a:spcAft>
                <a:spcPts val="0"/>
              </a:spcAft>
              <a:buNone/>
              <a:defRPr sz="120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Location</a:t>
            </a:r>
          </a:p>
        </p:txBody>
      </p:sp>
      <p:pic>
        <p:nvPicPr>
          <p:cNvPr id="25" name="GroupM_SingleColor_Logo_Navy_RGB.png">
            <a:extLst>
              <a:ext uri="{FF2B5EF4-FFF2-40B4-BE49-F238E27FC236}">
                <a16:creationId xmlns:a16="http://schemas.microsoft.com/office/drawing/2014/main" id="{B912BC67-0897-5384-2EF9-29E9AF8B2B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29" name="Text Placeholder 9">
            <a:extLst>
              <a:ext uri="{FF2B5EF4-FFF2-40B4-BE49-F238E27FC236}">
                <a16:creationId xmlns:a16="http://schemas.microsoft.com/office/drawing/2014/main" id="{11E511C9-75E7-C81B-35A6-7FCD03A929DB}"/>
              </a:ext>
            </a:extLst>
          </p:cNvPr>
          <p:cNvSpPr>
            <a:spLocks noGrp="1"/>
          </p:cNvSpPr>
          <p:nvPr>
            <p:ph type="body" sz="quarter" idx="42" hasCustomPrompt="1"/>
          </p:nvPr>
        </p:nvSpPr>
        <p:spPr>
          <a:xfrm>
            <a:off x="881997" y="5393140"/>
            <a:ext cx="1281538" cy="469778"/>
          </a:xfrm>
        </p:spPr>
        <p:txBody>
          <a:bodyPr/>
          <a:lstStyle>
            <a:lvl1pPr marL="0" indent="0">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br>
              <a:rPr lang="en-GB"/>
            </a:br>
            <a:r>
              <a:rPr lang="en-GB" err="1"/>
              <a:t>Lastname</a:t>
            </a:r>
            <a:endParaRPr lang="en-GB"/>
          </a:p>
        </p:txBody>
      </p:sp>
      <p:sp>
        <p:nvSpPr>
          <p:cNvPr id="31" name="Text Placeholder 9">
            <a:extLst>
              <a:ext uri="{FF2B5EF4-FFF2-40B4-BE49-F238E27FC236}">
                <a16:creationId xmlns:a16="http://schemas.microsoft.com/office/drawing/2014/main" id="{CA8062EE-6175-67A4-4300-F7A35C2B28F4}"/>
              </a:ext>
            </a:extLst>
          </p:cNvPr>
          <p:cNvSpPr>
            <a:spLocks noGrp="1"/>
          </p:cNvSpPr>
          <p:nvPr>
            <p:ph type="body" sz="quarter" idx="43" hasCustomPrompt="1"/>
          </p:nvPr>
        </p:nvSpPr>
        <p:spPr>
          <a:xfrm>
            <a:off x="2986056" y="5450645"/>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Firstname.lastname@groupm.com</a:t>
            </a:r>
            <a:endParaRPr lang="en-GB"/>
          </a:p>
        </p:txBody>
      </p:sp>
      <p:sp>
        <p:nvSpPr>
          <p:cNvPr id="32" name="Text Placeholder 9">
            <a:extLst>
              <a:ext uri="{FF2B5EF4-FFF2-40B4-BE49-F238E27FC236}">
                <a16:creationId xmlns:a16="http://schemas.microsoft.com/office/drawing/2014/main" id="{403BB66F-A2E3-B23E-EEC3-A87EA5C13EEF}"/>
              </a:ext>
            </a:extLst>
          </p:cNvPr>
          <p:cNvSpPr>
            <a:spLocks noGrp="1"/>
          </p:cNvSpPr>
          <p:nvPr>
            <p:ph type="body" sz="quarter" idx="44" hasCustomPrompt="1"/>
          </p:nvPr>
        </p:nvSpPr>
        <p:spPr>
          <a:xfrm>
            <a:off x="2985034" y="5822275"/>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+1 (212)000-000</a:t>
            </a:r>
          </a:p>
        </p:txBody>
      </p:sp>
      <p:sp>
        <p:nvSpPr>
          <p:cNvPr id="35" name="Text Placeholder 9">
            <a:extLst>
              <a:ext uri="{FF2B5EF4-FFF2-40B4-BE49-F238E27FC236}">
                <a16:creationId xmlns:a16="http://schemas.microsoft.com/office/drawing/2014/main" id="{FAF79E22-4916-DCF0-340B-095F794236E9}"/>
              </a:ext>
            </a:extLst>
          </p:cNvPr>
          <p:cNvSpPr>
            <a:spLocks noGrp="1"/>
          </p:cNvSpPr>
          <p:nvPr>
            <p:ph type="body" sz="quarter" idx="45" hasCustomPrompt="1"/>
          </p:nvPr>
        </p:nvSpPr>
        <p:spPr>
          <a:xfrm>
            <a:off x="2984011" y="6193419"/>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LinkedIn Username</a:t>
            </a:r>
          </a:p>
        </p:txBody>
      </p:sp>
      <p:sp>
        <p:nvSpPr>
          <p:cNvPr id="10" name="Text Placeholder 9">
            <a:extLst>
              <a:ext uri="{FF2B5EF4-FFF2-40B4-BE49-F238E27FC236}">
                <a16:creationId xmlns:a16="http://schemas.microsoft.com/office/drawing/2014/main" id="{56391B73-444F-3806-C68A-CC356C9D0DAF}"/>
              </a:ext>
            </a:extLst>
          </p:cNvPr>
          <p:cNvSpPr>
            <a:spLocks noGrp="1"/>
          </p:cNvSpPr>
          <p:nvPr>
            <p:ph type="body" sz="quarter" idx="10" hasCustomPrompt="1"/>
          </p:nvPr>
        </p:nvSpPr>
        <p:spPr>
          <a:xfrm>
            <a:off x="378585" y="1042781"/>
            <a:ext cx="1054417" cy="307021"/>
          </a:xfrm>
        </p:spPr>
        <p:txBody>
          <a:bodyPr/>
          <a:lstStyle>
            <a:lvl1pPr marL="0" indent="0">
              <a:lnSpc>
                <a:spcPct val="90000"/>
              </a:lnSpc>
              <a:spcBef>
                <a:spcPts val="0"/>
              </a:spcBef>
              <a:spcAft>
                <a:spcPts val="0"/>
              </a:spcAft>
              <a:buNone/>
              <a:defRPr sz="11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years in </a:t>
            </a:r>
            <a:br>
              <a:rPr lang="en-GB"/>
            </a:br>
            <a:r>
              <a:rPr lang="en-GB"/>
              <a:t>the industry</a:t>
            </a:r>
          </a:p>
        </p:txBody>
      </p:sp>
      <p:sp>
        <p:nvSpPr>
          <p:cNvPr id="11" name="Text Placeholder 9">
            <a:extLst>
              <a:ext uri="{FF2B5EF4-FFF2-40B4-BE49-F238E27FC236}">
                <a16:creationId xmlns:a16="http://schemas.microsoft.com/office/drawing/2014/main" id="{17E13D83-19B3-C068-1E76-ECA05D7A10A2}"/>
              </a:ext>
            </a:extLst>
          </p:cNvPr>
          <p:cNvSpPr>
            <a:spLocks noGrp="1"/>
          </p:cNvSpPr>
          <p:nvPr>
            <p:ph type="body" sz="quarter" idx="28" hasCustomPrompt="1"/>
          </p:nvPr>
        </p:nvSpPr>
        <p:spPr>
          <a:xfrm>
            <a:off x="320482" y="207437"/>
            <a:ext cx="1082040" cy="706120"/>
          </a:xfrm>
        </p:spPr>
        <p:txBody>
          <a:bodyPr/>
          <a:lstStyle>
            <a:lvl1pPr marL="0" indent="0">
              <a:lnSpc>
                <a:spcPct val="90000"/>
              </a:lnSpc>
              <a:spcBef>
                <a:spcPts val="0"/>
              </a:spcBef>
              <a:spcAft>
                <a:spcPts val="0"/>
              </a:spcAft>
              <a:buNone/>
              <a:defRPr sz="6600" b="0" i="0" spc="-150">
                <a:solidFill>
                  <a:schemeClr val="bg2"/>
                </a:solidFill>
                <a:latin typeface="Poppins Light" pitchFamily="2" charset="77"/>
                <a:cs typeface="Poppins Light"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00</a:t>
            </a:r>
          </a:p>
        </p:txBody>
      </p:sp>
    </p:spTree>
    <p:extLst>
      <p:ext uri="{BB962C8B-B14F-4D97-AF65-F5344CB8AC3E}">
        <p14:creationId xmlns:p14="http://schemas.microsoft.com/office/powerpoint/2010/main" val="553062517"/>
      </p:ext>
    </p:extLst>
  </p:cSld>
  <p:clrMapOvr>
    <a:masterClrMapping/>
  </p:clrMapOvr>
  <p:extLst>
    <p:ext uri="{DCECCB84-F9BA-43D5-87BE-67443E8EF086}">
      <p15:sldGuideLst xmlns:p15="http://schemas.microsoft.com/office/powerpoint/2012/main">
        <p15:guide id="1" orient="horz" pos="913">
          <p15:clr>
            <a:srgbClr val="FBAE40"/>
          </p15:clr>
        </p15:guide>
        <p15:guide id="2" pos="665">
          <p15:clr>
            <a:srgbClr val="FBAE40"/>
          </p15:clr>
        </p15:guide>
        <p15:guide id="3" pos="7015">
          <p15:clr>
            <a:srgbClr val="FBAE40"/>
          </p15:clr>
        </p15:guide>
        <p15:guide id="4" orient="horz" pos="397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E4C8B82-6211-8CD4-CB42-3CE9C231B8D2}"/>
              </a:ext>
            </a:extLst>
          </p:cNvPr>
          <p:cNvSpPr>
            <a:spLocks noGrp="1"/>
          </p:cNvSpPr>
          <p:nvPr>
            <p:ph type="pic" sz="quarter" idx="12" hasCustomPrompt="1"/>
          </p:nvPr>
        </p:nvSpPr>
        <p:spPr>
          <a:xfrm>
            <a:off x="0" y="0"/>
            <a:ext cx="6096000" cy="6858000"/>
          </a:xfrm>
          <a:solidFill>
            <a:schemeClr val="bg1">
              <a:lumMod val="50000"/>
            </a:schemeClr>
          </a:solidFill>
        </p:spPr>
        <p:txBody>
          <a:bodyPr/>
          <a:lstStyle>
            <a:lvl1pPr marL="180000" marR="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b="0" i="0">
                <a:solidFill>
                  <a:schemeClr val="bg1"/>
                </a:solidFill>
                <a:latin typeface="Poppins" pitchFamily="2" charset="77"/>
                <a:cs typeface="Poppins" pitchFamily="2" charset="77"/>
              </a:defRPr>
            </a:lvl1pPr>
          </a:lstStyle>
          <a:p>
            <a:r>
              <a:rPr lang="en-US"/>
              <a:t>Click here to add your image &gt; right click “Send to back”</a:t>
            </a:r>
          </a:p>
          <a:p>
            <a:endParaRPr lang="en-US"/>
          </a:p>
        </p:txBody>
      </p:sp>
      <p:sp>
        <p:nvSpPr>
          <p:cNvPr id="2" name="Title 1">
            <a:extLst>
              <a:ext uri="{FF2B5EF4-FFF2-40B4-BE49-F238E27FC236}">
                <a16:creationId xmlns:a16="http://schemas.microsoft.com/office/drawing/2014/main" id="{8DA0A64D-BAD6-C5F4-4825-808603380A49}"/>
              </a:ext>
            </a:extLst>
          </p:cNvPr>
          <p:cNvSpPr>
            <a:spLocks noGrp="1"/>
          </p:cNvSpPr>
          <p:nvPr>
            <p:ph type="title" hasCustomPrompt="1"/>
          </p:nvPr>
        </p:nvSpPr>
        <p:spPr>
          <a:xfrm>
            <a:off x="550863" y="430442"/>
            <a:ext cx="4520758" cy="910996"/>
          </a:xfrm>
        </p:spPr>
        <p:txBody>
          <a:bodyPr/>
          <a:lstStyle>
            <a:lvl1pPr>
              <a:defRPr sz="3600">
                <a:solidFill>
                  <a:schemeClr val="bg1"/>
                </a:solidFill>
              </a:defRPr>
            </a:lvl1pPr>
          </a:lstStyle>
          <a:p>
            <a:r>
              <a:rPr lang="en-US"/>
              <a:t>Agenda or table of contents</a:t>
            </a:r>
          </a:p>
        </p:txBody>
      </p:sp>
      <p:sp>
        <p:nvSpPr>
          <p:cNvPr id="7" name="Text Placeholder 7">
            <a:extLst>
              <a:ext uri="{FF2B5EF4-FFF2-40B4-BE49-F238E27FC236}">
                <a16:creationId xmlns:a16="http://schemas.microsoft.com/office/drawing/2014/main" id="{55C5EC6F-0ADD-7EA6-BEC2-689DC6257B46}"/>
              </a:ext>
            </a:extLst>
          </p:cNvPr>
          <p:cNvSpPr>
            <a:spLocks noGrp="1"/>
          </p:cNvSpPr>
          <p:nvPr>
            <p:ph type="body" sz="quarter" idx="13" hasCustomPrompt="1"/>
          </p:nvPr>
        </p:nvSpPr>
        <p:spPr>
          <a:xfrm>
            <a:off x="6788050" y="902577"/>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Text Placeholder 9">
            <a:extLst>
              <a:ext uri="{FF2B5EF4-FFF2-40B4-BE49-F238E27FC236}">
                <a16:creationId xmlns:a16="http://schemas.microsoft.com/office/drawing/2014/main" id="{66F3B23C-699A-E38C-795B-9AF47C4F7F5A}"/>
              </a:ext>
            </a:extLst>
          </p:cNvPr>
          <p:cNvSpPr>
            <a:spLocks noGrp="1"/>
          </p:cNvSpPr>
          <p:nvPr>
            <p:ph type="body" sz="quarter" idx="14" hasCustomPrompt="1"/>
          </p:nvPr>
        </p:nvSpPr>
        <p:spPr>
          <a:xfrm>
            <a:off x="7698598" y="1088022"/>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one</a:t>
            </a:r>
            <a:endParaRPr lang="en-US"/>
          </a:p>
        </p:txBody>
      </p:sp>
      <p:sp>
        <p:nvSpPr>
          <p:cNvPr id="10" name="Text Placeholder 9">
            <a:extLst>
              <a:ext uri="{FF2B5EF4-FFF2-40B4-BE49-F238E27FC236}">
                <a16:creationId xmlns:a16="http://schemas.microsoft.com/office/drawing/2014/main" id="{B145274B-DA31-69BA-28B5-0EC1022E92F2}"/>
              </a:ext>
            </a:extLst>
          </p:cNvPr>
          <p:cNvSpPr>
            <a:spLocks noGrp="1"/>
          </p:cNvSpPr>
          <p:nvPr>
            <p:ph type="body" sz="quarter" idx="17" hasCustomPrompt="1"/>
          </p:nvPr>
        </p:nvSpPr>
        <p:spPr>
          <a:xfrm>
            <a:off x="10848188" y="1086866"/>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66" name="Text Placeholder 7">
            <a:extLst>
              <a:ext uri="{FF2B5EF4-FFF2-40B4-BE49-F238E27FC236}">
                <a16:creationId xmlns:a16="http://schemas.microsoft.com/office/drawing/2014/main" id="{BD77A8F8-2F69-A232-8644-E98DA43FA622}"/>
              </a:ext>
            </a:extLst>
          </p:cNvPr>
          <p:cNvSpPr>
            <a:spLocks noGrp="1"/>
          </p:cNvSpPr>
          <p:nvPr>
            <p:ph type="body" sz="quarter" idx="37" hasCustomPrompt="1"/>
          </p:nvPr>
        </p:nvSpPr>
        <p:spPr>
          <a:xfrm>
            <a:off x="6788050" y="1631511"/>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7" name="Text Placeholder 9">
            <a:extLst>
              <a:ext uri="{FF2B5EF4-FFF2-40B4-BE49-F238E27FC236}">
                <a16:creationId xmlns:a16="http://schemas.microsoft.com/office/drawing/2014/main" id="{A65AE4DE-8CE2-7B93-0F49-DB4954CD4BFB}"/>
              </a:ext>
            </a:extLst>
          </p:cNvPr>
          <p:cNvSpPr>
            <a:spLocks noGrp="1"/>
          </p:cNvSpPr>
          <p:nvPr>
            <p:ph type="body" sz="quarter" idx="38" hasCustomPrompt="1"/>
          </p:nvPr>
        </p:nvSpPr>
        <p:spPr>
          <a:xfrm>
            <a:off x="7698598" y="1816956"/>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two</a:t>
            </a:r>
            <a:endParaRPr lang="en-US"/>
          </a:p>
        </p:txBody>
      </p:sp>
      <p:sp>
        <p:nvSpPr>
          <p:cNvPr id="69" name="Text Placeholder 9">
            <a:extLst>
              <a:ext uri="{FF2B5EF4-FFF2-40B4-BE49-F238E27FC236}">
                <a16:creationId xmlns:a16="http://schemas.microsoft.com/office/drawing/2014/main" id="{A502A887-1DA4-C796-29C4-C993F5BFF317}"/>
              </a:ext>
            </a:extLst>
          </p:cNvPr>
          <p:cNvSpPr>
            <a:spLocks noGrp="1"/>
          </p:cNvSpPr>
          <p:nvPr>
            <p:ph type="body" sz="quarter" idx="40" hasCustomPrompt="1"/>
          </p:nvPr>
        </p:nvSpPr>
        <p:spPr>
          <a:xfrm>
            <a:off x="10848188" y="1815800"/>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0" name="Text Placeholder 7">
            <a:extLst>
              <a:ext uri="{FF2B5EF4-FFF2-40B4-BE49-F238E27FC236}">
                <a16:creationId xmlns:a16="http://schemas.microsoft.com/office/drawing/2014/main" id="{BC053BE7-CB25-FB13-9C0D-9B0F7A9330E6}"/>
              </a:ext>
            </a:extLst>
          </p:cNvPr>
          <p:cNvSpPr>
            <a:spLocks noGrp="1"/>
          </p:cNvSpPr>
          <p:nvPr>
            <p:ph type="body" sz="quarter" idx="41" hasCustomPrompt="1"/>
          </p:nvPr>
        </p:nvSpPr>
        <p:spPr>
          <a:xfrm>
            <a:off x="6788050" y="2360445"/>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1" name="Text Placeholder 9">
            <a:extLst>
              <a:ext uri="{FF2B5EF4-FFF2-40B4-BE49-F238E27FC236}">
                <a16:creationId xmlns:a16="http://schemas.microsoft.com/office/drawing/2014/main" id="{1D39EF5F-B67B-BAE0-CFFC-61FCA1519934}"/>
              </a:ext>
            </a:extLst>
          </p:cNvPr>
          <p:cNvSpPr>
            <a:spLocks noGrp="1"/>
          </p:cNvSpPr>
          <p:nvPr>
            <p:ph type="body" sz="quarter" idx="42" hasCustomPrompt="1"/>
          </p:nvPr>
        </p:nvSpPr>
        <p:spPr>
          <a:xfrm>
            <a:off x="7698598" y="2545890"/>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three</a:t>
            </a:r>
            <a:endParaRPr lang="en-US"/>
          </a:p>
        </p:txBody>
      </p:sp>
      <p:sp>
        <p:nvSpPr>
          <p:cNvPr id="73" name="Text Placeholder 9">
            <a:extLst>
              <a:ext uri="{FF2B5EF4-FFF2-40B4-BE49-F238E27FC236}">
                <a16:creationId xmlns:a16="http://schemas.microsoft.com/office/drawing/2014/main" id="{865F4FB7-9E39-C6E6-3AAC-94E172A33143}"/>
              </a:ext>
            </a:extLst>
          </p:cNvPr>
          <p:cNvSpPr>
            <a:spLocks noGrp="1"/>
          </p:cNvSpPr>
          <p:nvPr>
            <p:ph type="body" sz="quarter" idx="44" hasCustomPrompt="1"/>
          </p:nvPr>
        </p:nvSpPr>
        <p:spPr>
          <a:xfrm>
            <a:off x="10848188" y="2544734"/>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4" name="Text Placeholder 7">
            <a:extLst>
              <a:ext uri="{FF2B5EF4-FFF2-40B4-BE49-F238E27FC236}">
                <a16:creationId xmlns:a16="http://schemas.microsoft.com/office/drawing/2014/main" id="{9078525A-63C4-2221-F615-2A2251870FBE}"/>
              </a:ext>
            </a:extLst>
          </p:cNvPr>
          <p:cNvSpPr>
            <a:spLocks noGrp="1"/>
          </p:cNvSpPr>
          <p:nvPr>
            <p:ph type="body" sz="quarter" idx="45" hasCustomPrompt="1"/>
          </p:nvPr>
        </p:nvSpPr>
        <p:spPr>
          <a:xfrm>
            <a:off x="6788050" y="3089379"/>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5" name="Text Placeholder 9">
            <a:extLst>
              <a:ext uri="{FF2B5EF4-FFF2-40B4-BE49-F238E27FC236}">
                <a16:creationId xmlns:a16="http://schemas.microsoft.com/office/drawing/2014/main" id="{C7747E5A-7D89-4575-038B-CF186047DA32}"/>
              </a:ext>
            </a:extLst>
          </p:cNvPr>
          <p:cNvSpPr>
            <a:spLocks noGrp="1"/>
          </p:cNvSpPr>
          <p:nvPr>
            <p:ph type="body" sz="quarter" idx="46" hasCustomPrompt="1"/>
          </p:nvPr>
        </p:nvSpPr>
        <p:spPr>
          <a:xfrm>
            <a:off x="7698598" y="3274824"/>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four</a:t>
            </a:r>
            <a:endParaRPr lang="en-US"/>
          </a:p>
        </p:txBody>
      </p:sp>
      <p:sp>
        <p:nvSpPr>
          <p:cNvPr id="77" name="Text Placeholder 9">
            <a:extLst>
              <a:ext uri="{FF2B5EF4-FFF2-40B4-BE49-F238E27FC236}">
                <a16:creationId xmlns:a16="http://schemas.microsoft.com/office/drawing/2014/main" id="{DE72B23F-61E0-A17B-A832-278F8056C671}"/>
              </a:ext>
            </a:extLst>
          </p:cNvPr>
          <p:cNvSpPr>
            <a:spLocks noGrp="1"/>
          </p:cNvSpPr>
          <p:nvPr>
            <p:ph type="body" sz="quarter" idx="48" hasCustomPrompt="1"/>
          </p:nvPr>
        </p:nvSpPr>
        <p:spPr>
          <a:xfrm>
            <a:off x="10848188" y="3273668"/>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8" name="Text Placeholder 7">
            <a:extLst>
              <a:ext uri="{FF2B5EF4-FFF2-40B4-BE49-F238E27FC236}">
                <a16:creationId xmlns:a16="http://schemas.microsoft.com/office/drawing/2014/main" id="{F4B4594A-6FCD-EABA-C3BF-FB4B32D3A6EE}"/>
              </a:ext>
            </a:extLst>
          </p:cNvPr>
          <p:cNvSpPr>
            <a:spLocks noGrp="1"/>
          </p:cNvSpPr>
          <p:nvPr>
            <p:ph type="body" sz="quarter" idx="49" hasCustomPrompt="1"/>
          </p:nvPr>
        </p:nvSpPr>
        <p:spPr>
          <a:xfrm>
            <a:off x="6788050" y="3818313"/>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9" name="Text Placeholder 9">
            <a:extLst>
              <a:ext uri="{FF2B5EF4-FFF2-40B4-BE49-F238E27FC236}">
                <a16:creationId xmlns:a16="http://schemas.microsoft.com/office/drawing/2014/main" id="{28D19F26-C055-98AC-1E3C-B0C5B35B29FA}"/>
              </a:ext>
            </a:extLst>
          </p:cNvPr>
          <p:cNvSpPr>
            <a:spLocks noGrp="1"/>
          </p:cNvSpPr>
          <p:nvPr>
            <p:ph type="body" sz="quarter" idx="50" hasCustomPrompt="1"/>
          </p:nvPr>
        </p:nvSpPr>
        <p:spPr>
          <a:xfrm>
            <a:off x="7698598" y="4003758"/>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five</a:t>
            </a:r>
            <a:endParaRPr lang="en-US"/>
          </a:p>
        </p:txBody>
      </p:sp>
      <p:sp>
        <p:nvSpPr>
          <p:cNvPr id="81" name="Text Placeholder 9">
            <a:extLst>
              <a:ext uri="{FF2B5EF4-FFF2-40B4-BE49-F238E27FC236}">
                <a16:creationId xmlns:a16="http://schemas.microsoft.com/office/drawing/2014/main" id="{8D75730A-2BBC-53FC-2F6F-EC9BE4CCD676}"/>
              </a:ext>
            </a:extLst>
          </p:cNvPr>
          <p:cNvSpPr>
            <a:spLocks noGrp="1"/>
          </p:cNvSpPr>
          <p:nvPr>
            <p:ph type="body" sz="quarter" idx="52" hasCustomPrompt="1"/>
          </p:nvPr>
        </p:nvSpPr>
        <p:spPr>
          <a:xfrm>
            <a:off x="10848188" y="4002602"/>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2" name="Text Placeholder 7">
            <a:extLst>
              <a:ext uri="{FF2B5EF4-FFF2-40B4-BE49-F238E27FC236}">
                <a16:creationId xmlns:a16="http://schemas.microsoft.com/office/drawing/2014/main" id="{03F76CAB-6F38-9D9E-6AAD-F657263C494C}"/>
              </a:ext>
            </a:extLst>
          </p:cNvPr>
          <p:cNvSpPr>
            <a:spLocks noGrp="1"/>
          </p:cNvSpPr>
          <p:nvPr>
            <p:ph type="body" sz="quarter" idx="53" hasCustomPrompt="1"/>
          </p:nvPr>
        </p:nvSpPr>
        <p:spPr>
          <a:xfrm>
            <a:off x="6788050" y="4547247"/>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3" name="Text Placeholder 9">
            <a:extLst>
              <a:ext uri="{FF2B5EF4-FFF2-40B4-BE49-F238E27FC236}">
                <a16:creationId xmlns:a16="http://schemas.microsoft.com/office/drawing/2014/main" id="{4925DE41-F6BA-F4D0-0E8B-BB06E8C06386}"/>
              </a:ext>
            </a:extLst>
          </p:cNvPr>
          <p:cNvSpPr>
            <a:spLocks noGrp="1"/>
          </p:cNvSpPr>
          <p:nvPr>
            <p:ph type="body" sz="quarter" idx="54" hasCustomPrompt="1"/>
          </p:nvPr>
        </p:nvSpPr>
        <p:spPr>
          <a:xfrm>
            <a:off x="7698598" y="4732692"/>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six</a:t>
            </a:r>
            <a:endParaRPr lang="en-US"/>
          </a:p>
        </p:txBody>
      </p:sp>
      <p:sp>
        <p:nvSpPr>
          <p:cNvPr id="85" name="Text Placeholder 9">
            <a:extLst>
              <a:ext uri="{FF2B5EF4-FFF2-40B4-BE49-F238E27FC236}">
                <a16:creationId xmlns:a16="http://schemas.microsoft.com/office/drawing/2014/main" id="{50ABFE48-0E47-F78A-44D7-20103FDED81D}"/>
              </a:ext>
            </a:extLst>
          </p:cNvPr>
          <p:cNvSpPr>
            <a:spLocks noGrp="1"/>
          </p:cNvSpPr>
          <p:nvPr>
            <p:ph type="body" sz="quarter" idx="56" hasCustomPrompt="1"/>
          </p:nvPr>
        </p:nvSpPr>
        <p:spPr>
          <a:xfrm>
            <a:off x="10848188" y="4731536"/>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6" name="Text Placeholder 7">
            <a:extLst>
              <a:ext uri="{FF2B5EF4-FFF2-40B4-BE49-F238E27FC236}">
                <a16:creationId xmlns:a16="http://schemas.microsoft.com/office/drawing/2014/main" id="{3792553E-AA55-0C74-DA1D-0EB49529EEBB}"/>
              </a:ext>
            </a:extLst>
          </p:cNvPr>
          <p:cNvSpPr>
            <a:spLocks noGrp="1"/>
          </p:cNvSpPr>
          <p:nvPr>
            <p:ph type="body" sz="quarter" idx="57" hasCustomPrompt="1"/>
          </p:nvPr>
        </p:nvSpPr>
        <p:spPr>
          <a:xfrm>
            <a:off x="6788050" y="5276183"/>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7" name="Text Placeholder 9">
            <a:extLst>
              <a:ext uri="{FF2B5EF4-FFF2-40B4-BE49-F238E27FC236}">
                <a16:creationId xmlns:a16="http://schemas.microsoft.com/office/drawing/2014/main" id="{A7CFAD34-81A3-1761-673D-F863D6E14290}"/>
              </a:ext>
            </a:extLst>
          </p:cNvPr>
          <p:cNvSpPr>
            <a:spLocks noGrp="1"/>
          </p:cNvSpPr>
          <p:nvPr>
            <p:ph type="body" sz="quarter" idx="58" hasCustomPrompt="1"/>
          </p:nvPr>
        </p:nvSpPr>
        <p:spPr>
          <a:xfrm>
            <a:off x="7698598" y="5461628"/>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seven</a:t>
            </a:r>
            <a:endParaRPr lang="en-US"/>
          </a:p>
        </p:txBody>
      </p:sp>
      <p:sp>
        <p:nvSpPr>
          <p:cNvPr id="89" name="Text Placeholder 9">
            <a:extLst>
              <a:ext uri="{FF2B5EF4-FFF2-40B4-BE49-F238E27FC236}">
                <a16:creationId xmlns:a16="http://schemas.microsoft.com/office/drawing/2014/main" id="{2CAB900E-554D-CEDC-EE4D-B39564373C1C}"/>
              </a:ext>
            </a:extLst>
          </p:cNvPr>
          <p:cNvSpPr>
            <a:spLocks noGrp="1"/>
          </p:cNvSpPr>
          <p:nvPr>
            <p:ph type="body" sz="quarter" idx="60" hasCustomPrompt="1"/>
          </p:nvPr>
        </p:nvSpPr>
        <p:spPr>
          <a:xfrm>
            <a:off x="10848188" y="5460472"/>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pic>
        <p:nvPicPr>
          <p:cNvPr id="9" name="GroupM_SingleColor_Logo_Navy_RGB.png">
            <a:extLst>
              <a:ext uri="{FF2B5EF4-FFF2-40B4-BE49-F238E27FC236}">
                <a16:creationId xmlns:a16="http://schemas.microsoft.com/office/drawing/2014/main" id="{EDD9F8B6-7519-EAC0-181B-68A63AB624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244068652"/>
      </p:ext>
    </p:extLst>
  </p:cSld>
  <p:clrMapOvr>
    <a:masterClrMapping/>
  </p:clrMapOvr>
  <p:extLst>
    <p:ext uri="{DCECCB84-F9BA-43D5-87BE-67443E8EF086}">
      <p15:sldGuideLst xmlns:p15="http://schemas.microsoft.com/office/powerpoint/2012/main">
        <p15:guide id="1" pos="3840" userDrawn="1">
          <p15:clr>
            <a:srgbClr val="FBAE40"/>
          </p15:clr>
        </p15:guide>
        <p15:guide id="2" pos="4294"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9866312" cy="410400"/>
          </a:xfrm>
        </p:spPr>
        <p:txBody>
          <a:bodyPr/>
          <a:lstStyle/>
          <a:p>
            <a:r>
              <a:rPr lang="en-US"/>
              <a:t>The team</a:t>
            </a:r>
          </a:p>
        </p:txBody>
      </p:sp>
      <p:sp>
        <p:nvSpPr>
          <p:cNvPr id="10" name="Text Placeholder 9">
            <a:extLst>
              <a:ext uri="{FF2B5EF4-FFF2-40B4-BE49-F238E27FC236}">
                <a16:creationId xmlns:a16="http://schemas.microsoft.com/office/drawing/2014/main" id="{8B299E47-F501-7107-8C2F-9546F0990F6D}"/>
              </a:ext>
            </a:extLst>
          </p:cNvPr>
          <p:cNvSpPr>
            <a:spLocks noGrp="1"/>
          </p:cNvSpPr>
          <p:nvPr>
            <p:ph type="body" sz="quarter" idx="10" hasCustomPrompt="1"/>
          </p:nvPr>
        </p:nvSpPr>
        <p:spPr>
          <a:xfrm>
            <a:off x="1055688" y="342900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1" name="Text Placeholder 9">
            <a:extLst>
              <a:ext uri="{FF2B5EF4-FFF2-40B4-BE49-F238E27FC236}">
                <a16:creationId xmlns:a16="http://schemas.microsoft.com/office/drawing/2014/main" id="{814D151E-0AA2-E32F-78E3-F07601C0C84D}"/>
              </a:ext>
            </a:extLst>
          </p:cNvPr>
          <p:cNvSpPr>
            <a:spLocks noGrp="1"/>
          </p:cNvSpPr>
          <p:nvPr>
            <p:ph type="body" sz="quarter" idx="11" hasCustomPrompt="1"/>
          </p:nvPr>
        </p:nvSpPr>
        <p:spPr>
          <a:xfrm>
            <a:off x="1055688" y="362097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1055688" y="1449388"/>
            <a:ext cx="1871662" cy="1871662"/>
          </a:xfrm>
          <a:solidFill>
            <a:schemeClr val="bg1">
              <a:lumMod val="50000"/>
            </a:schemeClr>
          </a:solidFill>
        </p:spPr>
        <p:txBody>
          <a:bodyPr/>
          <a:lstStyle>
            <a:lvl1pPr marL="0" indent="0">
              <a:buNone/>
              <a:defRPr>
                <a:solidFill>
                  <a:schemeClr val="bg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3791558" y="1449388"/>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6528442" y="1449388"/>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9264651" y="1449388"/>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8" name="Text Placeholder 9">
            <a:extLst>
              <a:ext uri="{FF2B5EF4-FFF2-40B4-BE49-F238E27FC236}">
                <a16:creationId xmlns:a16="http://schemas.microsoft.com/office/drawing/2014/main" id="{3F9C5169-F6E1-2413-6F53-059E0808191E}"/>
              </a:ext>
            </a:extLst>
          </p:cNvPr>
          <p:cNvSpPr>
            <a:spLocks noGrp="1"/>
          </p:cNvSpPr>
          <p:nvPr>
            <p:ph type="body" sz="quarter" idx="16" hasCustomPrompt="1"/>
          </p:nvPr>
        </p:nvSpPr>
        <p:spPr>
          <a:xfrm>
            <a:off x="3791558" y="342900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39" name="Text Placeholder 9">
            <a:extLst>
              <a:ext uri="{FF2B5EF4-FFF2-40B4-BE49-F238E27FC236}">
                <a16:creationId xmlns:a16="http://schemas.microsoft.com/office/drawing/2014/main" id="{8A69FA5A-702F-BF7F-EF09-40AEB240685A}"/>
              </a:ext>
            </a:extLst>
          </p:cNvPr>
          <p:cNvSpPr>
            <a:spLocks noGrp="1"/>
          </p:cNvSpPr>
          <p:nvPr>
            <p:ph type="body" sz="quarter" idx="17" hasCustomPrompt="1"/>
          </p:nvPr>
        </p:nvSpPr>
        <p:spPr>
          <a:xfrm>
            <a:off x="3791558" y="362097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0" name="Text Placeholder 9">
            <a:extLst>
              <a:ext uri="{FF2B5EF4-FFF2-40B4-BE49-F238E27FC236}">
                <a16:creationId xmlns:a16="http://schemas.microsoft.com/office/drawing/2014/main" id="{FB60C256-7F43-6BCE-5F56-83BB835D5EC7}"/>
              </a:ext>
            </a:extLst>
          </p:cNvPr>
          <p:cNvSpPr>
            <a:spLocks noGrp="1"/>
          </p:cNvSpPr>
          <p:nvPr>
            <p:ph type="body" sz="quarter" idx="18" hasCustomPrompt="1"/>
          </p:nvPr>
        </p:nvSpPr>
        <p:spPr>
          <a:xfrm>
            <a:off x="6528442" y="342900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41" name="Text Placeholder 9">
            <a:extLst>
              <a:ext uri="{FF2B5EF4-FFF2-40B4-BE49-F238E27FC236}">
                <a16:creationId xmlns:a16="http://schemas.microsoft.com/office/drawing/2014/main" id="{D35EF71C-D000-AFBF-D941-2CA8FD9761CA}"/>
              </a:ext>
            </a:extLst>
          </p:cNvPr>
          <p:cNvSpPr>
            <a:spLocks noGrp="1"/>
          </p:cNvSpPr>
          <p:nvPr>
            <p:ph type="body" sz="quarter" idx="19" hasCustomPrompt="1"/>
          </p:nvPr>
        </p:nvSpPr>
        <p:spPr>
          <a:xfrm>
            <a:off x="6528442" y="362097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2" name="Text Placeholder 9">
            <a:extLst>
              <a:ext uri="{FF2B5EF4-FFF2-40B4-BE49-F238E27FC236}">
                <a16:creationId xmlns:a16="http://schemas.microsoft.com/office/drawing/2014/main" id="{B5D41C8B-9BF8-2955-2CD9-994F7658DAE6}"/>
              </a:ext>
            </a:extLst>
          </p:cNvPr>
          <p:cNvSpPr>
            <a:spLocks noGrp="1"/>
          </p:cNvSpPr>
          <p:nvPr>
            <p:ph type="body" sz="quarter" idx="20" hasCustomPrompt="1"/>
          </p:nvPr>
        </p:nvSpPr>
        <p:spPr>
          <a:xfrm>
            <a:off x="9264650" y="342900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43" name="Text Placeholder 9">
            <a:extLst>
              <a:ext uri="{FF2B5EF4-FFF2-40B4-BE49-F238E27FC236}">
                <a16:creationId xmlns:a16="http://schemas.microsoft.com/office/drawing/2014/main" id="{B781DC5C-68A8-284A-1965-68CF7C5C386A}"/>
              </a:ext>
            </a:extLst>
          </p:cNvPr>
          <p:cNvSpPr>
            <a:spLocks noGrp="1"/>
          </p:cNvSpPr>
          <p:nvPr>
            <p:ph type="body" sz="quarter" idx="21" hasCustomPrompt="1"/>
          </p:nvPr>
        </p:nvSpPr>
        <p:spPr>
          <a:xfrm>
            <a:off x="9264650" y="362097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4" name="Text Placeholder 9">
            <a:extLst>
              <a:ext uri="{FF2B5EF4-FFF2-40B4-BE49-F238E27FC236}">
                <a16:creationId xmlns:a16="http://schemas.microsoft.com/office/drawing/2014/main" id="{6BD15E2F-29A2-AFBB-3F0C-E52B316C2BA7}"/>
              </a:ext>
            </a:extLst>
          </p:cNvPr>
          <p:cNvSpPr>
            <a:spLocks noGrp="1"/>
          </p:cNvSpPr>
          <p:nvPr>
            <p:ph type="body" sz="quarter" idx="22" hasCustomPrompt="1"/>
          </p:nvPr>
        </p:nvSpPr>
        <p:spPr>
          <a:xfrm>
            <a:off x="1055688" y="6011427"/>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45" name="Text Placeholder 9">
            <a:extLst>
              <a:ext uri="{FF2B5EF4-FFF2-40B4-BE49-F238E27FC236}">
                <a16:creationId xmlns:a16="http://schemas.microsoft.com/office/drawing/2014/main" id="{5EEF8FAE-1E4D-63CE-21D6-DE8319DC12C0}"/>
              </a:ext>
            </a:extLst>
          </p:cNvPr>
          <p:cNvSpPr>
            <a:spLocks noGrp="1"/>
          </p:cNvSpPr>
          <p:nvPr>
            <p:ph type="body" sz="quarter" idx="23" hasCustomPrompt="1"/>
          </p:nvPr>
        </p:nvSpPr>
        <p:spPr>
          <a:xfrm>
            <a:off x="1055688" y="6203401"/>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6" name="Picture Placeholder 27">
            <a:extLst>
              <a:ext uri="{FF2B5EF4-FFF2-40B4-BE49-F238E27FC236}">
                <a16:creationId xmlns:a16="http://schemas.microsoft.com/office/drawing/2014/main" id="{CD27FA31-02C9-6A59-1C76-F8D0E2EA171D}"/>
              </a:ext>
            </a:extLst>
          </p:cNvPr>
          <p:cNvSpPr>
            <a:spLocks noGrp="1"/>
          </p:cNvSpPr>
          <p:nvPr>
            <p:ph type="pic" sz="quarter" idx="24" hasCustomPrompt="1"/>
          </p:nvPr>
        </p:nvSpPr>
        <p:spPr>
          <a:xfrm>
            <a:off x="1055688" y="4031815"/>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7" name="Picture Placeholder 27">
            <a:extLst>
              <a:ext uri="{FF2B5EF4-FFF2-40B4-BE49-F238E27FC236}">
                <a16:creationId xmlns:a16="http://schemas.microsoft.com/office/drawing/2014/main" id="{F3412A09-3B9B-6997-8F4E-FD6949B49D67}"/>
              </a:ext>
            </a:extLst>
          </p:cNvPr>
          <p:cNvSpPr>
            <a:spLocks noGrp="1"/>
          </p:cNvSpPr>
          <p:nvPr>
            <p:ph type="pic" sz="quarter" idx="25" hasCustomPrompt="1"/>
          </p:nvPr>
        </p:nvSpPr>
        <p:spPr>
          <a:xfrm>
            <a:off x="3791558" y="4031815"/>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8" name="Picture Placeholder 27">
            <a:extLst>
              <a:ext uri="{FF2B5EF4-FFF2-40B4-BE49-F238E27FC236}">
                <a16:creationId xmlns:a16="http://schemas.microsoft.com/office/drawing/2014/main" id="{B9E77112-DCDE-1B30-41F3-9E218B9800CE}"/>
              </a:ext>
            </a:extLst>
          </p:cNvPr>
          <p:cNvSpPr>
            <a:spLocks noGrp="1"/>
          </p:cNvSpPr>
          <p:nvPr>
            <p:ph type="pic" sz="quarter" idx="26" hasCustomPrompt="1"/>
          </p:nvPr>
        </p:nvSpPr>
        <p:spPr>
          <a:xfrm>
            <a:off x="6528442" y="4031815"/>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9" name="Picture Placeholder 27">
            <a:extLst>
              <a:ext uri="{FF2B5EF4-FFF2-40B4-BE49-F238E27FC236}">
                <a16:creationId xmlns:a16="http://schemas.microsoft.com/office/drawing/2014/main" id="{FE4291D2-CEBD-729E-2F13-FB2A1BDE1D23}"/>
              </a:ext>
            </a:extLst>
          </p:cNvPr>
          <p:cNvSpPr>
            <a:spLocks noGrp="1"/>
          </p:cNvSpPr>
          <p:nvPr>
            <p:ph type="pic" sz="quarter" idx="27" hasCustomPrompt="1"/>
          </p:nvPr>
        </p:nvSpPr>
        <p:spPr>
          <a:xfrm>
            <a:off x="9264651" y="4031815"/>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50" name="Text Placeholder 9">
            <a:extLst>
              <a:ext uri="{FF2B5EF4-FFF2-40B4-BE49-F238E27FC236}">
                <a16:creationId xmlns:a16="http://schemas.microsoft.com/office/drawing/2014/main" id="{42F74DCB-09B4-928F-A7C8-F2D047205F00}"/>
              </a:ext>
            </a:extLst>
          </p:cNvPr>
          <p:cNvSpPr>
            <a:spLocks noGrp="1"/>
          </p:cNvSpPr>
          <p:nvPr>
            <p:ph type="body" sz="quarter" idx="28" hasCustomPrompt="1"/>
          </p:nvPr>
        </p:nvSpPr>
        <p:spPr>
          <a:xfrm>
            <a:off x="3791558" y="6011427"/>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51" name="Text Placeholder 9">
            <a:extLst>
              <a:ext uri="{FF2B5EF4-FFF2-40B4-BE49-F238E27FC236}">
                <a16:creationId xmlns:a16="http://schemas.microsoft.com/office/drawing/2014/main" id="{1A277CB7-729E-1C1D-5636-C30DB4B0E62E}"/>
              </a:ext>
            </a:extLst>
          </p:cNvPr>
          <p:cNvSpPr>
            <a:spLocks noGrp="1"/>
          </p:cNvSpPr>
          <p:nvPr>
            <p:ph type="body" sz="quarter" idx="29" hasCustomPrompt="1"/>
          </p:nvPr>
        </p:nvSpPr>
        <p:spPr>
          <a:xfrm>
            <a:off x="3791558" y="6203401"/>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52" name="Text Placeholder 9">
            <a:extLst>
              <a:ext uri="{FF2B5EF4-FFF2-40B4-BE49-F238E27FC236}">
                <a16:creationId xmlns:a16="http://schemas.microsoft.com/office/drawing/2014/main" id="{05C6E0B0-56F5-0EB0-8154-840FCD9401A8}"/>
              </a:ext>
            </a:extLst>
          </p:cNvPr>
          <p:cNvSpPr>
            <a:spLocks noGrp="1"/>
          </p:cNvSpPr>
          <p:nvPr>
            <p:ph type="body" sz="quarter" idx="30" hasCustomPrompt="1"/>
          </p:nvPr>
        </p:nvSpPr>
        <p:spPr>
          <a:xfrm>
            <a:off x="6528442" y="6011427"/>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53" name="Text Placeholder 9">
            <a:extLst>
              <a:ext uri="{FF2B5EF4-FFF2-40B4-BE49-F238E27FC236}">
                <a16:creationId xmlns:a16="http://schemas.microsoft.com/office/drawing/2014/main" id="{3D03BC7F-D984-A0F4-8582-E6961B5355B3}"/>
              </a:ext>
            </a:extLst>
          </p:cNvPr>
          <p:cNvSpPr>
            <a:spLocks noGrp="1"/>
          </p:cNvSpPr>
          <p:nvPr>
            <p:ph type="body" sz="quarter" idx="31" hasCustomPrompt="1"/>
          </p:nvPr>
        </p:nvSpPr>
        <p:spPr>
          <a:xfrm>
            <a:off x="6528442" y="6203401"/>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54" name="Text Placeholder 9">
            <a:extLst>
              <a:ext uri="{FF2B5EF4-FFF2-40B4-BE49-F238E27FC236}">
                <a16:creationId xmlns:a16="http://schemas.microsoft.com/office/drawing/2014/main" id="{03E0C728-D573-6F85-C388-4C612EB4D93A}"/>
              </a:ext>
            </a:extLst>
          </p:cNvPr>
          <p:cNvSpPr>
            <a:spLocks noGrp="1"/>
          </p:cNvSpPr>
          <p:nvPr>
            <p:ph type="body" sz="quarter" idx="32" hasCustomPrompt="1"/>
          </p:nvPr>
        </p:nvSpPr>
        <p:spPr>
          <a:xfrm>
            <a:off x="9264650" y="6011427"/>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55" name="Text Placeholder 9">
            <a:extLst>
              <a:ext uri="{FF2B5EF4-FFF2-40B4-BE49-F238E27FC236}">
                <a16:creationId xmlns:a16="http://schemas.microsoft.com/office/drawing/2014/main" id="{57174493-5B6C-CC39-42A9-2166C91D8F26}"/>
              </a:ext>
            </a:extLst>
          </p:cNvPr>
          <p:cNvSpPr>
            <a:spLocks noGrp="1"/>
          </p:cNvSpPr>
          <p:nvPr>
            <p:ph type="body" sz="quarter" idx="33" hasCustomPrompt="1"/>
          </p:nvPr>
        </p:nvSpPr>
        <p:spPr>
          <a:xfrm>
            <a:off x="9264650" y="6203401"/>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pic>
        <p:nvPicPr>
          <p:cNvPr id="4" name="GroupM_SingleColor_Logo_Navy_RGB.png">
            <a:extLst>
              <a:ext uri="{FF2B5EF4-FFF2-40B4-BE49-F238E27FC236}">
                <a16:creationId xmlns:a16="http://schemas.microsoft.com/office/drawing/2014/main" id="{BC565B26-5E6C-F7F2-0CBB-206ECAEB9D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089500684"/>
      </p:ext>
    </p:extLst>
  </p:cSld>
  <p:clrMapOvr>
    <a:masterClrMapping/>
  </p:clrMapOvr>
  <p:extLst>
    <p:ext uri="{DCECCB84-F9BA-43D5-87BE-67443E8EF086}">
      <p15:sldGuideLst xmlns:p15="http://schemas.microsoft.com/office/powerpoint/2012/main">
        <p15:guide id="1" orient="horz" pos="913" userDrawn="1">
          <p15:clr>
            <a:srgbClr val="FBAE40"/>
          </p15:clr>
        </p15:guide>
        <p15:guide id="2" pos="665" userDrawn="1">
          <p15:clr>
            <a:srgbClr val="FBAE40"/>
          </p15:clr>
        </p15:guide>
        <p15:guide id="3" pos="7015" userDrawn="1">
          <p15:clr>
            <a:srgbClr val="FBAE40"/>
          </p15:clr>
        </p15:guide>
        <p15:guide id="4" orient="horz" pos="397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_Brigh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5480"/>
            <a:ext cx="5542323" cy="1186249"/>
          </a:xfrm>
        </p:spPr>
        <p:txBody>
          <a:bodyPr anchor="b" anchorCtr="0"/>
          <a:lstStyle>
            <a:lvl1pPr>
              <a:defRPr sz="4400">
                <a:solidFill>
                  <a:schemeClr val="tx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pic>
        <p:nvPicPr>
          <p:cNvPr id="13" name="Pattern_Medium space_WHITE.ai">
            <a:extLst>
              <a:ext uri="{FF2B5EF4-FFF2-40B4-BE49-F238E27FC236}">
                <a16:creationId xmlns:a16="http://schemas.microsoft.com/office/drawing/2014/main" id="{3DE273CA-5F69-CF2E-A663-0814076E92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cxnSp>
        <p:nvCxnSpPr>
          <p:cNvPr id="4" name="Straight Connector 3">
            <a:extLst>
              <a:ext uri="{FF2B5EF4-FFF2-40B4-BE49-F238E27FC236}">
                <a16:creationId xmlns:a16="http://schemas.microsoft.com/office/drawing/2014/main" id="{E2BCA70C-9FC5-B9B7-1B2A-4DF92301138D}"/>
              </a:ext>
            </a:extLst>
          </p:cNvPr>
          <p:cNvCxnSpPr/>
          <p:nvPr userDrawn="1"/>
        </p:nvCxnSpPr>
        <p:spPr>
          <a:xfrm>
            <a:off x="553677" y="4722738"/>
            <a:ext cx="12281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oupM_SingleColor_Logo_Navy_RGB.png">
            <a:extLst>
              <a:ext uri="{FF2B5EF4-FFF2-40B4-BE49-F238E27FC236}">
                <a16:creationId xmlns:a16="http://schemas.microsoft.com/office/drawing/2014/main" id="{2B35C373-45EC-31EB-B654-045DA672454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0340301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704"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am Highligh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9866312" cy="410400"/>
          </a:xfrm>
        </p:spPr>
        <p:txBody>
          <a:bodyPr/>
          <a:lstStyle/>
          <a:p>
            <a:r>
              <a:rPr lang="en-US"/>
              <a:t>The team</a:t>
            </a:r>
          </a:p>
        </p:txBody>
      </p:sp>
      <p:sp>
        <p:nvSpPr>
          <p:cNvPr id="10" name="Text Placeholder 9">
            <a:extLst>
              <a:ext uri="{FF2B5EF4-FFF2-40B4-BE49-F238E27FC236}">
                <a16:creationId xmlns:a16="http://schemas.microsoft.com/office/drawing/2014/main" id="{8B299E47-F501-7107-8C2F-9546F0990F6D}"/>
              </a:ext>
            </a:extLst>
          </p:cNvPr>
          <p:cNvSpPr>
            <a:spLocks noGrp="1"/>
          </p:cNvSpPr>
          <p:nvPr>
            <p:ph type="body" sz="quarter" idx="10" hasCustomPrompt="1"/>
          </p:nvPr>
        </p:nvSpPr>
        <p:spPr>
          <a:xfrm>
            <a:off x="547688" y="4028440"/>
            <a:ext cx="2409922" cy="392835"/>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br>
              <a:rPr lang="en-GB"/>
            </a:br>
            <a:r>
              <a:rPr lang="en-GB" err="1"/>
              <a:t>Lastname</a:t>
            </a:r>
            <a:endParaRPr lang="en-GB"/>
          </a:p>
        </p:txBody>
      </p:sp>
      <p:sp>
        <p:nvSpPr>
          <p:cNvPr id="11" name="Text Placeholder 9">
            <a:extLst>
              <a:ext uri="{FF2B5EF4-FFF2-40B4-BE49-F238E27FC236}">
                <a16:creationId xmlns:a16="http://schemas.microsoft.com/office/drawing/2014/main" id="{814D151E-0AA2-E32F-78E3-F07601C0C84D}"/>
              </a:ext>
            </a:extLst>
          </p:cNvPr>
          <p:cNvSpPr>
            <a:spLocks noGrp="1"/>
          </p:cNvSpPr>
          <p:nvPr>
            <p:ph type="body" sz="quarter" idx="11" hasCustomPrompt="1"/>
          </p:nvPr>
        </p:nvSpPr>
        <p:spPr>
          <a:xfrm>
            <a:off x="547688" y="4542741"/>
            <a:ext cx="2409922" cy="138226"/>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547688" y="1449388"/>
            <a:ext cx="2409922" cy="2409922"/>
          </a:xfrm>
          <a:solidFill>
            <a:schemeClr val="bg1">
              <a:lumMod val="50000"/>
            </a:schemeClr>
          </a:solidFill>
        </p:spPr>
        <p:txBody>
          <a:bodyPr/>
          <a:lstStyle>
            <a:lvl1pPr marL="0" indent="0">
              <a:buNone/>
              <a:defRPr>
                <a:solidFill>
                  <a:schemeClr val="bg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3283558" y="1449388"/>
            <a:ext cx="2409922" cy="240992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6020442" y="1449388"/>
            <a:ext cx="2409922" cy="240992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8756651" y="1449388"/>
            <a:ext cx="2409922" cy="240992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8" name="Text Placeholder 9">
            <a:extLst>
              <a:ext uri="{FF2B5EF4-FFF2-40B4-BE49-F238E27FC236}">
                <a16:creationId xmlns:a16="http://schemas.microsoft.com/office/drawing/2014/main" id="{3F9C5169-F6E1-2413-6F53-059E0808191E}"/>
              </a:ext>
            </a:extLst>
          </p:cNvPr>
          <p:cNvSpPr>
            <a:spLocks noGrp="1"/>
          </p:cNvSpPr>
          <p:nvPr>
            <p:ph type="body" sz="quarter" idx="16" hasCustomPrompt="1"/>
          </p:nvPr>
        </p:nvSpPr>
        <p:spPr>
          <a:xfrm>
            <a:off x="3283558" y="4028440"/>
            <a:ext cx="2409922" cy="392835"/>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br>
              <a:rPr lang="en-GB"/>
            </a:br>
            <a:r>
              <a:rPr lang="en-GB" err="1"/>
              <a:t>Lastname</a:t>
            </a:r>
            <a:endParaRPr lang="en-GB"/>
          </a:p>
        </p:txBody>
      </p:sp>
      <p:sp>
        <p:nvSpPr>
          <p:cNvPr id="39" name="Text Placeholder 9">
            <a:extLst>
              <a:ext uri="{FF2B5EF4-FFF2-40B4-BE49-F238E27FC236}">
                <a16:creationId xmlns:a16="http://schemas.microsoft.com/office/drawing/2014/main" id="{8A69FA5A-702F-BF7F-EF09-40AEB240685A}"/>
              </a:ext>
            </a:extLst>
          </p:cNvPr>
          <p:cNvSpPr>
            <a:spLocks noGrp="1"/>
          </p:cNvSpPr>
          <p:nvPr>
            <p:ph type="body" sz="quarter" idx="17" hasCustomPrompt="1"/>
          </p:nvPr>
        </p:nvSpPr>
        <p:spPr>
          <a:xfrm>
            <a:off x="3283558" y="4542741"/>
            <a:ext cx="2409922" cy="138226"/>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0" name="Text Placeholder 9">
            <a:extLst>
              <a:ext uri="{FF2B5EF4-FFF2-40B4-BE49-F238E27FC236}">
                <a16:creationId xmlns:a16="http://schemas.microsoft.com/office/drawing/2014/main" id="{FB60C256-7F43-6BCE-5F56-83BB835D5EC7}"/>
              </a:ext>
            </a:extLst>
          </p:cNvPr>
          <p:cNvSpPr>
            <a:spLocks noGrp="1"/>
          </p:cNvSpPr>
          <p:nvPr>
            <p:ph type="body" sz="quarter" idx="18" hasCustomPrompt="1"/>
          </p:nvPr>
        </p:nvSpPr>
        <p:spPr>
          <a:xfrm>
            <a:off x="6020442" y="4028440"/>
            <a:ext cx="2409922" cy="392835"/>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br>
              <a:rPr lang="en-GB"/>
            </a:br>
            <a:r>
              <a:rPr lang="en-GB" err="1"/>
              <a:t>Lastname</a:t>
            </a:r>
            <a:endParaRPr lang="en-GB"/>
          </a:p>
        </p:txBody>
      </p:sp>
      <p:sp>
        <p:nvSpPr>
          <p:cNvPr id="41" name="Text Placeholder 9">
            <a:extLst>
              <a:ext uri="{FF2B5EF4-FFF2-40B4-BE49-F238E27FC236}">
                <a16:creationId xmlns:a16="http://schemas.microsoft.com/office/drawing/2014/main" id="{D35EF71C-D000-AFBF-D941-2CA8FD9761CA}"/>
              </a:ext>
            </a:extLst>
          </p:cNvPr>
          <p:cNvSpPr>
            <a:spLocks noGrp="1"/>
          </p:cNvSpPr>
          <p:nvPr>
            <p:ph type="body" sz="quarter" idx="19" hasCustomPrompt="1"/>
          </p:nvPr>
        </p:nvSpPr>
        <p:spPr>
          <a:xfrm>
            <a:off x="6020442" y="4542741"/>
            <a:ext cx="2409922" cy="138226"/>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2" name="Text Placeholder 9">
            <a:extLst>
              <a:ext uri="{FF2B5EF4-FFF2-40B4-BE49-F238E27FC236}">
                <a16:creationId xmlns:a16="http://schemas.microsoft.com/office/drawing/2014/main" id="{B5D41C8B-9BF8-2955-2CD9-994F7658DAE6}"/>
              </a:ext>
            </a:extLst>
          </p:cNvPr>
          <p:cNvSpPr>
            <a:spLocks noGrp="1"/>
          </p:cNvSpPr>
          <p:nvPr>
            <p:ph type="body" sz="quarter" idx="20" hasCustomPrompt="1"/>
          </p:nvPr>
        </p:nvSpPr>
        <p:spPr>
          <a:xfrm>
            <a:off x="8756650" y="4028440"/>
            <a:ext cx="2409922" cy="392835"/>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br>
              <a:rPr lang="en-GB"/>
            </a:br>
            <a:r>
              <a:rPr lang="en-GB" err="1"/>
              <a:t>Lastname</a:t>
            </a:r>
            <a:endParaRPr lang="en-GB"/>
          </a:p>
        </p:txBody>
      </p:sp>
      <p:sp>
        <p:nvSpPr>
          <p:cNvPr id="43" name="Text Placeholder 9">
            <a:extLst>
              <a:ext uri="{FF2B5EF4-FFF2-40B4-BE49-F238E27FC236}">
                <a16:creationId xmlns:a16="http://schemas.microsoft.com/office/drawing/2014/main" id="{B781DC5C-68A8-284A-1965-68CF7C5C386A}"/>
              </a:ext>
            </a:extLst>
          </p:cNvPr>
          <p:cNvSpPr>
            <a:spLocks noGrp="1"/>
          </p:cNvSpPr>
          <p:nvPr>
            <p:ph type="body" sz="quarter" idx="21" hasCustomPrompt="1"/>
          </p:nvPr>
        </p:nvSpPr>
        <p:spPr>
          <a:xfrm>
            <a:off x="8756650" y="4542741"/>
            <a:ext cx="2409922" cy="138226"/>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pic>
        <p:nvPicPr>
          <p:cNvPr id="4" name="GroupM_SingleColor_Logo_Navy_RGB.png">
            <a:extLst>
              <a:ext uri="{FF2B5EF4-FFF2-40B4-BE49-F238E27FC236}">
                <a16:creationId xmlns:a16="http://schemas.microsoft.com/office/drawing/2014/main" id="{BC565B26-5E6C-F7F2-0CBB-206ECAEB9D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3" name="Text Placeholder 9">
            <a:extLst>
              <a:ext uri="{FF2B5EF4-FFF2-40B4-BE49-F238E27FC236}">
                <a16:creationId xmlns:a16="http://schemas.microsoft.com/office/drawing/2014/main" id="{6D3540A5-6314-2877-BAF4-2D17B748840A}"/>
              </a:ext>
            </a:extLst>
          </p:cNvPr>
          <p:cNvSpPr>
            <a:spLocks noGrp="1"/>
          </p:cNvSpPr>
          <p:nvPr>
            <p:ph type="body" sz="quarter" idx="22" hasCustomPrompt="1"/>
          </p:nvPr>
        </p:nvSpPr>
        <p:spPr>
          <a:xfrm>
            <a:off x="547688" y="4747007"/>
            <a:ext cx="2409922" cy="138226"/>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5" name="Text Placeholder 9">
            <a:extLst>
              <a:ext uri="{FF2B5EF4-FFF2-40B4-BE49-F238E27FC236}">
                <a16:creationId xmlns:a16="http://schemas.microsoft.com/office/drawing/2014/main" id="{B25F629A-54C5-E410-F390-9CA8CD92DB0B}"/>
              </a:ext>
            </a:extLst>
          </p:cNvPr>
          <p:cNvSpPr>
            <a:spLocks noGrp="1"/>
          </p:cNvSpPr>
          <p:nvPr>
            <p:ph type="body" sz="quarter" idx="23" hasCustomPrompt="1"/>
          </p:nvPr>
        </p:nvSpPr>
        <p:spPr>
          <a:xfrm>
            <a:off x="3283558" y="4747007"/>
            <a:ext cx="2409922" cy="138226"/>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6" name="Text Placeholder 9">
            <a:extLst>
              <a:ext uri="{FF2B5EF4-FFF2-40B4-BE49-F238E27FC236}">
                <a16:creationId xmlns:a16="http://schemas.microsoft.com/office/drawing/2014/main" id="{681BF884-248E-AE8F-60B6-8DB947C46457}"/>
              </a:ext>
            </a:extLst>
          </p:cNvPr>
          <p:cNvSpPr>
            <a:spLocks noGrp="1"/>
          </p:cNvSpPr>
          <p:nvPr>
            <p:ph type="body" sz="quarter" idx="24" hasCustomPrompt="1"/>
          </p:nvPr>
        </p:nvSpPr>
        <p:spPr>
          <a:xfrm>
            <a:off x="6020442" y="4747007"/>
            <a:ext cx="2409922" cy="138226"/>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7" name="Text Placeholder 9">
            <a:extLst>
              <a:ext uri="{FF2B5EF4-FFF2-40B4-BE49-F238E27FC236}">
                <a16:creationId xmlns:a16="http://schemas.microsoft.com/office/drawing/2014/main" id="{D23C875E-2003-04DA-5851-D7703F166075}"/>
              </a:ext>
            </a:extLst>
          </p:cNvPr>
          <p:cNvSpPr>
            <a:spLocks noGrp="1"/>
          </p:cNvSpPr>
          <p:nvPr>
            <p:ph type="body" sz="quarter" idx="25" hasCustomPrompt="1"/>
          </p:nvPr>
        </p:nvSpPr>
        <p:spPr>
          <a:xfrm>
            <a:off x="8756650" y="4747007"/>
            <a:ext cx="2409922" cy="138226"/>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9" name="Text Placeholder 60">
            <a:extLst>
              <a:ext uri="{FF2B5EF4-FFF2-40B4-BE49-F238E27FC236}">
                <a16:creationId xmlns:a16="http://schemas.microsoft.com/office/drawing/2014/main" id="{230CEBF9-C83E-B4BB-EA17-A0DC087D3516}"/>
              </a:ext>
            </a:extLst>
          </p:cNvPr>
          <p:cNvSpPr>
            <a:spLocks noGrp="1"/>
          </p:cNvSpPr>
          <p:nvPr>
            <p:ph type="body" sz="quarter" idx="26" hasCustomPrompt="1"/>
          </p:nvPr>
        </p:nvSpPr>
        <p:spPr>
          <a:xfrm>
            <a:off x="549902" y="5034036"/>
            <a:ext cx="2414362" cy="695344"/>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2" name="Text Placeholder 60">
            <a:extLst>
              <a:ext uri="{FF2B5EF4-FFF2-40B4-BE49-F238E27FC236}">
                <a16:creationId xmlns:a16="http://schemas.microsoft.com/office/drawing/2014/main" id="{9107F505-78DD-14A7-578B-6320AFAA58A3}"/>
              </a:ext>
            </a:extLst>
          </p:cNvPr>
          <p:cNvSpPr>
            <a:spLocks noGrp="1"/>
          </p:cNvSpPr>
          <p:nvPr>
            <p:ph type="body" sz="quarter" idx="29" hasCustomPrompt="1"/>
          </p:nvPr>
        </p:nvSpPr>
        <p:spPr>
          <a:xfrm>
            <a:off x="3278297" y="5034036"/>
            <a:ext cx="2414362"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3" name="Text Placeholder 60">
            <a:extLst>
              <a:ext uri="{FF2B5EF4-FFF2-40B4-BE49-F238E27FC236}">
                <a16:creationId xmlns:a16="http://schemas.microsoft.com/office/drawing/2014/main" id="{CDE352AF-1ABF-2783-58DA-DFA568549493}"/>
              </a:ext>
            </a:extLst>
          </p:cNvPr>
          <p:cNvSpPr>
            <a:spLocks noGrp="1"/>
          </p:cNvSpPr>
          <p:nvPr>
            <p:ph type="body" sz="quarter" idx="33" hasCustomPrompt="1"/>
          </p:nvPr>
        </p:nvSpPr>
        <p:spPr>
          <a:xfrm>
            <a:off x="6021704" y="5034036"/>
            <a:ext cx="2414362"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4" name="Text Placeholder 60">
            <a:extLst>
              <a:ext uri="{FF2B5EF4-FFF2-40B4-BE49-F238E27FC236}">
                <a16:creationId xmlns:a16="http://schemas.microsoft.com/office/drawing/2014/main" id="{EFB679C6-1724-74B6-8F72-42602203BF08}"/>
              </a:ext>
            </a:extLst>
          </p:cNvPr>
          <p:cNvSpPr>
            <a:spLocks noGrp="1"/>
          </p:cNvSpPr>
          <p:nvPr>
            <p:ph type="body" sz="quarter" idx="37" hasCustomPrompt="1"/>
          </p:nvPr>
        </p:nvSpPr>
        <p:spPr>
          <a:xfrm>
            <a:off x="8760148" y="5034036"/>
            <a:ext cx="2414362"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Tree>
    <p:extLst>
      <p:ext uri="{BB962C8B-B14F-4D97-AF65-F5344CB8AC3E}">
        <p14:creationId xmlns:p14="http://schemas.microsoft.com/office/powerpoint/2010/main" val="2113276611"/>
      </p:ext>
    </p:extLst>
  </p:cSld>
  <p:clrMapOvr>
    <a:masterClrMapping/>
  </p:clrMapOvr>
  <p:extLst>
    <p:ext uri="{DCECCB84-F9BA-43D5-87BE-67443E8EF086}">
      <p15:sldGuideLst xmlns:p15="http://schemas.microsoft.com/office/powerpoint/2012/main">
        <p15:guide id="1" orient="horz" pos="913">
          <p15:clr>
            <a:srgbClr val="FBAE40"/>
          </p15:clr>
        </p15:guide>
        <p15:guide id="2" pos="665">
          <p15:clr>
            <a:srgbClr val="FBAE40"/>
          </p15:clr>
        </p15:guide>
        <p15:guide id="3" pos="7015">
          <p15:clr>
            <a:srgbClr val="FBAE40"/>
          </p15:clr>
        </p15:guide>
        <p15:guide id="4" orient="horz" pos="397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am Callou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9866312" cy="410400"/>
          </a:xfrm>
        </p:spPr>
        <p:txBody>
          <a:bodyPr/>
          <a:lstStyle/>
          <a:p>
            <a:r>
              <a:rPr lang="en-US"/>
              <a:t>The team call out cards</a:t>
            </a:r>
          </a:p>
        </p:txBody>
      </p:sp>
      <p:sp>
        <p:nvSpPr>
          <p:cNvPr id="34" name="Picture Placeholder 27">
            <a:extLst>
              <a:ext uri="{FF2B5EF4-FFF2-40B4-BE49-F238E27FC236}">
                <a16:creationId xmlns:a16="http://schemas.microsoft.com/office/drawing/2014/main" id="{8500506F-DF6E-30B4-1FD8-74F8866D4022}"/>
              </a:ext>
            </a:extLst>
          </p:cNvPr>
          <p:cNvSpPr>
            <a:spLocks noGrp="1" noChangeAspect="1"/>
          </p:cNvSpPr>
          <p:nvPr>
            <p:ph type="pic" sz="quarter" idx="12" hasCustomPrompt="1"/>
          </p:nvPr>
        </p:nvSpPr>
        <p:spPr>
          <a:xfrm>
            <a:off x="577966"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0" name="Text Placeholder 9">
            <a:extLst>
              <a:ext uri="{FF2B5EF4-FFF2-40B4-BE49-F238E27FC236}">
                <a16:creationId xmlns:a16="http://schemas.microsoft.com/office/drawing/2014/main" id="{8B299E47-F501-7107-8C2F-9546F0990F6D}"/>
              </a:ext>
            </a:extLst>
          </p:cNvPr>
          <p:cNvSpPr>
            <a:spLocks noGrp="1"/>
          </p:cNvSpPr>
          <p:nvPr>
            <p:ph type="body" sz="quarter" idx="10" hasCustomPrompt="1"/>
          </p:nvPr>
        </p:nvSpPr>
        <p:spPr>
          <a:xfrm>
            <a:off x="578135"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1" name="Text Placeholder 9">
            <a:extLst>
              <a:ext uri="{FF2B5EF4-FFF2-40B4-BE49-F238E27FC236}">
                <a16:creationId xmlns:a16="http://schemas.microsoft.com/office/drawing/2014/main" id="{814D151E-0AA2-E32F-78E3-F07601C0C84D}"/>
              </a:ext>
            </a:extLst>
          </p:cNvPr>
          <p:cNvSpPr>
            <a:spLocks noGrp="1"/>
          </p:cNvSpPr>
          <p:nvPr>
            <p:ph type="body" sz="quarter" idx="11" hasCustomPrompt="1"/>
          </p:nvPr>
        </p:nvSpPr>
        <p:spPr>
          <a:xfrm>
            <a:off x="578135"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61" name="Text Placeholder 60">
            <a:extLst>
              <a:ext uri="{FF2B5EF4-FFF2-40B4-BE49-F238E27FC236}">
                <a16:creationId xmlns:a16="http://schemas.microsoft.com/office/drawing/2014/main" id="{9DBAEA1E-5B0B-5182-E230-76FE5005AE1C}"/>
              </a:ext>
            </a:extLst>
          </p:cNvPr>
          <p:cNvSpPr>
            <a:spLocks noGrp="1"/>
          </p:cNvSpPr>
          <p:nvPr>
            <p:ph type="body" sz="quarter" idx="13" hasCustomPrompt="1"/>
          </p:nvPr>
        </p:nvSpPr>
        <p:spPr>
          <a:xfrm>
            <a:off x="577503" y="2672675"/>
            <a:ext cx="2141745" cy="695344"/>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30" name="Picture Placeholder 27">
            <a:extLst>
              <a:ext uri="{FF2B5EF4-FFF2-40B4-BE49-F238E27FC236}">
                <a16:creationId xmlns:a16="http://schemas.microsoft.com/office/drawing/2014/main" id="{CC480690-C65F-39D8-0775-FF4F9EF4D95B}"/>
              </a:ext>
            </a:extLst>
          </p:cNvPr>
          <p:cNvSpPr>
            <a:spLocks noGrp="1" noChangeAspect="1"/>
          </p:cNvSpPr>
          <p:nvPr>
            <p:ph type="pic" sz="quarter" idx="26" hasCustomPrompt="1"/>
          </p:nvPr>
        </p:nvSpPr>
        <p:spPr>
          <a:xfrm>
            <a:off x="3447038"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31" name="Text Placeholder 9">
            <a:extLst>
              <a:ext uri="{FF2B5EF4-FFF2-40B4-BE49-F238E27FC236}">
                <a16:creationId xmlns:a16="http://schemas.microsoft.com/office/drawing/2014/main" id="{E06E9E03-2E1E-93F1-3860-43CB9DA6F2DE}"/>
              </a:ext>
            </a:extLst>
          </p:cNvPr>
          <p:cNvSpPr>
            <a:spLocks noGrp="1"/>
          </p:cNvSpPr>
          <p:nvPr>
            <p:ph type="body" sz="quarter" idx="27" hasCustomPrompt="1"/>
          </p:nvPr>
        </p:nvSpPr>
        <p:spPr>
          <a:xfrm>
            <a:off x="3447207"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32" name="Text Placeholder 9">
            <a:extLst>
              <a:ext uri="{FF2B5EF4-FFF2-40B4-BE49-F238E27FC236}">
                <a16:creationId xmlns:a16="http://schemas.microsoft.com/office/drawing/2014/main" id="{83C85C0C-02B2-6C9C-04F4-27FAF6BED37B}"/>
              </a:ext>
            </a:extLst>
          </p:cNvPr>
          <p:cNvSpPr>
            <a:spLocks noGrp="1"/>
          </p:cNvSpPr>
          <p:nvPr>
            <p:ph type="body" sz="quarter" idx="28" hasCustomPrompt="1"/>
          </p:nvPr>
        </p:nvSpPr>
        <p:spPr>
          <a:xfrm>
            <a:off x="3447207"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3" name="Text Placeholder 60">
            <a:extLst>
              <a:ext uri="{FF2B5EF4-FFF2-40B4-BE49-F238E27FC236}">
                <a16:creationId xmlns:a16="http://schemas.microsoft.com/office/drawing/2014/main" id="{F6467463-8411-DA0E-91F5-1F43B3C60D17}"/>
              </a:ext>
            </a:extLst>
          </p:cNvPr>
          <p:cNvSpPr>
            <a:spLocks noGrp="1"/>
          </p:cNvSpPr>
          <p:nvPr>
            <p:ph type="body" sz="quarter" idx="29" hasCustomPrompt="1"/>
          </p:nvPr>
        </p:nvSpPr>
        <p:spPr>
          <a:xfrm>
            <a:off x="3446575" y="2672675"/>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36" name="Picture Placeholder 27">
            <a:extLst>
              <a:ext uri="{FF2B5EF4-FFF2-40B4-BE49-F238E27FC236}">
                <a16:creationId xmlns:a16="http://schemas.microsoft.com/office/drawing/2014/main" id="{3BC8145C-2BE3-5EF0-963C-2D7FC385300F}"/>
              </a:ext>
            </a:extLst>
          </p:cNvPr>
          <p:cNvSpPr>
            <a:spLocks noGrp="1" noChangeAspect="1"/>
          </p:cNvSpPr>
          <p:nvPr>
            <p:ph type="pic" sz="quarter" idx="30" hasCustomPrompt="1"/>
          </p:nvPr>
        </p:nvSpPr>
        <p:spPr>
          <a:xfrm>
            <a:off x="6311025"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37" name="Text Placeholder 9">
            <a:extLst>
              <a:ext uri="{FF2B5EF4-FFF2-40B4-BE49-F238E27FC236}">
                <a16:creationId xmlns:a16="http://schemas.microsoft.com/office/drawing/2014/main" id="{F15D89F4-3778-1887-1832-AB0CE4E22F85}"/>
              </a:ext>
            </a:extLst>
          </p:cNvPr>
          <p:cNvSpPr>
            <a:spLocks noGrp="1"/>
          </p:cNvSpPr>
          <p:nvPr>
            <p:ph type="body" sz="quarter" idx="31" hasCustomPrompt="1"/>
          </p:nvPr>
        </p:nvSpPr>
        <p:spPr>
          <a:xfrm>
            <a:off x="6311194"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38" name="Text Placeholder 9">
            <a:extLst>
              <a:ext uri="{FF2B5EF4-FFF2-40B4-BE49-F238E27FC236}">
                <a16:creationId xmlns:a16="http://schemas.microsoft.com/office/drawing/2014/main" id="{E1D79276-9707-E98D-F106-65A8F0CC73E3}"/>
              </a:ext>
            </a:extLst>
          </p:cNvPr>
          <p:cNvSpPr>
            <a:spLocks noGrp="1"/>
          </p:cNvSpPr>
          <p:nvPr>
            <p:ph type="body" sz="quarter" idx="32" hasCustomPrompt="1"/>
          </p:nvPr>
        </p:nvSpPr>
        <p:spPr>
          <a:xfrm>
            <a:off x="6311194"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9" name="Text Placeholder 60">
            <a:extLst>
              <a:ext uri="{FF2B5EF4-FFF2-40B4-BE49-F238E27FC236}">
                <a16:creationId xmlns:a16="http://schemas.microsoft.com/office/drawing/2014/main" id="{3C160473-E395-191F-A644-70A1964F8C7E}"/>
              </a:ext>
            </a:extLst>
          </p:cNvPr>
          <p:cNvSpPr>
            <a:spLocks noGrp="1"/>
          </p:cNvSpPr>
          <p:nvPr>
            <p:ph type="body" sz="quarter" idx="33" hasCustomPrompt="1"/>
          </p:nvPr>
        </p:nvSpPr>
        <p:spPr>
          <a:xfrm>
            <a:off x="6310562" y="2672675"/>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42" name="Picture Placeholder 27">
            <a:extLst>
              <a:ext uri="{FF2B5EF4-FFF2-40B4-BE49-F238E27FC236}">
                <a16:creationId xmlns:a16="http://schemas.microsoft.com/office/drawing/2014/main" id="{B3DE9261-65A9-E291-CAEA-659A2EBF7C34}"/>
              </a:ext>
            </a:extLst>
          </p:cNvPr>
          <p:cNvSpPr>
            <a:spLocks noGrp="1" noChangeAspect="1"/>
          </p:cNvSpPr>
          <p:nvPr>
            <p:ph type="pic" sz="quarter" idx="34" hasCustomPrompt="1"/>
          </p:nvPr>
        </p:nvSpPr>
        <p:spPr>
          <a:xfrm>
            <a:off x="9180097"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43" name="Text Placeholder 9">
            <a:extLst>
              <a:ext uri="{FF2B5EF4-FFF2-40B4-BE49-F238E27FC236}">
                <a16:creationId xmlns:a16="http://schemas.microsoft.com/office/drawing/2014/main" id="{EE33FF62-5E85-97D3-90FF-434FBB679739}"/>
              </a:ext>
            </a:extLst>
          </p:cNvPr>
          <p:cNvSpPr>
            <a:spLocks noGrp="1"/>
          </p:cNvSpPr>
          <p:nvPr>
            <p:ph type="body" sz="quarter" idx="35" hasCustomPrompt="1"/>
          </p:nvPr>
        </p:nvSpPr>
        <p:spPr>
          <a:xfrm>
            <a:off x="9180266"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44" name="Text Placeholder 9">
            <a:extLst>
              <a:ext uri="{FF2B5EF4-FFF2-40B4-BE49-F238E27FC236}">
                <a16:creationId xmlns:a16="http://schemas.microsoft.com/office/drawing/2014/main" id="{CB8313D7-8696-56A6-4111-8F8868A0CC3C}"/>
              </a:ext>
            </a:extLst>
          </p:cNvPr>
          <p:cNvSpPr>
            <a:spLocks noGrp="1"/>
          </p:cNvSpPr>
          <p:nvPr>
            <p:ph type="body" sz="quarter" idx="36" hasCustomPrompt="1"/>
          </p:nvPr>
        </p:nvSpPr>
        <p:spPr>
          <a:xfrm>
            <a:off x="9180266"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45" name="Text Placeholder 60">
            <a:extLst>
              <a:ext uri="{FF2B5EF4-FFF2-40B4-BE49-F238E27FC236}">
                <a16:creationId xmlns:a16="http://schemas.microsoft.com/office/drawing/2014/main" id="{5C6AFB6A-0AE9-13D5-17C5-4DF19C496166}"/>
              </a:ext>
            </a:extLst>
          </p:cNvPr>
          <p:cNvSpPr>
            <a:spLocks noGrp="1"/>
          </p:cNvSpPr>
          <p:nvPr>
            <p:ph type="body" sz="quarter" idx="37" hasCustomPrompt="1"/>
          </p:nvPr>
        </p:nvSpPr>
        <p:spPr>
          <a:xfrm>
            <a:off x="9179634" y="2672675"/>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48" name="Picture Placeholder 27">
            <a:extLst>
              <a:ext uri="{FF2B5EF4-FFF2-40B4-BE49-F238E27FC236}">
                <a16:creationId xmlns:a16="http://schemas.microsoft.com/office/drawing/2014/main" id="{C2EAAE6D-3F24-6AA7-B53E-796E3508ECF6}"/>
              </a:ext>
            </a:extLst>
          </p:cNvPr>
          <p:cNvSpPr>
            <a:spLocks noGrp="1" noChangeAspect="1"/>
          </p:cNvSpPr>
          <p:nvPr>
            <p:ph type="pic" sz="quarter" idx="38" hasCustomPrompt="1"/>
          </p:nvPr>
        </p:nvSpPr>
        <p:spPr>
          <a:xfrm>
            <a:off x="577966"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49" name="Text Placeholder 9">
            <a:extLst>
              <a:ext uri="{FF2B5EF4-FFF2-40B4-BE49-F238E27FC236}">
                <a16:creationId xmlns:a16="http://schemas.microsoft.com/office/drawing/2014/main" id="{561FB8CB-6C12-2910-CDB3-045E4E8392DA}"/>
              </a:ext>
            </a:extLst>
          </p:cNvPr>
          <p:cNvSpPr>
            <a:spLocks noGrp="1"/>
          </p:cNvSpPr>
          <p:nvPr>
            <p:ph type="body" sz="quarter" idx="39" hasCustomPrompt="1"/>
          </p:nvPr>
        </p:nvSpPr>
        <p:spPr>
          <a:xfrm>
            <a:off x="578135"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50" name="Text Placeholder 9">
            <a:extLst>
              <a:ext uri="{FF2B5EF4-FFF2-40B4-BE49-F238E27FC236}">
                <a16:creationId xmlns:a16="http://schemas.microsoft.com/office/drawing/2014/main" id="{FCB20031-81EE-18B5-4060-449D3A13D0AF}"/>
              </a:ext>
            </a:extLst>
          </p:cNvPr>
          <p:cNvSpPr>
            <a:spLocks noGrp="1"/>
          </p:cNvSpPr>
          <p:nvPr>
            <p:ph type="body" sz="quarter" idx="40" hasCustomPrompt="1"/>
          </p:nvPr>
        </p:nvSpPr>
        <p:spPr>
          <a:xfrm>
            <a:off x="578135"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51" name="Text Placeholder 60">
            <a:extLst>
              <a:ext uri="{FF2B5EF4-FFF2-40B4-BE49-F238E27FC236}">
                <a16:creationId xmlns:a16="http://schemas.microsoft.com/office/drawing/2014/main" id="{A1B58D8F-D9DE-5ACA-D020-B629092F8F51}"/>
              </a:ext>
            </a:extLst>
          </p:cNvPr>
          <p:cNvSpPr>
            <a:spLocks noGrp="1"/>
          </p:cNvSpPr>
          <p:nvPr>
            <p:ph type="body" sz="quarter" idx="41" hasCustomPrompt="1"/>
          </p:nvPr>
        </p:nvSpPr>
        <p:spPr>
          <a:xfrm>
            <a:off x="577503"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54" name="Picture Placeholder 27">
            <a:extLst>
              <a:ext uri="{FF2B5EF4-FFF2-40B4-BE49-F238E27FC236}">
                <a16:creationId xmlns:a16="http://schemas.microsoft.com/office/drawing/2014/main" id="{7B914CB1-04BB-16DC-BDCB-A953F228F847}"/>
              </a:ext>
            </a:extLst>
          </p:cNvPr>
          <p:cNvSpPr>
            <a:spLocks noGrp="1" noChangeAspect="1"/>
          </p:cNvSpPr>
          <p:nvPr>
            <p:ph type="pic" sz="quarter" idx="42" hasCustomPrompt="1"/>
          </p:nvPr>
        </p:nvSpPr>
        <p:spPr>
          <a:xfrm>
            <a:off x="3447038"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55" name="Text Placeholder 9">
            <a:extLst>
              <a:ext uri="{FF2B5EF4-FFF2-40B4-BE49-F238E27FC236}">
                <a16:creationId xmlns:a16="http://schemas.microsoft.com/office/drawing/2014/main" id="{F735CC2D-4B8A-2520-9A08-92A34F8C681F}"/>
              </a:ext>
            </a:extLst>
          </p:cNvPr>
          <p:cNvSpPr>
            <a:spLocks noGrp="1"/>
          </p:cNvSpPr>
          <p:nvPr>
            <p:ph type="body" sz="quarter" idx="43" hasCustomPrompt="1"/>
          </p:nvPr>
        </p:nvSpPr>
        <p:spPr>
          <a:xfrm>
            <a:off x="3447207"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56" name="Text Placeholder 9">
            <a:extLst>
              <a:ext uri="{FF2B5EF4-FFF2-40B4-BE49-F238E27FC236}">
                <a16:creationId xmlns:a16="http://schemas.microsoft.com/office/drawing/2014/main" id="{3EF6C774-228E-34B8-040A-E6EB984803FB}"/>
              </a:ext>
            </a:extLst>
          </p:cNvPr>
          <p:cNvSpPr>
            <a:spLocks noGrp="1"/>
          </p:cNvSpPr>
          <p:nvPr>
            <p:ph type="body" sz="quarter" idx="44" hasCustomPrompt="1"/>
          </p:nvPr>
        </p:nvSpPr>
        <p:spPr>
          <a:xfrm>
            <a:off x="3447207"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57" name="Text Placeholder 60">
            <a:extLst>
              <a:ext uri="{FF2B5EF4-FFF2-40B4-BE49-F238E27FC236}">
                <a16:creationId xmlns:a16="http://schemas.microsoft.com/office/drawing/2014/main" id="{82A6E8B5-67F5-ABB0-0E51-85344D38080F}"/>
              </a:ext>
            </a:extLst>
          </p:cNvPr>
          <p:cNvSpPr>
            <a:spLocks noGrp="1"/>
          </p:cNvSpPr>
          <p:nvPr>
            <p:ph type="body" sz="quarter" idx="45" hasCustomPrompt="1"/>
          </p:nvPr>
        </p:nvSpPr>
        <p:spPr>
          <a:xfrm>
            <a:off x="3446575"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60" name="Picture Placeholder 27">
            <a:extLst>
              <a:ext uri="{FF2B5EF4-FFF2-40B4-BE49-F238E27FC236}">
                <a16:creationId xmlns:a16="http://schemas.microsoft.com/office/drawing/2014/main" id="{9FFE4F2C-AAF1-A00C-DBB4-5DE469F2855C}"/>
              </a:ext>
            </a:extLst>
          </p:cNvPr>
          <p:cNvSpPr>
            <a:spLocks noGrp="1" noChangeAspect="1"/>
          </p:cNvSpPr>
          <p:nvPr>
            <p:ph type="pic" sz="quarter" idx="46" hasCustomPrompt="1"/>
          </p:nvPr>
        </p:nvSpPr>
        <p:spPr>
          <a:xfrm>
            <a:off x="6311025"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61" name="Text Placeholder 9">
            <a:extLst>
              <a:ext uri="{FF2B5EF4-FFF2-40B4-BE49-F238E27FC236}">
                <a16:creationId xmlns:a16="http://schemas.microsoft.com/office/drawing/2014/main" id="{59EEF1C7-10DF-02B9-57B4-D008CED46F0D}"/>
              </a:ext>
            </a:extLst>
          </p:cNvPr>
          <p:cNvSpPr>
            <a:spLocks noGrp="1"/>
          </p:cNvSpPr>
          <p:nvPr>
            <p:ph type="body" sz="quarter" idx="47" hasCustomPrompt="1"/>
          </p:nvPr>
        </p:nvSpPr>
        <p:spPr>
          <a:xfrm>
            <a:off x="6311194"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62" name="Text Placeholder 9">
            <a:extLst>
              <a:ext uri="{FF2B5EF4-FFF2-40B4-BE49-F238E27FC236}">
                <a16:creationId xmlns:a16="http://schemas.microsoft.com/office/drawing/2014/main" id="{F320F718-4F94-4ABF-95E4-6AFB54CFAF7C}"/>
              </a:ext>
            </a:extLst>
          </p:cNvPr>
          <p:cNvSpPr>
            <a:spLocks noGrp="1"/>
          </p:cNvSpPr>
          <p:nvPr>
            <p:ph type="body" sz="quarter" idx="48" hasCustomPrompt="1"/>
          </p:nvPr>
        </p:nvSpPr>
        <p:spPr>
          <a:xfrm>
            <a:off x="6311194"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3" name="Text Placeholder 60">
            <a:extLst>
              <a:ext uri="{FF2B5EF4-FFF2-40B4-BE49-F238E27FC236}">
                <a16:creationId xmlns:a16="http://schemas.microsoft.com/office/drawing/2014/main" id="{F208F0F2-CE4A-EB63-26DA-EBB7B539D38F}"/>
              </a:ext>
            </a:extLst>
          </p:cNvPr>
          <p:cNvSpPr>
            <a:spLocks noGrp="1"/>
          </p:cNvSpPr>
          <p:nvPr>
            <p:ph type="body" sz="quarter" idx="49" hasCustomPrompt="1"/>
          </p:nvPr>
        </p:nvSpPr>
        <p:spPr>
          <a:xfrm>
            <a:off x="6310562"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66" name="Picture Placeholder 27">
            <a:extLst>
              <a:ext uri="{FF2B5EF4-FFF2-40B4-BE49-F238E27FC236}">
                <a16:creationId xmlns:a16="http://schemas.microsoft.com/office/drawing/2014/main" id="{3967D105-855E-6156-3D85-54210FEE53E1}"/>
              </a:ext>
            </a:extLst>
          </p:cNvPr>
          <p:cNvSpPr>
            <a:spLocks noGrp="1" noChangeAspect="1"/>
          </p:cNvSpPr>
          <p:nvPr>
            <p:ph type="pic" sz="quarter" idx="50" hasCustomPrompt="1"/>
          </p:nvPr>
        </p:nvSpPr>
        <p:spPr>
          <a:xfrm>
            <a:off x="9180097"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67" name="Text Placeholder 9">
            <a:extLst>
              <a:ext uri="{FF2B5EF4-FFF2-40B4-BE49-F238E27FC236}">
                <a16:creationId xmlns:a16="http://schemas.microsoft.com/office/drawing/2014/main" id="{3A94CC0E-0029-E645-02BE-E169BE1F328D}"/>
              </a:ext>
            </a:extLst>
          </p:cNvPr>
          <p:cNvSpPr>
            <a:spLocks noGrp="1"/>
          </p:cNvSpPr>
          <p:nvPr>
            <p:ph type="body" sz="quarter" idx="51" hasCustomPrompt="1"/>
          </p:nvPr>
        </p:nvSpPr>
        <p:spPr>
          <a:xfrm>
            <a:off x="9180266"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68" name="Text Placeholder 9">
            <a:extLst>
              <a:ext uri="{FF2B5EF4-FFF2-40B4-BE49-F238E27FC236}">
                <a16:creationId xmlns:a16="http://schemas.microsoft.com/office/drawing/2014/main" id="{00C6FA26-ACFE-2E97-30C5-26A08BF6FD83}"/>
              </a:ext>
            </a:extLst>
          </p:cNvPr>
          <p:cNvSpPr>
            <a:spLocks noGrp="1"/>
          </p:cNvSpPr>
          <p:nvPr>
            <p:ph type="body" sz="quarter" idx="52" hasCustomPrompt="1"/>
          </p:nvPr>
        </p:nvSpPr>
        <p:spPr>
          <a:xfrm>
            <a:off x="9180266"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9" name="Text Placeholder 60">
            <a:extLst>
              <a:ext uri="{FF2B5EF4-FFF2-40B4-BE49-F238E27FC236}">
                <a16:creationId xmlns:a16="http://schemas.microsoft.com/office/drawing/2014/main" id="{6736ED04-CE9B-F759-4DD2-DA99A1A45A74}"/>
              </a:ext>
            </a:extLst>
          </p:cNvPr>
          <p:cNvSpPr>
            <a:spLocks noGrp="1"/>
          </p:cNvSpPr>
          <p:nvPr>
            <p:ph type="body" sz="quarter" idx="53" hasCustomPrompt="1"/>
          </p:nvPr>
        </p:nvSpPr>
        <p:spPr>
          <a:xfrm>
            <a:off x="9179634"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pic>
        <p:nvPicPr>
          <p:cNvPr id="7" name="GroupM_SingleColor_Logo_Navy_RGB.png">
            <a:extLst>
              <a:ext uri="{FF2B5EF4-FFF2-40B4-BE49-F238E27FC236}">
                <a16:creationId xmlns:a16="http://schemas.microsoft.com/office/drawing/2014/main" id="{BB0CD5FD-E691-6A2F-6F62-1DBD222F33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114920565"/>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397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am Callou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9866312" cy="410400"/>
          </a:xfrm>
        </p:spPr>
        <p:txBody>
          <a:bodyPr/>
          <a:lstStyle/>
          <a:p>
            <a:r>
              <a:rPr lang="en-US"/>
              <a:t>The team call out cards</a:t>
            </a:r>
          </a:p>
        </p:txBody>
      </p:sp>
      <p:sp>
        <p:nvSpPr>
          <p:cNvPr id="5" name="Rectangle 4">
            <a:extLst>
              <a:ext uri="{FF2B5EF4-FFF2-40B4-BE49-F238E27FC236}">
                <a16:creationId xmlns:a16="http://schemas.microsoft.com/office/drawing/2014/main" id="{6BDFE3C3-F856-3CE9-E991-93D6DC2E7666}"/>
              </a:ext>
            </a:extLst>
          </p:cNvPr>
          <p:cNvSpPr/>
          <p:nvPr userDrawn="1"/>
        </p:nvSpPr>
        <p:spPr>
          <a:xfrm>
            <a:off x="561668" y="1459087"/>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 name="Rectangle 5">
            <a:extLst>
              <a:ext uri="{FF2B5EF4-FFF2-40B4-BE49-F238E27FC236}">
                <a16:creationId xmlns:a16="http://schemas.microsoft.com/office/drawing/2014/main" id="{1F2B283C-0E36-DF14-E1FA-7FC62E2578AE}"/>
              </a:ext>
            </a:extLst>
          </p:cNvPr>
          <p:cNvSpPr/>
          <p:nvPr userDrawn="1"/>
        </p:nvSpPr>
        <p:spPr>
          <a:xfrm>
            <a:off x="562751" y="3506709"/>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4" name="Picture Placeholder 27">
            <a:extLst>
              <a:ext uri="{FF2B5EF4-FFF2-40B4-BE49-F238E27FC236}">
                <a16:creationId xmlns:a16="http://schemas.microsoft.com/office/drawing/2014/main" id="{8500506F-DF6E-30B4-1FD8-74F8866D4022}"/>
              </a:ext>
            </a:extLst>
          </p:cNvPr>
          <p:cNvSpPr>
            <a:spLocks noGrp="1" noChangeAspect="1"/>
          </p:cNvSpPr>
          <p:nvPr>
            <p:ph type="pic" sz="quarter" idx="12" hasCustomPrompt="1"/>
          </p:nvPr>
        </p:nvSpPr>
        <p:spPr>
          <a:xfrm>
            <a:off x="721187"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0" name="Text Placeholder 9">
            <a:extLst>
              <a:ext uri="{FF2B5EF4-FFF2-40B4-BE49-F238E27FC236}">
                <a16:creationId xmlns:a16="http://schemas.microsoft.com/office/drawing/2014/main" id="{8B299E47-F501-7107-8C2F-9546F0990F6D}"/>
              </a:ext>
            </a:extLst>
          </p:cNvPr>
          <p:cNvSpPr>
            <a:spLocks noGrp="1"/>
          </p:cNvSpPr>
          <p:nvPr>
            <p:ph type="body" sz="quarter" idx="10" hasCustomPrompt="1"/>
          </p:nvPr>
        </p:nvSpPr>
        <p:spPr>
          <a:xfrm>
            <a:off x="721356"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1" name="Text Placeholder 9">
            <a:extLst>
              <a:ext uri="{FF2B5EF4-FFF2-40B4-BE49-F238E27FC236}">
                <a16:creationId xmlns:a16="http://schemas.microsoft.com/office/drawing/2014/main" id="{814D151E-0AA2-E32F-78E3-F07601C0C84D}"/>
              </a:ext>
            </a:extLst>
          </p:cNvPr>
          <p:cNvSpPr>
            <a:spLocks noGrp="1"/>
          </p:cNvSpPr>
          <p:nvPr>
            <p:ph type="body" sz="quarter" idx="11" hasCustomPrompt="1"/>
          </p:nvPr>
        </p:nvSpPr>
        <p:spPr>
          <a:xfrm>
            <a:off x="721356"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61" name="Text Placeholder 60">
            <a:extLst>
              <a:ext uri="{FF2B5EF4-FFF2-40B4-BE49-F238E27FC236}">
                <a16:creationId xmlns:a16="http://schemas.microsoft.com/office/drawing/2014/main" id="{9DBAEA1E-5B0B-5182-E230-76FE5005AE1C}"/>
              </a:ext>
            </a:extLst>
          </p:cNvPr>
          <p:cNvSpPr>
            <a:spLocks noGrp="1"/>
          </p:cNvSpPr>
          <p:nvPr>
            <p:ph type="body" sz="quarter" idx="13" hasCustomPrompt="1"/>
          </p:nvPr>
        </p:nvSpPr>
        <p:spPr>
          <a:xfrm>
            <a:off x="720724" y="2672675"/>
            <a:ext cx="2141745" cy="695344"/>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28" name="Rectangle 127">
            <a:extLst>
              <a:ext uri="{FF2B5EF4-FFF2-40B4-BE49-F238E27FC236}">
                <a16:creationId xmlns:a16="http://schemas.microsoft.com/office/drawing/2014/main" id="{0D796C4D-4622-F718-6286-D738A0F75390}"/>
              </a:ext>
            </a:extLst>
          </p:cNvPr>
          <p:cNvSpPr/>
          <p:nvPr userDrawn="1"/>
        </p:nvSpPr>
        <p:spPr>
          <a:xfrm>
            <a:off x="3430740" y="1459087"/>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Rectangle 128">
            <a:extLst>
              <a:ext uri="{FF2B5EF4-FFF2-40B4-BE49-F238E27FC236}">
                <a16:creationId xmlns:a16="http://schemas.microsoft.com/office/drawing/2014/main" id="{3D7A6DCA-3872-503B-609C-A83FC85E7644}"/>
              </a:ext>
            </a:extLst>
          </p:cNvPr>
          <p:cNvSpPr/>
          <p:nvPr userDrawn="1"/>
        </p:nvSpPr>
        <p:spPr>
          <a:xfrm>
            <a:off x="3431823" y="3506709"/>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0" name="Picture Placeholder 27">
            <a:extLst>
              <a:ext uri="{FF2B5EF4-FFF2-40B4-BE49-F238E27FC236}">
                <a16:creationId xmlns:a16="http://schemas.microsoft.com/office/drawing/2014/main" id="{CC480690-C65F-39D8-0775-FF4F9EF4D95B}"/>
              </a:ext>
            </a:extLst>
          </p:cNvPr>
          <p:cNvSpPr>
            <a:spLocks noGrp="1" noChangeAspect="1"/>
          </p:cNvSpPr>
          <p:nvPr>
            <p:ph type="pic" sz="quarter" idx="26" hasCustomPrompt="1"/>
          </p:nvPr>
        </p:nvSpPr>
        <p:spPr>
          <a:xfrm>
            <a:off x="3590259"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31" name="Text Placeholder 9">
            <a:extLst>
              <a:ext uri="{FF2B5EF4-FFF2-40B4-BE49-F238E27FC236}">
                <a16:creationId xmlns:a16="http://schemas.microsoft.com/office/drawing/2014/main" id="{E06E9E03-2E1E-93F1-3860-43CB9DA6F2DE}"/>
              </a:ext>
            </a:extLst>
          </p:cNvPr>
          <p:cNvSpPr>
            <a:spLocks noGrp="1"/>
          </p:cNvSpPr>
          <p:nvPr>
            <p:ph type="body" sz="quarter" idx="27" hasCustomPrompt="1"/>
          </p:nvPr>
        </p:nvSpPr>
        <p:spPr>
          <a:xfrm>
            <a:off x="3590428"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32" name="Text Placeholder 9">
            <a:extLst>
              <a:ext uri="{FF2B5EF4-FFF2-40B4-BE49-F238E27FC236}">
                <a16:creationId xmlns:a16="http://schemas.microsoft.com/office/drawing/2014/main" id="{83C85C0C-02B2-6C9C-04F4-27FAF6BED37B}"/>
              </a:ext>
            </a:extLst>
          </p:cNvPr>
          <p:cNvSpPr>
            <a:spLocks noGrp="1"/>
          </p:cNvSpPr>
          <p:nvPr>
            <p:ph type="body" sz="quarter" idx="28" hasCustomPrompt="1"/>
          </p:nvPr>
        </p:nvSpPr>
        <p:spPr>
          <a:xfrm>
            <a:off x="3590428"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3" name="Text Placeholder 60">
            <a:extLst>
              <a:ext uri="{FF2B5EF4-FFF2-40B4-BE49-F238E27FC236}">
                <a16:creationId xmlns:a16="http://schemas.microsoft.com/office/drawing/2014/main" id="{F6467463-8411-DA0E-91F5-1F43B3C60D17}"/>
              </a:ext>
            </a:extLst>
          </p:cNvPr>
          <p:cNvSpPr>
            <a:spLocks noGrp="1"/>
          </p:cNvSpPr>
          <p:nvPr>
            <p:ph type="body" sz="quarter" idx="29" hasCustomPrompt="1"/>
          </p:nvPr>
        </p:nvSpPr>
        <p:spPr>
          <a:xfrm>
            <a:off x="3589796" y="2672675"/>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34" name="Rectangle 133">
            <a:extLst>
              <a:ext uri="{FF2B5EF4-FFF2-40B4-BE49-F238E27FC236}">
                <a16:creationId xmlns:a16="http://schemas.microsoft.com/office/drawing/2014/main" id="{8A13975E-E2A9-5751-9022-547ED92C7EAE}"/>
              </a:ext>
            </a:extLst>
          </p:cNvPr>
          <p:cNvSpPr/>
          <p:nvPr userDrawn="1"/>
        </p:nvSpPr>
        <p:spPr>
          <a:xfrm>
            <a:off x="6294727" y="1459087"/>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Rectangle 134">
            <a:extLst>
              <a:ext uri="{FF2B5EF4-FFF2-40B4-BE49-F238E27FC236}">
                <a16:creationId xmlns:a16="http://schemas.microsoft.com/office/drawing/2014/main" id="{60FDCAF8-69C8-0139-63F2-9326347FF2CF}"/>
              </a:ext>
            </a:extLst>
          </p:cNvPr>
          <p:cNvSpPr/>
          <p:nvPr userDrawn="1"/>
        </p:nvSpPr>
        <p:spPr>
          <a:xfrm>
            <a:off x="6295810" y="3506709"/>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6" name="Picture Placeholder 27">
            <a:extLst>
              <a:ext uri="{FF2B5EF4-FFF2-40B4-BE49-F238E27FC236}">
                <a16:creationId xmlns:a16="http://schemas.microsoft.com/office/drawing/2014/main" id="{3BC8145C-2BE3-5EF0-963C-2D7FC385300F}"/>
              </a:ext>
            </a:extLst>
          </p:cNvPr>
          <p:cNvSpPr>
            <a:spLocks noGrp="1" noChangeAspect="1"/>
          </p:cNvSpPr>
          <p:nvPr>
            <p:ph type="pic" sz="quarter" idx="30" hasCustomPrompt="1"/>
          </p:nvPr>
        </p:nvSpPr>
        <p:spPr>
          <a:xfrm>
            <a:off x="6454246"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37" name="Text Placeholder 9">
            <a:extLst>
              <a:ext uri="{FF2B5EF4-FFF2-40B4-BE49-F238E27FC236}">
                <a16:creationId xmlns:a16="http://schemas.microsoft.com/office/drawing/2014/main" id="{F15D89F4-3778-1887-1832-AB0CE4E22F85}"/>
              </a:ext>
            </a:extLst>
          </p:cNvPr>
          <p:cNvSpPr>
            <a:spLocks noGrp="1"/>
          </p:cNvSpPr>
          <p:nvPr>
            <p:ph type="body" sz="quarter" idx="31" hasCustomPrompt="1"/>
          </p:nvPr>
        </p:nvSpPr>
        <p:spPr>
          <a:xfrm>
            <a:off x="6454415"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38" name="Text Placeholder 9">
            <a:extLst>
              <a:ext uri="{FF2B5EF4-FFF2-40B4-BE49-F238E27FC236}">
                <a16:creationId xmlns:a16="http://schemas.microsoft.com/office/drawing/2014/main" id="{E1D79276-9707-E98D-F106-65A8F0CC73E3}"/>
              </a:ext>
            </a:extLst>
          </p:cNvPr>
          <p:cNvSpPr>
            <a:spLocks noGrp="1"/>
          </p:cNvSpPr>
          <p:nvPr>
            <p:ph type="body" sz="quarter" idx="32" hasCustomPrompt="1"/>
          </p:nvPr>
        </p:nvSpPr>
        <p:spPr>
          <a:xfrm>
            <a:off x="6454415"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9" name="Text Placeholder 60">
            <a:extLst>
              <a:ext uri="{FF2B5EF4-FFF2-40B4-BE49-F238E27FC236}">
                <a16:creationId xmlns:a16="http://schemas.microsoft.com/office/drawing/2014/main" id="{3C160473-E395-191F-A644-70A1964F8C7E}"/>
              </a:ext>
            </a:extLst>
          </p:cNvPr>
          <p:cNvSpPr>
            <a:spLocks noGrp="1"/>
          </p:cNvSpPr>
          <p:nvPr>
            <p:ph type="body" sz="quarter" idx="33" hasCustomPrompt="1"/>
          </p:nvPr>
        </p:nvSpPr>
        <p:spPr>
          <a:xfrm>
            <a:off x="6453783" y="2672675"/>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40" name="Rectangle 139">
            <a:extLst>
              <a:ext uri="{FF2B5EF4-FFF2-40B4-BE49-F238E27FC236}">
                <a16:creationId xmlns:a16="http://schemas.microsoft.com/office/drawing/2014/main" id="{C44B706B-4D6E-E4F3-7030-A27742F3E7EF}"/>
              </a:ext>
            </a:extLst>
          </p:cNvPr>
          <p:cNvSpPr/>
          <p:nvPr userDrawn="1"/>
        </p:nvSpPr>
        <p:spPr>
          <a:xfrm>
            <a:off x="9163799" y="1459087"/>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 name="Rectangle 140">
            <a:extLst>
              <a:ext uri="{FF2B5EF4-FFF2-40B4-BE49-F238E27FC236}">
                <a16:creationId xmlns:a16="http://schemas.microsoft.com/office/drawing/2014/main" id="{E8D0196E-1F37-B978-6A11-F23057081578}"/>
              </a:ext>
            </a:extLst>
          </p:cNvPr>
          <p:cNvSpPr/>
          <p:nvPr userDrawn="1"/>
        </p:nvSpPr>
        <p:spPr>
          <a:xfrm>
            <a:off x="9164882" y="3506709"/>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42" name="Picture Placeholder 27">
            <a:extLst>
              <a:ext uri="{FF2B5EF4-FFF2-40B4-BE49-F238E27FC236}">
                <a16:creationId xmlns:a16="http://schemas.microsoft.com/office/drawing/2014/main" id="{B3DE9261-65A9-E291-CAEA-659A2EBF7C34}"/>
              </a:ext>
            </a:extLst>
          </p:cNvPr>
          <p:cNvSpPr>
            <a:spLocks noGrp="1" noChangeAspect="1"/>
          </p:cNvSpPr>
          <p:nvPr>
            <p:ph type="pic" sz="quarter" idx="34" hasCustomPrompt="1"/>
          </p:nvPr>
        </p:nvSpPr>
        <p:spPr>
          <a:xfrm>
            <a:off x="9323318"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43" name="Text Placeholder 9">
            <a:extLst>
              <a:ext uri="{FF2B5EF4-FFF2-40B4-BE49-F238E27FC236}">
                <a16:creationId xmlns:a16="http://schemas.microsoft.com/office/drawing/2014/main" id="{EE33FF62-5E85-97D3-90FF-434FBB679739}"/>
              </a:ext>
            </a:extLst>
          </p:cNvPr>
          <p:cNvSpPr>
            <a:spLocks noGrp="1"/>
          </p:cNvSpPr>
          <p:nvPr>
            <p:ph type="body" sz="quarter" idx="35" hasCustomPrompt="1"/>
          </p:nvPr>
        </p:nvSpPr>
        <p:spPr>
          <a:xfrm>
            <a:off x="9323487"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44" name="Text Placeholder 9">
            <a:extLst>
              <a:ext uri="{FF2B5EF4-FFF2-40B4-BE49-F238E27FC236}">
                <a16:creationId xmlns:a16="http://schemas.microsoft.com/office/drawing/2014/main" id="{CB8313D7-8696-56A6-4111-8F8868A0CC3C}"/>
              </a:ext>
            </a:extLst>
          </p:cNvPr>
          <p:cNvSpPr>
            <a:spLocks noGrp="1"/>
          </p:cNvSpPr>
          <p:nvPr>
            <p:ph type="body" sz="quarter" idx="36" hasCustomPrompt="1"/>
          </p:nvPr>
        </p:nvSpPr>
        <p:spPr>
          <a:xfrm>
            <a:off x="9323487"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45" name="Text Placeholder 60">
            <a:extLst>
              <a:ext uri="{FF2B5EF4-FFF2-40B4-BE49-F238E27FC236}">
                <a16:creationId xmlns:a16="http://schemas.microsoft.com/office/drawing/2014/main" id="{5C6AFB6A-0AE9-13D5-17C5-4DF19C496166}"/>
              </a:ext>
            </a:extLst>
          </p:cNvPr>
          <p:cNvSpPr>
            <a:spLocks noGrp="1"/>
          </p:cNvSpPr>
          <p:nvPr>
            <p:ph type="body" sz="quarter" idx="37" hasCustomPrompt="1"/>
          </p:nvPr>
        </p:nvSpPr>
        <p:spPr>
          <a:xfrm>
            <a:off x="9322855" y="2672675"/>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46" name="Rectangle 145">
            <a:extLst>
              <a:ext uri="{FF2B5EF4-FFF2-40B4-BE49-F238E27FC236}">
                <a16:creationId xmlns:a16="http://schemas.microsoft.com/office/drawing/2014/main" id="{8AD424BA-40E8-9D08-5847-8F97C16E384C}"/>
              </a:ext>
            </a:extLst>
          </p:cNvPr>
          <p:cNvSpPr/>
          <p:nvPr userDrawn="1"/>
        </p:nvSpPr>
        <p:spPr>
          <a:xfrm>
            <a:off x="561668" y="4149726"/>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Rectangle 146">
            <a:extLst>
              <a:ext uri="{FF2B5EF4-FFF2-40B4-BE49-F238E27FC236}">
                <a16:creationId xmlns:a16="http://schemas.microsoft.com/office/drawing/2014/main" id="{8C3785F2-755C-3A3D-369F-7EBDB502CF5A}"/>
              </a:ext>
            </a:extLst>
          </p:cNvPr>
          <p:cNvSpPr/>
          <p:nvPr userDrawn="1"/>
        </p:nvSpPr>
        <p:spPr>
          <a:xfrm>
            <a:off x="562751" y="6201306"/>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48" name="Picture Placeholder 27">
            <a:extLst>
              <a:ext uri="{FF2B5EF4-FFF2-40B4-BE49-F238E27FC236}">
                <a16:creationId xmlns:a16="http://schemas.microsoft.com/office/drawing/2014/main" id="{C2EAAE6D-3F24-6AA7-B53E-796E3508ECF6}"/>
              </a:ext>
            </a:extLst>
          </p:cNvPr>
          <p:cNvSpPr>
            <a:spLocks noGrp="1" noChangeAspect="1"/>
          </p:cNvSpPr>
          <p:nvPr>
            <p:ph type="pic" sz="quarter" idx="38" hasCustomPrompt="1"/>
          </p:nvPr>
        </p:nvSpPr>
        <p:spPr>
          <a:xfrm>
            <a:off x="721187"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49" name="Text Placeholder 9">
            <a:extLst>
              <a:ext uri="{FF2B5EF4-FFF2-40B4-BE49-F238E27FC236}">
                <a16:creationId xmlns:a16="http://schemas.microsoft.com/office/drawing/2014/main" id="{561FB8CB-6C12-2910-CDB3-045E4E8392DA}"/>
              </a:ext>
            </a:extLst>
          </p:cNvPr>
          <p:cNvSpPr>
            <a:spLocks noGrp="1"/>
          </p:cNvSpPr>
          <p:nvPr>
            <p:ph type="body" sz="quarter" idx="39" hasCustomPrompt="1"/>
          </p:nvPr>
        </p:nvSpPr>
        <p:spPr>
          <a:xfrm>
            <a:off x="721356"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50" name="Text Placeholder 9">
            <a:extLst>
              <a:ext uri="{FF2B5EF4-FFF2-40B4-BE49-F238E27FC236}">
                <a16:creationId xmlns:a16="http://schemas.microsoft.com/office/drawing/2014/main" id="{FCB20031-81EE-18B5-4060-449D3A13D0AF}"/>
              </a:ext>
            </a:extLst>
          </p:cNvPr>
          <p:cNvSpPr>
            <a:spLocks noGrp="1"/>
          </p:cNvSpPr>
          <p:nvPr>
            <p:ph type="body" sz="quarter" idx="40" hasCustomPrompt="1"/>
          </p:nvPr>
        </p:nvSpPr>
        <p:spPr>
          <a:xfrm>
            <a:off x="721356"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51" name="Text Placeholder 60">
            <a:extLst>
              <a:ext uri="{FF2B5EF4-FFF2-40B4-BE49-F238E27FC236}">
                <a16:creationId xmlns:a16="http://schemas.microsoft.com/office/drawing/2014/main" id="{A1B58D8F-D9DE-5ACA-D020-B629092F8F51}"/>
              </a:ext>
            </a:extLst>
          </p:cNvPr>
          <p:cNvSpPr>
            <a:spLocks noGrp="1"/>
          </p:cNvSpPr>
          <p:nvPr>
            <p:ph type="body" sz="quarter" idx="41" hasCustomPrompt="1"/>
          </p:nvPr>
        </p:nvSpPr>
        <p:spPr>
          <a:xfrm>
            <a:off x="720724"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52" name="Rectangle 151">
            <a:extLst>
              <a:ext uri="{FF2B5EF4-FFF2-40B4-BE49-F238E27FC236}">
                <a16:creationId xmlns:a16="http://schemas.microsoft.com/office/drawing/2014/main" id="{94E15B95-CCE1-B9D4-0F8F-66157C0F3FC7}"/>
              </a:ext>
            </a:extLst>
          </p:cNvPr>
          <p:cNvSpPr/>
          <p:nvPr userDrawn="1"/>
        </p:nvSpPr>
        <p:spPr>
          <a:xfrm>
            <a:off x="3430740" y="4149726"/>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 name="Rectangle 152">
            <a:extLst>
              <a:ext uri="{FF2B5EF4-FFF2-40B4-BE49-F238E27FC236}">
                <a16:creationId xmlns:a16="http://schemas.microsoft.com/office/drawing/2014/main" id="{E4D8E8F2-6D0B-F677-39B8-4FB9DBAB7B12}"/>
              </a:ext>
            </a:extLst>
          </p:cNvPr>
          <p:cNvSpPr/>
          <p:nvPr userDrawn="1"/>
        </p:nvSpPr>
        <p:spPr>
          <a:xfrm>
            <a:off x="3431823" y="6201306"/>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54" name="Picture Placeholder 27">
            <a:extLst>
              <a:ext uri="{FF2B5EF4-FFF2-40B4-BE49-F238E27FC236}">
                <a16:creationId xmlns:a16="http://schemas.microsoft.com/office/drawing/2014/main" id="{7B914CB1-04BB-16DC-BDCB-A953F228F847}"/>
              </a:ext>
            </a:extLst>
          </p:cNvPr>
          <p:cNvSpPr>
            <a:spLocks noGrp="1" noChangeAspect="1"/>
          </p:cNvSpPr>
          <p:nvPr>
            <p:ph type="pic" sz="quarter" idx="42" hasCustomPrompt="1"/>
          </p:nvPr>
        </p:nvSpPr>
        <p:spPr>
          <a:xfrm>
            <a:off x="3590259"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55" name="Text Placeholder 9">
            <a:extLst>
              <a:ext uri="{FF2B5EF4-FFF2-40B4-BE49-F238E27FC236}">
                <a16:creationId xmlns:a16="http://schemas.microsoft.com/office/drawing/2014/main" id="{F735CC2D-4B8A-2520-9A08-92A34F8C681F}"/>
              </a:ext>
            </a:extLst>
          </p:cNvPr>
          <p:cNvSpPr>
            <a:spLocks noGrp="1"/>
          </p:cNvSpPr>
          <p:nvPr>
            <p:ph type="body" sz="quarter" idx="43" hasCustomPrompt="1"/>
          </p:nvPr>
        </p:nvSpPr>
        <p:spPr>
          <a:xfrm>
            <a:off x="3590428"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56" name="Text Placeholder 9">
            <a:extLst>
              <a:ext uri="{FF2B5EF4-FFF2-40B4-BE49-F238E27FC236}">
                <a16:creationId xmlns:a16="http://schemas.microsoft.com/office/drawing/2014/main" id="{3EF6C774-228E-34B8-040A-E6EB984803FB}"/>
              </a:ext>
            </a:extLst>
          </p:cNvPr>
          <p:cNvSpPr>
            <a:spLocks noGrp="1"/>
          </p:cNvSpPr>
          <p:nvPr>
            <p:ph type="body" sz="quarter" idx="44" hasCustomPrompt="1"/>
          </p:nvPr>
        </p:nvSpPr>
        <p:spPr>
          <a:xfrm>
            <a:off x="3590428"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57" name="Text Placeholder 60">
            <a:extLst>
              <a:ext uri="{FF2B5EF4-FFF2-40B4-BE49-F238E27FC236}">
                <a16:creationId xmlns:a16="http://schemas.microsoft.com/office/drawing/2014/main" id="{82A6E8B5-67F5-ABB0-0E51-85344D38080F}"/>
              </a:ext>
            </a:extLst>
          </p:cNvPr>
          <p:cNvSpPr>
            <a:spLocks noGrp="1"/>
          </p:cNvSpPr>
          <p:nvPr>
            <p:ph type="body" sz="quarter" idx="45" hasCustomPrompt="1"/>
          </p:nvPr>
        </p:nvSpPr>
        <p:spPr>
          <a:xfrm>
            <a:off x="3589796"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58" name="Rectangle 157">
            <a:extLst>
              <a:ext uri="{FF2B5EF4-FFF2-40B4-BE49-F238E27FC236}">
                <a16:creationId xmlns:a16="http://schemas.microsoft.com/office/drawing/2014/main" id="{CB05C303-CF94-2938-C8F5-7CC84727022F}"/>
              </a:ext>
            </a:extLst>
          </p:cNvPr>
          <p:cNvSpPr/>
          <p:nvPr userDrawn="1"/>
        </p:nvSpPr>
        <p:spPr>
          <a:xfrm>
            <a:off x="6294727" y="4149726"/>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 name="Rectangle 158">
            <a:extLst>
              <a:ext uri="{FF2B5EF4-FFF2-40B4-BE49-F238E27FC236}">
                <a16:creationId xmlns:a16="http://schemas.microsoft.com/office/drawing/2014/main" id="{3FA83441-64AF-66AF-1BAB-AC59B48ED7FF}"/>
              </a:ext>
            </a:extLst>
          </p:cNvPr>
          <p:cNvSpPr/>
          <p:nvPr userDrawn="1"/>
        </p:nvSpPr>
        <p:spPr>
          <a:xfrm>
            <a:off x="6295810" y="6201306"/>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60" name="Picture Placeholder 27">
            <a:extLst>
              <a:ext uri="{FF2B5EF4-FFF2-40B4-BE49-F238E27FC236}">
                <a16:creationId xmlns:a16="http://schemas.microsoft.com/office/drawing/2014/main" id="{9FFE4F2C-AAF1-A00C-DBB4-5DE469F2855C}"/>
              </a:ext>
            </a:extLst>
          </p:cNvPr>
          <p:cNvSpPr>
            <a:spLocks noGrp="1" noChangeAspect="1"/>
          </p:cNvSpPr>
          <p:nvPr>
            <p:ph type="pic" sz="quarter" idx="46" hasCustomPrompt="1"/>
          </p:nvPr>
        </p:nvSpPr>
        <p:spPr>
          <a:xfrm>
            <a:off x="6454246"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61" name="Text Placeholder 9">
            <a:extLst>
              <a:ext uri="{FF2B5EF4-FFF2-40B4-BE49-F238E27FC236}">
                <a16:creationId xmlns:a16="http://schemas.microsoft.com/office/drawing/2014/main" id="{59EEF1C7-10DF-02B9-57B4-D008CED46F0D}"/>
              </a:ext>
            </a:extLst>
          </p:cNvPr>
          <p:cNvSpPr>
            <a:spLocks noGrp="1"/>
          </p:cNvSpPr>
          <p:nvPr>
            <p:ph type="body" sz="quarter" idx="47" hasCustomPrompt="1"/>
          </p:nvPr>
        </p:nvSpPr>
        <p:spPr>
          <a:xfrm>
            <a:off x="6454415"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62" name="Text Placeholder 9">
            <a:extLst>
              <a:ext uri="{FF2B5EF4-FFF2-40B4-BE49-F238E27FC236}">
                <a16:creationId xmlns:a16="http://schemas.microsoft.com/office/drawing/2014/main" id="{F320F718-4F94-4ABF-95E4-6AFB54CFAF7C}"/>
              </a:ext>
            </a:extLst>
          </p:cNvPr>
          <p:cNvSpPr>
            <a:spLocks noGrp="1"/>
          </p:cNvSpPr>
          <p:nvPr>
            <p:ph type="body" sz="quarter" idx="48" hasCustomPrompt="1"/>
          </p:nvPr>
        </p:nvSpPr>
        <p:spPr>
          <a:xfrm>
            <a:off x="6454415"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3" name="Text Placeholder 60">
            <a:extLst>
              <a:ext uri="{FF2B5EF4-FFF2-40B4-BE49-F238E27FC236}">
                <a16:creationId xmlns:a16="http://schemas.microsoft.com/office/drawing/2014/main" id="{F208F0F2-CE4A-EB63-26DA-EBB7B539D38F}"/>
              </a:ext>
            </a:extLst>
          </p:cNvPr>
          <p:cNvSpPr>
            <a:spLocks noGrp="1"/>
          </p:cNvSpPr>
          <p:nvPr>
            <p:ph type="body" sz="quarter" idx="49" hasCustomPrompt="1"/>
          </p:nvPr>
        </p:nvSpPr>
        <p:spPr>
          <a:xfrm>
            <a:off x="6453783"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64" name="Rectangle 163">
            <a:extLst>
              <a:ext uri="{FF2B5EF4-FFF2-40B4-BE49-F238E27FC236}">
                <a16:creationId xmlns:a16="http://schemas.microsoft.com/office/drawing/2014/main" id="{1A47BBF3-4DE0-4260-3930-7453CDA8767D}"/>
              </a:ext>
            </a:extLst>
          </p:cNvPr>
          <p:cNvSpPr/>
          <p:nvPr userDrawn="1"/>
        </p:nvSpPr>
        <p:spPr>
          <a:xfrm>
            <a:off x="9163799" y="4149726"/>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 name="Rectangle 164">
            <a:extLst>
              <a:ext uri="{FF2B5EF4-FFF2-40B4-BE49-F238E27FC236}">
                <a16:creationId xmlns:a16="http://schemas.microsoft.com/office/drawing/2014/main" id="{58482263-210B-FFC2-FFBA-18156987ACE0}"/>
              </a:ext>
            </a:extLst>
          </p:cNvPr>
          <p:cNvSpPr/>
          <p:nvPr userDrawn="1"/>
        </p:nvSpPr>
        <p:spPr>
          <a:xfrm>
            <a:off x="9164882" y="6201306"/>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66" name="Picture Placeholder 27">
            <a:extLst>
              <a:ext uri="{FF2B5EF4-FFF2-40B4-BE49-F238E27FC236}">
                <a16:creationId xmlns:a16="http://schemas.microsoft.com/office/drawing/2014/main" id="{3967D105-855E-6156-3D85-54210FEE53E1}"/>
              </a:ext>
            </a:extLst>
          </p:cNvPr>
          <p:cNvSpPr>
            <a:spLocks noGrp="1" noChangeAspect="1"/>
          </p:cNvSpPr>
          <p:nvPr>
            <p:ph type="pic" sz="quarter" idx="50" hasCustomPrompt="1"/>
          </p:nvPr>
        </p:nvSpPr>
        <p:spPr>
          <a:xfrm>
            <a:off x="9323318"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67" name="Text Placeholder 9">
            <a:extLst>
              <a:ext uri="{FF2B5EF4-FFF2-40B4-BE49-F238E27FC236}">
                <a16:creationId xmlns:a16="http://schemas.microsoft.com/office/drawing/2014/main" id="{3A94CC0E-0029-E645-02BE-E169BE1F328D}"/>
              </a:ext>
            </a:extLst>
          </p:cNvPr>
          <p:cNvSpPr>
            <a:spLocks noGrp="1"/>
          </p:cNvSpPr>
          <p:nvPr>
            <p:ph type="body" sz="quarter" idx="51" hasCustomPrompt="1"/>
          </p:nvPr>
        </p:nvSpPr>
        <p:spPr>
          <a:xfrm>
            <a:off x="9323487"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68" name="Text Placeholder 9">
            <a:extLst>
              <a:ext uri="{FF2B5EF4-FFF2-40B4-BE49-F238E27FC236}">
                <a16:creationId xmlns:a16="http://schemas.microsoft.com/office/drawing/2014/main" id="{00C6FA26-ACFE-2E97-30C5-26A08BF6FD83}"/>
              </a:ext>
            </a:extLst>
          </p:cNvPr>
          <p:cNvSpPr>
            <a:spLocks noGrp="1"/>
          </p:cNvSpPr>
          <p:nvPr>
            <p:ph type="body" sz="quarter" idx="52" hasCustomPrompt="1"/>
          </p:nvPr>
        </p:nvSpPr>
        <p:spPr>
          <a:xfrm>
            <a:off x="9323487"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9" name="Text Placeholder 60">
            <a:extLst>
              <a:ext uri="{FF2B5EF4-FFF2-40B4-BE49-F238E27FC236}">
                <a16:creationId xmlns:a16="http://schemas.microsoft.com/office/drawing/2014/main" id="{6736ED04-CE9B-F759-4DD2-DA99A1A45A74}"/>
              </a:ext>
            </a:extLst>
          </p:cNvPr>
          <p:cNvSpPr>
            <a:spLocks noGrp="1"/>
          </p:cNvSpPr>
          <p:nvPr>
            <p:ph type="body" sz="quarter" idx="53" hasCustomPrompt="1"/>
          </p:nvPr>
        </p:nvSpPr>
        <p:spPr>
          <a:xfrm>
            <a:off x="9322855"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pic>
        <p:nvPicPr>
          <p:cNvPr id="7" name="GroupM_SingleColor_Logo_Navy_RGB.png">
            <a:extLst>
              <a:ext uri="{FF2B5EF4-FFF2-40B4-BE49-F238E27FC236}">
                <a16:creationId xmlns:a16="http://schemas.microsoft.com/office/drawing/2014/main" id="{BB0CD5FD-E691-6A2F-6F62-1DBD222F33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344290875"/>
      </p:ext>
    </p:extLst>
  </p:cSld>
  <p:clrMapOvr>
    <a:masterClrMapping/>
  </p:clrMapOvr>
  <p:extLst>
    <p:ext uri="{DCECCB84-F9BA-43D5-87BE-67443E8EF086}">
      <p15:sldGuideLst xmlns:p15="http://schemas.microsoft.com/office/powerpoint/2012/main">
        <p15:guide id="1" orient="horz" pos="913" userDrawn="1">
          <p15:clr>
            <a:srgbClr val="FBAE40"/>
          </p15:clr>
        </p15:guide>
        <p15:guide id="2" orient="horz" pos="3974"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Half-Imag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C60396D-AB1D-B6BF-EC8C-7F6A1A1E04AB}"/>
              </a:ext>
            </a:extLst>
          </p:cNvPr>
          <p:cNvSpPr>
            <a:spLocks noGrp="1"/>
          </p:cNvSpPr>
          <p:nvPr>
            <p:ph type="pic" sz="quarter" idx="15" hasCustomPrompt="1"/>
          </p:nvPr>
        </p:nvSpPr>
        <p:spPr>
          <a:xfrm>
            <a:off x="6096000" y="2"/>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1">
              <a:lumMod val="50000"/>
            </a:schemeClr>
          </a:solidFill>
        </p:spPr>
        <p:txBody>
          <a:bodyPr wrap="square">
            <a:noAutofit/>
          </a:bodyPr>
          <a:lstStyle>
            <a:lvl1pPr marL="171450" indent="-171450">
              <a:buFont typeface="Arial" panose="020B0604020202020204" pitchFamily="34" charset="0"/>
              <a:buChar char="•"/>
              <a:defRPr>
                <a:solidFill>
                  <a:schemeClr val="bg1"/>
                </a:solidFill>
              </a:defRPr>
            </a:lvl1pPr>
          </a:lstStyle>
          <a:p>
            <a:r>
              <a:rPr lang="en-US"/>
              <a:t>Click icon to add your image &gt; right click “Send to back”</a:t>
            </a:r>
          </a:p>
          <a:p>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1"/>
            <a:ext cx="5184775" cy="1163034"/>
          </a:xfrm>
        </p:spPr>
        <p:txBody>
          <a:bodyPr anchor="b"/>
          <a:lstStyle/>
          <a:p>
            <a:r>
              <a:rPr lang="en-MY"/>
              <a:t>Click here to add your title which is detailed to the content on this slide</a:t>
            </a:r>
            <a:endParaRPr lang="en-US"/>
          </a:p>
        </p:txBody>
      </p:sp>
      <p:cxnSp>
        <p:nvCxnSpPr>
          <p:cNvPr id="7" name="Straight Connector 6">
            <a:extLst>
              <a:ext uri="{FF2B5EF4-FFF2-40B4-BE49-F238E27FC236}">
                <a16:creationId xmlns:a16="http://schemas.microsoft.com/office/drawing/2014/main" id="{C486211C-F8D3-5D8C-D7F1-F5E816CE47F2}"/>
              </a:ext>
            </a:extLst>
          </p:cNvPr>
          <p:cNvCxnSpPr/>
          <p:nvPr userDrawn="1"/>
        </p:nvCxnSpPr>
        <p:spPr>
          <a:xfrm>
            <a:off x="550863" y="1952714"/>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DAFD6A72-BEA2-8BB1-98B6-38D724F05136}"/>
              </a:ext>
            </a:extLst>
          </p:cNvPr>
          <p:cNvSpPr>
            <a:spLocks noGrp="1"/>
          </p:cNvSpPr>
          <p:nvPr>
            <p:ph type="body" sz="quarter" idx="13" hasCustomPrompt="1"/>
          </p:nvPr>
        </p:nvSpPr>
        <p:spPr>
          <a:xfrm>
            <a:off x="550863" y="2362200"/>
            <a:ext cx="5184775" cy="478711"/>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a:t>
            </a:r>
          </a:p>
        </p:txBody>
      </p:sp>
      <p:sp>
        <p:nvSpPr>
          <p:cNvPr id="11" name="Text Placeholder 10">
            <a:extLst>
              <a:ext uri="{FF2B5EF4-FFF2-40B4-BE49-F238E27FC236}">
                <a16:creationId xmlns:a16="http://schemas.microsoft.com/office/drawing/2014/main" id="{252274B7-B977-3B3B-D613-519B99F9F781}"/>
              </a:ext>
            </a:extLst>
          </p:cNvPr>
          <p:cNvSpPr>
            <a:spLocks noGrp="1"/>
          </p:cNvSpPr>
          <p:nvPr>
            <p:ph type="body" sz="quarter" idx="14" hasCustomPrompt="1"/>
          </p:nvPr>
        </p:nvSpPr>
        <p:spPr>
          <a:xfrm>
            <a:off x="550863" y="3019991"/>
            <a:ext cx="5184775" cy="3109346"/>
          </a:xfrm>
        </p:spPr>
        <p:txBody>
          <a:bodyPr/>
          <a:lstStyle>
            <a:lvl1pPr>
              <a:buClr>
                <a:schemeClr val="tx2"/>
              </a:buClr>
              <a:defRPr/>
            </a:lvl1pPr>
            <a:lvl2pPr>
              <a:buClr>
                <a:schemeClr val="tx2"/>
              </a:buClr>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endParaRPr lang="en-US" noProof="0">
              <a:sym typeface="Georgia"/>
            </a:endParaRPr>
          </a:p>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723426201"/>
      </p:ext>
    </p:extLst>
  </p:cSld>
  <p:clrMapOvr>
    <a:masterClrMapping/>
  </p:clrMapOvr>
  <p:extLst>
    <p:ext uri="{DCECCB84-F9BA-43D5-87BE-67443E8EF086}">
      <p15:sldGuideLst xmlns:p15="http://schemas.microsoft.com/office/powerpoint/2012/main">
        <p15:guide id="1" pos="3840" userDrawn="1">
          <p15:clr>
            <a:srgbClr val="FBAE40"/>
          </p15:clr>
        </p15:guide>
        <p15:guide id="2" pos="3613" userDrawn="1">
          <p15:clr>
            <a:srgbClr val="FBAE40"/>
          </p15:clr>
        </p15:guide>
        <p15:guide id="3" orient="horz" pos="1502"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Half-Image (Left)_Blu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C9CCF3A-417D-EFE3-D0B6-51ECD7856484}"/>
              </a:ext>
            </a:extLst>
          </p:cNvPr>
          <p:cNvSpPr>
            <a:spLocks noGrp="1"/>
          </p:cNvSpPr>
          <p:nvPr>
            <p:ph type="pic" sz="quarter" idx="18"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261938 h 6858000"/>
              <a:gd name="connsiteX3" fmla="*/ 6096000 w 6096000"/>
              <a:gd name="connsiteY3" fmla="*/ 988361 h 6858000"/>
              <a:gd name="connsiteX4" fmla="*/ 6096000 w 6096000"/>
              <a:gd name="connsiteY4" fmla="*/ 2982761 h 6858000"/>
              <a:gd name="connsiteX5" fmla="*/ 6096000 w 6096000"/>
              <a:gd name="connsiteY5" fmla="*/ 5284788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261938"/>
                </a:lnTo>
                <a:lnTo>
                  <a:pt x="6096000" y="988361"/>
                </a:lnTo>
                <a:lnTo>
                  <a:pt x="6096000" y="2982761"/>
                </a:lnTo>
                <a:lnTo>
                  <a:pt x="6096000" y="5284788"/>
                </a:lnTo>
                <a:lnTo>
                  <a:pt x="6096000" y="6858000"/>
                </a:lnTo>
                <a:lnTo>
                  <a:pt x="0" y="6858000"/>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4989512" y="1422860"/>
            <a:ext cx="6651625" cy="1116000"/>
          </a:xfrm>
        </p:spPr>
        <p:txBody>
          <a:bodyPr anchor="ctr"/>
          <a:lstStyle/>
          <a:p>
            <a:r>
              <a:rPr lang="en-MY"/>
              <a:t>Click here to add your title which is detailed and descriptive to the content on this slide</a:t>
            </a:r>
            <a:endParaRPr lang="en-US"/>
          </a:p>
        </p:txBody>
      </p:sp>
      <p:sp>
        <p:nvSpPr>
          <p:cNvPr id="17" name="Text Placeholder 8">
            <a:extLst>
              <a:ext uri="{FF2B5EF4-FFF2-40B4-BE49-F238E27FC236}">
                <a16:creationId xmlns:a16="http://schemas.microsoft.com/office/drawing/2014/main" id="{F6E8E404-B0B2-1E15-EBE0-0F26416BF152}"/>
              </a:ext>
            </a:extLst>
          </p:cNvPr>
          <p:cNvSpPr>
            <a:spLocks noGrp="1"/>
          </p:cNvSpPr>
          <p:nvPr>
            <p:ph type="body" sz="quarter" idx="14" hasCustomPrompt="1"/>
          </p:nvPr>
        </p:nvSpPr>
        <p:spPr>
          <a:xfrm>
            <a:off x="6456362" y="3330597"/>
            <a:ext cx="5184775" cy="478711"/>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4" name="Text Placeholder 10">
            <a:extLst>
              <a:ext uri="{FF2B5EF4-FFF2-40B4-BE49-F238E27FC236}">
                <a16:creationId xmlns:a16="http://schemas.microsoft.com/office/drawing/2014/main" id="{6598CB00-22C6-2B97-E304-40016079E0DB}"/>
              </a:ext>
            </a:extLst>
          </p:cNvPr>
          <p:cNvSpPr>
            <a:spLocks noGrp="1"/>
          </p:cNvSpPr>
          <p:nvPr>
            <p:ph type="body" sz="quarter" idx="17" hasCustomPrompt="1"/>
          </p:nvPr>
        </p:nvSpPr>
        <p:spPr>
          <a:xfrm>
            <a:off x="6456361" y="3988388"/>
            <a:ext cx="5184775" cy="2140950"/>
          </a:xfrm>
        </p:spPr>
        <p:txBody>
          <a:body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endParaRPr lang="en-US"/>
          </a:p>
        </p:txBody>
      </p:sp>
      <p:pic>
        <p:nvPicPr>
          <p:cNvPr id="5" name="GroupM_SingleColor_Logo_Navy_RGB.png">
            <a:extLst>
              <a:ext uri="{FF2B5EF4-FFF2-40B4-BE49-F238E27FC236}">
                <a16:creationId xmlns:a16="http://schemas.microsoft.com/office/drawing/2014/main" id="{718CB1A5-BD8E-E2A8-975A-39E251A0CF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209019579"/>
      </p:ext>
    </p:extLst>
  </p:cSld>
  <p:clrMapOvr>
    <a:masterClrMapping/>
  </p:clrMapOvr>
  <p:extLst>
    <p:ext uri="{DCECCB84-F9BA-43D5-87BE-67443E8EF086}">
      <p15:sldGuideLst xmlns:p15="http://schemas.microsoft.com/office/powerpoint/2012/main">
        <p15:guide id="1" pos="3840">
          <p15:clr>
            <a:srgbClr val="FBAE40"/>
          </p15:clr>
        </p15:guide>
        <p15:guide id="2" pos="4067">
          <p15:clr>
            <a:srgbClr val="FBAE40"/>
          </p15:clr>
        </p15:guide>
        <p15:guide id="4" orient="horz" pos="2115">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Half-Image (Left)_Teal">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8B52FFB-0101-72F4-B0F6-BB3481A915C9}"/>
              </a:ext>
            </a:extLst>
          </p:cNvPr>
          <p:cNvSpPr>
            <a:spLocks noGrp="1"/>
          </p:cNvSpPr>
          <p:nvPr>
            <p:ph type="pic" sz="quarter" idx="18"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261938 h 6858000"/>
              <a:gd name="connsiteX3" fmla="*/ 6096000 w 6096000"/>
              <a:gd name="connsiteY3" fmla="*/ 988361 h 6858000"/>
              <a:gd name="connsiteX4" fmla="*/ 6096000 w 6096000"/>
              <a:gd name="connsiteY4" fmla="*/ 2982761 h 6858000"/>
              <a:gd name="connsiteX5" fmla="*/ 6096000 w 6096000"/>
              <a:gd name="connsiteY5" fmla="*/ 5284788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261938"/>
                </a:lnTo>
                <a:lnTo>
                  <a:pt x="6096000" y="988361"/>
                </a:lnTo>
                <a:lnTo>
                  <a:pt x="6096000" y="2982761"/>
                </a:lnTo>
                <a:lnTo>
                  <a:pt x="6096000" y="5284788"/>
                </a:lnTo>
                <a:lnTo>
                  <a:pt x="6096000" y="6858000"/>
                </a:lnTo>
                <a:lnTo>
                  <a:pt x="0" y="6858000"/>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4989512" y="1422860"/>
            <a:ext cx="6651625" cy="1116000"/>
          </a:xfrm>
        </p:spPr>
        <p:txBody>
          <a:bodyPr anchor="ctr"/>
          <a:lstStyle/>
          <a:p>
            <a:r>
              <a:rPr lang="en-MY"/>
              <a:t>Click here to add your title which is detailed and descriptive to the content on this slide</a:t>
            </a:r>
            <a:endParaRPr lang="en-US"/>
          </a:p>
        </p:txBody>
      </p:sp>
      <p:sp>
        <p:nvSpPr>
          <p:cNvPr id="17" name="Text Placeholder 8">
            <a:extLst>
              <a:ext uri="{FF2B5EF4-FFF2-40B4-BE49-F238E27FC236}">
                <a16:creationId xmlns:a16="http://schemas.microsoft.com/office/drawing/2014/main" id="{F6E8E404-B0B2-1E15-EBE0-0F26416BF152}"/>
              </a:ext>
            </a:extLst>
          </p:cNvPr>
          <p:cNvSpPr>
            <a:spLocks noGrp="1"/>
          </p:cNvSpPr>
          <p:nvPr>
            <p:ph type="body" sz="quarter" idx="14" hasCustomPrompt="1"/>
          </p:nvPr>
        </p:nvSpPr>
        <p:spPr>
          <a:xfrm>
            <a:off x="6456362" y="3330597"/>
            <a:ext cx="5184775" cy="478711"/>
          </a:xfrm>
        </p:spPr>
        <p:txBody>
          <a:bodyPr anchor="b" anchorCtr="0"/>
          <a:lstStyle>
            <a:lvl1pPr marL="0" indent="0">
              <a:lnSpc>
                <a:spcPct val="90000"/>
              </a:lnSpc>
              <a:spcBef>
                <a:spcPts val="0"/>
              </a:spcBef>
              <a:spcAft>
                <a:spcPts val="0"/>
              </a:spcAft>
              <a:buNone/>
              <a:defRPr sz="1600" b="1" i="0">
                <a:solidFill>
                  <a:schemeClr val="accent2"/>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3" name="Text Placeholder 10">
            <a:extLst>
              <a:ext uri="{FF2B5EF4-FFF2-40B4-BE49-F238E27FC236}">
                <a16:creationId xmlns:a16="http://schemas.microsoft.com/office/drawing/2014/main" id="{F80749C9-859F-EEAE-0F11-130E35220BC0}"/>
              </a:ext>
            </a:extLst>
          </p:cNvPr>
          <p:cNvSpPr>
            <a:spLocks noGrp="1"/>
          </p:cNvSpPr>
          <p:nvPr>
            <p:ph type="body" sz="quarter" idx="17" hasCustomPrompt="1"/>
          </p:nvPr>
        </p:nvSpPr>
        <p:spPr>
          <a:xfrm>
            <a:off x="6456361" y="3988388"/>
            <a:ext cx="5184775" cy="2140950"/>
          </a:xfrm>
        </p:spPr>
        <p:txBody>
          <a:body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endParaRPr lang="en-US"/>
          </a:p>
        </p:txBody>
      </p:sp>
      <p:pic>
        <p:nvPicPr>
          <p:cNvPr id="7" name="GroupM_SingleColor_Logo_Navy_RGB.png">
            <a:extLst>
              <a:ext uri="{FF2B5EF4-FFF2-40B4-BE49-F238E27FC236}">
                <a16:creationId xmlns:a16="http://schemas.microsoft.com/office/drawing/2014/main" id="{AA9F2624-1B77-EDE6-89A8-B25BC83BE1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520408191"/>
      </p:ext>
    </p:extLst>
  </p:cSld>
  <p:clrMapOvr>
    <a:masterClrMapping/>
  </p:clrMapOvr>
  <p:extLst>
    <p:ext uri="{DCECCB84-F9BA-43D5-87BE-67443E8EF086}">
      <p15:sldGuideLst xmlns:p15="http://schemas.microsoft.com/office/powerpoint/2012/main">
        <p15:guide id="1" pos="3840">
          <p15:clr>
            <a:srgbClr val="FBAE40"/>
          </p15:clr>
        </p15:guide>
        <p15:guide id="2" pos="4067">
          <p15:clr>
            <a:srgbClr val="FBAE40"/>
          </p15:clr>
        </p15:guide>
        <p15:guide id="3" orient="horz" pos="2115">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CACFD2-4A22-472E-40B6-B0184EEC33C0}"/>
              </a:ext>
            </a:extLst>
          </p:cNvPr>
          <p:cNvSpPr/>
          <p:nvPr userDrawn="1"/>
        </p:nvSpPr>
        <p:spPr>
          <a:xfrm>
            <a:off x="0" y="3429000"/>
            <a:ext cx="12192000" cy="3429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A801007A-9D0A-3203-C04D-1A4D650B3FFE}"/>
              </a:ext>
            </a:extLst>
          </p:cNvPr>
          <p:cNvSpPr>
            <a:spLocks noGrp="1"/>
          </p:cNvSpPr>
          <p:nvPr>
            <p:ph type="body" sz="quarter" idx="10" hasCustomPrompt="1"/>
          </p:nvPr>
        </p:nvSpPr>
        <p:spPr>
          <a:xfrm>
            <a:off x="6456362" y="2820933"/>
            <a:ext cx="2851489" cy="178081"/>
          </a:xfrm>
        </p:spPr>
        <p:txBody>
          <a:bodyPr/>
          <a:lstStyle>
            <a:lvl1pPr marL="0" indent="0">
              <a:lnSpc>
                <a:spcPct val="90000"/>
              </a:lnSpc>
              <a:spcBef>
                <a:spcPts val="0"/>
              </a:spcBef>
              <a:spcAft>
                <a:spcPts val="0"/>
              </a:spcAft>
              <a:buNone/>
              <a:defRPr sz="1600" b="1" i="0">
                <a:latin typeface="Poppins ExtraBold" pitchFamily="2" charset="77"/>
                <a:cs typeface="Poppins ExtraBold"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8" name="Text Placeholder 9">
            <a:extLst>
              <a:ext uri="{FF2B5EF4-FFF2-40B4-BE49-F238E27FC236}">
                <a16:creationId xmlns:a16="http://schemas.microsoft.com/office/drawing/2014/main" id="{6CF89850-F05E-935C-2BF1-13D3535184CF}"/>
              </a:ext>
            </a:extLst>
          </p:cNvPr>
          <p:cNvSpPr>
            <a:spLocks noGrp="1"/>
          </p:cNvSpPr>
          <p:nvPr>
            <p:ph type="body" sz="quarter" idx="11" hasCustomPrompt="1"/>
          </p:nvPr>
        </p:nvSpPr>
        <p:spPr>
          <a:xfrm>
            <a:off x="6456363" y="3060498"/>
            <a:ext cx="1871662" cy="147769"/>
          </a:xfrm>
        </p:spPr>
        <p:txBody>
          <a:bodyPr/>
          <a:lstStyle>
            <a:lvl1pPr marL="0" indent="0">
              <a:lnSpc>
                <a:spcPct val="9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cxnSp>
        <p:nvCxnSpPr>
          <p:cNvPr id="11" name="Straight Connector 10">
            <a:extLst>
              <a:ext uri="{FF2B5EF4-FFF2-40B4-BE49-F238E27FC236}">
                <a16:creationId xmlns:a16="http://schemas.microsoft.com/office/drawing/2014/main" id="{939F8CF7-62F3-68D6-4C32-C063C382F35C}"/>
              </a:ext>
            </a:extLst>
          </p:cNvPr>
          <p:cNvCxnSpPr/>
          <p:nvPr userDrawn="1"/>
        </p:nvCxnSpPr>
        <p:spPr>
          <a:xfrm>
            <a:off x="6456362" y="2386229"/>
            <a:ext cx="9252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9FAD2D8E-02BC-712E-9F17-3B777F3EC85C}"/>
              </a:ext>
            </a:extLst>
          </p:cNvPr>
          <p:cNvSpPr>
            <a:spLocks noGrp="1"/>
          </p:cNvSpPr>
          <p:nvPr>
            <p:ph type="pic" sz="quarter" idx="12" hasCustomPrompt="1"/>
          </p:nvPr>
        </p:nvSpPr>
        <p:spPr>
          <a:xfrm>
            <a:off x="1055688" y="915757"/>
            <a:ext cx="5040312" cy="5040313"/>
          </a:xfrm>
          <a:solidFill>
            <a:schemeClr val="bg1">
              <a:lumMod val="50000"/>
            </a:schemeClr>
          </a:solidFill>
        </p:spPr>
        <p:txBody>
          <a:bodyPr/>
          <a:lstStyle>
            <a:lvl1pPr marL="171450" indent="-171450">
              <a:buFont typeface="Arial" panose="020B0604020202020204" pitchFamily="34" charset="0"/>
              <a:buChar char="•"/>
              <a:defRPr>
                <a:solidFill>
                  <a:schemeClr val="bg1"/>
                </a:solidFill>
              </a:defRPr>
            </a:lvl1pPr>
          </a:lstStyle>
          <a:p>
            <a:r>
              <a:rPr lang="en-US"/>
              <a:t>Click icon to add your profile image/headshot</a:t>
            </a:r>
          </a:p>
        </p:txBody>
      </p:sp>
      <p:sp>
        <p:nvSpPr>
          <p:cNvPr id="20" name="Text Placeholder 19">
            <a:extLst>
              <a:ext uri="{FF2B5EF4-FFF2-40B4-BE49-F238E27FC236}">
                <a16:creationId xmlns:a16="http://schemas.microsoft.com/office/drawing/2014/main" id="{77BDD5C8-2227-AF1D-23B8-9C656E6D549A}"/>
              </a:ext>
            </a:extLst>
          </p:cNvPr>
          <p:cNvSpPr>
            <a:spLocks noGrp="1"/>
          </p:cNvSpPr>
          <p:nvPr>
            <p:ph type="body" sz="quarter" idx="13" hasCustomPrompt="1"/>
          </p:nvPr>
        </p:nvSpPr>
        <p:spPr>
          <a:xfrm>
            <a:off x="6456363" y="3676292"/>
            <a:ext cx="4679950" cy="2333562"/>
          </a:xfrm>
        </p:spPr>
        <p:txBody>
          <a:bodyPr anchor="b" anchorCtr="0"/>
          <a:lstStyle>
            <a:lvl1pPr marL="0" indent="0">
              <a:buNone/>
              <a:defRPr sz="1500">
                <a:solidFill>
                  <a:schemeClr val="bg1"/>
                </a:solidFill>
              </a:defRPr>
            </a:lvl1pPr>
            <a:lvl2pPr marL="360000" indent="0">
              <a:buNone/>
              <a:defRPr sz="1600">
                <a:solidFill>
                  <a:schemeClr val="bg2"/>
                </a:solidFill>
              </a:defRPr>
            </a:lvl2pPr>
            <a:lvl3pPr marL="720000" indent="0">
              <a:buNone/>
              <a:defRPr sz="1600">
                <a:solidFill>
                  <a:schemeClr val="bg2"/>
                </a:solidFill>
              </a:defRPr>
            </a:lvl3pPr>
            <a:lvl4pPr marL="1080000" indent="0">
              <a:buNone/>
              <a:defRPr sz="1600">
                <a:solidFill>
                  <a:schemeClr val="bg2"/>
                </a:solidFill>
              </a:defRPr>
            </a:lvl4pPr>
            <a:lvl5pPr marL="1440000" indent="0">
              <a:buNone/>
              <a:defRPr sz="1600">
                <a:solidFill>
                  <a:schemeClr val="bg2"/>
                </a:solidFill>
              </a:defRPr>
            </a:lvl5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p>
        </p:txBody>
      </p:sp>
      <p:sp>
        <p:nvSpPr>
          <p:cNvPr id="9" name="Text Placeholder 4">
            <a:extLst>
              <a:ext uri="{FF2B5EF4-FFF2-40B4-BE49-F238E27FC236}">
                <a16:creationId xmlns:a16="http://schemas.microsoft.com/office/drawing/2014/main" id="{5527A8B3-79DD-8CD4-8624-38610E8C1165}"/>
              </a:ext>
            </a:extLst>
          </p:cNvPr>
          <p:cNvSpPr>
            <a:spLocks noGrp="1"/>
          </p:cNvSpPr>
          <p:nvPr>
            <p:ph type="body" sz="quarter" idx="14" hasCustomPrompt="1"/>
          </p:nvPr>
        </p:nvSpPr>
        <p:spPr>
          <a:xfrm>
            <a:off x="6456363" y="1073150"/>
            <a:ext cx="4679950" cy="909638"/>
          </a:xfrm>
        </p:spPr>
        <p:txBody>
          <a:bodyPr/>
          <a:lstStyle>
            <a:lvl1pPr marL="0" indent="0">
              <a:lnSpc>
                <a:spcPct val="90000"/>
              </a:lnSpc>
              <a:spcAft>
                <a:spcPts val="0"/>
              </a:spcAft>
              <a:buNone/>
              <a:defRPr sz="3600" b="0" i="0">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your title</a:t>
            </a:r>
          </a:p>
        </p:txBody>
      </p:sp>
      <p:pic>
        <p:nvPicPr>
          <p:cNvPr id="3" name="GroupM_SingleColor_Logo_Navy_RGB.png">
            <a:extLst>
              <a:ext uri="{FF2B5EF4-FFF2-40B4-BE49-F238E27FC236}">
                <a16:creationId xmlns:a16="http://schemas.microsoft.com/office/drawing/2014/main" id="{DF837D7B-BA5F-C16A-3D8B-8A71DBADF1A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171538981"/>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guide id="3" orient="horz" pos="2160">
          <p15:clr>
            <a:srgbClr val="FBAE40"/>
          </p15:clr>
        </p15:guide>
        <p15:guide id="4" pos="4067">
          <p15:clr>
            <a:srgbClr val="FBAE40"/>
          </p15:clr>
        </p15:guide>
        <p15:guide id="5"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6456363" y="1072473"/>
            <a:ext cx="4679950" cy="910996"/>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en-GB"/>
              <a:t>Click here to add your title</a:t>
            </a:r>
            <a:endParaRPr lang="en-US"/>
          </a:p>
        </p:txBody>
      </p:sp>
      <p:sp>
        <p:nvSpPr>
          <p:cNvPr id="4" name="Rectangle 3">
            <a:extLst>
              <a:ext uri="{FF2B5EF4-FFF2-40B4-BE49-F238E27FC236}">
                <a16:creationId xmlns:a16="http://schemas.microsoft.com/office/drawing/2014/main" id="{99CACFD2-4A22-472E-40B6-B0184EEC33C0}"/>
              </a:ext>
            </a:extLst>
          </p:cNvPr>
          <p:cNvSpPr/>
          <p:nvPr userDrawn="1"/>
        </p:nvSpPr>
        <p:spPr>
          <a:xfrm>
            <a:off x="0" y="3429000"/>
            <a:ext cx="12192000" cy="3429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A801007A-9D0A-3203-C04D-1A4D650B3FFE}"/>
              </a:ext>
            </a:extLst>
          </p:cNvPr>
          <p:cNvSpPr>
            <a:spLocks noGrp="1"/>
          </p:cNvSpPr>
          <p:nvPr>
            <p:ph type="body" sz="quarter" idx="10" hasCustomPrompt="1"/>
          </p:nvPr>
        </p:nvSpPr>
        <p:spPr>
          <a:xfrm>
            <a:off x="6456362" y="2820933"/>
            <a:ext cx="4679950" cy="387323"/>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MY"/>
              <a:t>Click here to add your sub-title which is detailed to the content on this slide</a:t>
            </a:r>
          </a:p>
        </p:txBody>
      </p:sp>
      <p:cxnSp>
        <p:nvCxnSpPr>
          <p:cNvPr id="11" name="Straight Connector 10">
            <a:extLst>
              <a:ext uri="{FF2B5EF4-FFF2-40B4-BE49-F238E27FC236}">
                <a16:creationId xmlns:a16="http://schemas.microsoft.com/office/drawing/2014/main" id="{939F8CF7-62F3-68D6-4C32-C063C382F35C}"/>
              </a:ext>
            </a:extLst>
          </p:cNvPr>
          <p:cNvCxnSpPr/>
          <p:nvPr userDrawn="1"/>
        </p:nvCxnSpPr>
        <p:spPr>
          <a:xfrm>
            <a:off x="6456362" y="2386229"/>
            <a:ext cx="925200"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9FAD2D8E-02BC-712E-9F17-3B777F3EC85C}"/>
              </a:ext>
            </a:extLst>
          </p:cNvPr>
          <p:cNvSpPr>
            <a:spLocks noGrp="1"/>
          </p:cNvSpPr>
          <p:nvPr>
            <p:ph type="pic" sz="quarter" idx="12" hasCustomPrompt="1"/>
          </p:nvPr>
        </p:nvSpPr>
        <p:spPr>
          <a:xfrm>
            <a:off x="1055688" y="915757"/>
            <a:ext cx="5040312" cy="5040313"/>
          </a:xfrm>
          <a:solidFill>
            <a:schemeClr val="bg1">
              <a:lumMod val="50000"/>
            </a:schemeClr>
          </a:solidFill>
        </p:spPr>
        <p:txBody>
          <a:bodyPr/>
          <a:lstStyle>
            <a:lvl1pPr>
              <a:defRPr>
                <a:solidFill>
                  <a:schemeClr val="bg1"/>
                </a:solidFill>
              </a:defRPr>
            </a:lvl1pPr>
          </a:lstStyle>
          <a:p>
            <a:r>
              <a:rPr lang="en-US"/>
              <a:t>Click icon to add your image</a:t>
            </a:r>
          </a:p>
        </p:txBody>
      </p:sp>
      <p:sp>
        <p:nvSpPr>
          <p:cNvPr id="20" name="Text Placeholder 19">
            <a:extLst>
              <a:ext uri="{FF2B5EF4-FFF2-40B4-BE49-F238E27FC236}">
                <a16:creationId xmlns:a16="http://schemas.microsoft.com/office/drawing/2014/main" id="{77BDD5C8-2227-AF1D-23B8-9C656E6D549A}"/>
              </a:ext>
            </a:extLst>
          </p:cNvPr>
          <p:cNvSpPr>
            <a:spLocks noGrp="1"/>
          </p:cNvSpPr>
          <p:nvPr>
            <p:ph type="body" sz="quarter" idx="13" hasCustomPrompt="1"/>
          </p:nvPr>
        </p:nvSpPr>
        <p:spPr>
          <a:xfrm>
            <a:off x="6456363" y="3675600"/>
            <a:ext cx="4679950" cy="2333562"/>
          </a:xfrm>
        </p:spPr>
        <p:txBody>
          <a:bodyPr anchor="b" anchorCtr="0"/>
          <a:lstStyle>
            <a:lvl1pPr marL="0" indent="0">
              <a:buNone/>
              <a:defRPr sz="1500">
                <a:solidFill>
                  <a:schemeClr val="bg1"/>
                </a:solidFill>
              </a:defRPr>
            </a:lvl1pPr>
            <a:lvl2pPr marL="360000" indent="0">
              <a:buNone/>
              <a:defRPr sz="1600">
                <a:solidFill>
                  <a:schemeClr val="bg2"/>
                </a:solidFill>
              </a:defRPr>
            </a:lvl2pPr>
            <a:lvl3pPr marL="720000" indent="0">
              <a:buNone/>
              <a:defRPr sz="1600">
                <a:solidFill>
                  <a:schemeClr val="bg2"/>
                </a:solidFill>
              </a:defRPr>
            </a:lvl3pPr>
            <a:lvl4pPr marL="1080000" indent="0">
              <a:buNone/>
              <a:defRPr sz="1600">
                <a:solidFill>
                  <a:schemeClr val="bg2"/>
                </a:solidFill>
              </a:defRPr>
            </a:lvl4pPr>
            <a:lvl5pPr marL="1440000" indent="0">
              <a:buNone/>
              <a:defRPr sz="1600">
                <a:solidFill>
                  <a:schemeClr val="bg2"/>
                </a:solidFill>
              </a:defRPr>
            </a:lvl5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p>
        </p:txBody>
      </p:sp>
      <p:pic>
        <p:nvPicPr>
          <p:cNvPr id="5" name="GroupM_SingleColor_Logo_Navy_RGB.png">
            <a:extLst>
              <a:ext uri="{FF2B5EF4-FFF2-40B4-BE49-F238E27FC236}">
                <a16:creationId xmlns:a16="http://schemas.microsoft.com/office/drawing/2014/main" id="{7526CF6A-A145-A1A3-DCFE-585647CD1E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620967689"/>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guide id="3" orient="horz" pos="2160">
          <p15:clr>
            <a:srgbClr val="FBAE40"/>
          </p15:clr>
        </p15:guide>
        <p15:guide id="4" pos="4067">
          <p15:clr>
            <a:srgbClr val="FBAE40"/>
          </p15:clr>
        </p15:guide>
        <p15:guide id="5"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Seg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Rectangle 3">
            <a:extLst>
              <a:ext uri="{FF2B5EF4-FFF2-40B4-BE49-F238E27FC236}">
                <a16:creationId xmlns:a16="http://schemas.microsoft.com/office/drawing/2014/main" id="{4B0C9BF8-A4BB-A2C6-42F6-538D006F2A09}"/>
              </a:ext>
            </a:extLst>
          </p:cNvPr>
          <p:cNvSpPr/>
          <p:nvPr userDrawn="1"/>
        </p:nvSpPr>
        <p:spPr>
          <a:xfrm>
            <a:off x="561667" y="2435772"/>
            <a:ext cx="5354945" cy="358514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3414B517-286C-5DFB-D6C2-5D5E1944357D}"/>
              </a:ext>
            </a:extLst>
          </p:cNvPr>
          <p:cNvSpPr/>
          <p:nvPr userDrawn="1"/>
        </p:nvSpPr>
        <p:spPr>
          <a:xfrm>
            <a:off x="562751" y="6020918"/>
            <a:ext cx="5352735"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8" name="Text Placeholder 9">
            <a:extLst>
              <a:ext uri="{FF2B5EF4-FFF2-40B4-BE49-F238E27FC236}">
                <a16:creationId xmlns:a16="http://schemas.microsoft.com/office/drawing/2014/main" id="{E157B0AF-CC15-07C7-76FB-31E635F6F662}"/>
              </a:ext>
            </a:extLst>
          </p:cNvPr>
          <p:cNvSpPr>
            <a:spLocks noGrp="1"/>
          </p:cNvSpPr>
          <p:nvPr>
            <p:ph type="body" sz="quarter" idx="10" hasCustomPrompt="1"/>
          </p:nvPr>
        </p:nvSpPr>
        <p:spPr>
          <a:xfrm>
            <a:off x="958547" y="1827254"/>
            <a:ext cx="4558973" cy="396000"/>
          </a:xfrm>
        </p:spPr>
        <p:txBody>
          <a:bodyPr/>
          <a:lstStyle>
            <a:lvl1pPr marL="0" indent="0" algn="ctr">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MY"/>
              <a:t>Click here to add your sub-title which is descriptive to the content on this segment</a:t>
            </a:r>
          </a:p>
        </p:txBody>
      </p:sp>
      <p:sp>
        <p:nvSpPr>
          <p:cNvPr id="9" name="Text Placeholder 19">
            <a:extLst>
              <a:ext uri="{FF2B5EF4-FFF2-40B4-BE49-F238E27FC236}">
                <a16:creationId xmlns:a16="http://schemas.microsoft.com/office/drawing/2014/main" id="{8B835115-C0E6-0906-A12D-0090E8636504}"/>
              </a:ext>
            </a:extLst>
          </p:cNvPr>
          <p:cNvSpPr>
            <a:spLocks noGrp="1"/>
          </p:cNvSpPr>
          <p:nvPr>
            <p:ph type="body" sz="quarter" idx="13" hasCustomPrompt="1"/>
          </p:nvPr>
        </p:nvSpPr>
        <p:spPr>
          <a:xfrm>
            <a:off x="1143445" y="2709070"/>
            <a:ext cx="4189178" cy="1289197"/>
          </a:xfrm>
        </p:spPr>
        <p:txBody>
          <a:bodyPr/>
          <a:lstStyle>
            <a:lvl1pPr marL="0" indent="0" algn="ctr">
              <a:buNone/>
              <a:defRPr sz="1200">
                <a:solidFill>
                  <a:schemeClr val="bg2"/>
                </a:solidFill>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10" name="Text Placeholder 19">
            <a:extLst>
              <a:ext uri="{FF2B5EF4-FFF2-40B4-BE49-F238E27FC236}">
                <a16:creationId xmlns:a16="http://schemas.microsoft.com/office/drawing/2014/main" id="{CE5B8B3F-9AA6-0E0A-14BC-C1C3480DBC0C}"/>
              </a:ext>
            </a:extLst>
          </p:cNvPr>
          <p:cNvSpPr>
            <a:spLocks noGrp="1"/>
          </p:cNvSpPr>
          <p:nvPr>
            <p:ph type="body" sz="quarter" idx="14" hasCustomPrompt="1"/>
          </p:nvPr>
        </p:nvSpPr>
        <p:spPr>
          <a:xfrm>
            <a:off x="1143445" y="4142180"/>
            <a:ext cx="4189178" cy="1375042"/>
          </a:xfrm>
        </p:spPr>
        <p:txBody>
          <a:bodyPr/>
          <a:lstStyle>
            <a:lvl1pPr marL="0" indent="0" algn="ctr">
              <a:buNone/>
              <a:defRPr sz="1200" b="1" i="0">
                <a:solidFill>
                  <a:schemeClr val="bg2"/>
                </a:solidFill>
                <a:latin typeface="Poppins ExtraBold" pitchFamily="2" charset="77"/>
                <a:cs typeface="Poppins ExtraBold" pitchFamily="2" charset="77"/>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pPr lvl="0"/>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p:txBody>
      </p:sp>
      <p:sp>
        <p:nvSpPr>
          <p:cNvPr id="11" name="Rectangle 10">
            <a:extLst>
              <a:ext uri="{FF2B5EF4-FFF2-40B4-BE49-F238E27FC236}">
                <a16:creationId xmlns:a16="http://schemas.microsoft.com/office/drawing/2014/main" id="{15EBFDD7-F9F6-0653-252C-BDD3B55285AB}"/>
              </a:ext>
            </a:extLst>
          </p:cNvPr>
          <p:cNvSpPr/>
          <p:nvPr userDrawn="1"/>
        </p:nvSpPr>
        <p:spPr>
          <a:xfrm>
            <a:off x="6288404" y="2435772"/>
            <a:ext cx="5354945" cy="358514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BFE6E837-8145-E42C-9919-A173A301ADEB}"/>
              </a:ext>
            </a:extLst>
          </p:cNvPr>
          <p:cNvSpPr/>
          <p:nvPr userDrawn="1"/>
        </p:nvSpPr>
        <p:spPr>
          <a:xfrm>
            <a:off x="6289488" y="6020918"/>
            <a:ext cx="5352735"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 name="Text Placeholder 9">
            <a:extLst>
              <a:ext uri="{FF2B5EF4-FFF2-40B4-BE49-F238E27FC236}">
                <a16:creationId xmlns:a16="http://schemas.microsoft.com/office/drawing/2014/main" id="{60ECF12B-CB4A-160F-2CBF-56F08DF82145}"/>
              </a:ext>
            </a:extLst>
          </p:cNvPr>
          <p:cNvSpPr>
            <a:spLocks noGrp="1"/>
          </p:cNvSpPr>
          <p:nvPr>
            <p:ph type="body" sz="quarter" idx="15" hasCustomPrompt="1"/>
          </p:nvPr>
        </p:nvSpPr>
        <p:spPr>
          <a:xfrm>
            <a:off x="6685971" y="1827254"/>
            <a:ext cx="4557600" cy="396000"/>
          </a:xfrm>
        </p:spPr>
        <p:txBody>
          <a:bodyPr/>
          <a:lstStyle>
            <a:lvl1pPr marL="0" indent="0" algn="ctr">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MY"/>
              <a:t>Click here to add your sub-title which is descriptive to the content on this segment</a:t>
            </a:r>
          </a:p>
        </p:txBody>
      </p:sp>
      <p:sp>
        <p:nvSpPr>
          <p:cNvPr id="14" name="Text Placeholder 19">
            <a:extLst>
              <a:ext uri="{FF2B5EF4-FFF2-40B4-BE49-F238E27FC236}">
                <a16:creationId xmlns:a16="http://schemas.microsoft.com/office/drawing/2014/main" id="{ACC004E2-E428-142C-7CA8-A7D49C697A0D}"/>
              </a:ext>
            </a:extLst>
          </p:cNvPr>
          <p:cNvSpPr>
            <a:spLocks noGrp="1"/>
          </p:cNvSpPr>
          <p:nvPr>
            <p:ph type="body" sz="quarter" idx="16" hasCustomPrompt="1"/>
          </p:nvPr>
        </p:nvSpPr>
        <p:spPr>
          <a:xfrm>
            <a:off x="6870182" y="2709070"/>
            <a:ext cx="4189178" cy="1289197"/>
          </a:xfrm>
        </p:spPr>
        <p:txBody>
          <a:bodyPr/>
          <a:lstStyle>
            <a:lvl1pPr marL="0" indent="0" algn="ctr">
              <a:buNone/>
              <a:defRPr sz="1200">
                <a:solidFill>
                  <a:schemeClr val="bg2"/>
                </a:solidFill>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15" name="Text Placeholder 19">
            <a:extLst>
              <a:ext uri="{FF2B5EF4-FFF2-40B4-BE49-F238E27FC236}">
                <a16:creationId xmlns:a16="http://schemas.microsoft.com/office/drawing/2014/main" id="{294B88AC-D49F-1B29-FBCA-78BA1E49124A}"/>
              </a:ext>
            </a:extLst>
          </p:cNvPr>
          <p:cNvSpPr>
            <a:spLocks noGrp="1"/>
          </p:cNvSpPr>
          <p:nvPr>
            <p:ph type="body" sz="quarter" idx="17" hasCustomPrompt="1"/>
          </p:nvPr>
        </p:nvSpPr>
        <p:spPr>
          <a:xfrm>
            <a:off x="6870182" y="4142180"/>
            <a:ext cx="4189178" cy="1375042"/>
          </a:xfrm>
        </p:spPr>
        <p:txBody>
          <a:bodyPr/>
          <a:lstStyle>
            <a:lvl1pPr marL="0" indent="0" algn="ctr">
              <a:buNone/>
              <a:defRPr sz="1200" b="1" i="0">
                <a:solidFill>
                  <a:schemeClr val="bg2"/>
                </a:solidFill>
                <a:latin typeface="Poppins ExtraBold" pitchFamily="2" charset="77"/>
                <a:cs typeface="Poppins ExtraBold" pitchFamily="2" charset="77"/>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pPr lvl="0"/>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p:txBody>
      </p:sp>
      <p:pic>
        <p:nvPicPr>
          <p:cNvPr id="5" name="GroupM_SingleColor_Logo_Navy_RGB.png">
            <a:extLst>
              <a:ext uri="{FF2B5EF4-FFF2-40B4-BE49-F238E27FC236}">
                <a16:creationId xmlns:a16="http://schemas.microsoft.com/office/drawing/2014/main" id="{4000A62E-F61F-3E85-800A-1324908930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692481825"/>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guide id="3" orient="horz" pos="113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efore and After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D382B1-EA37-E454-0B4F-579579E823D2}"/>
              </a:ext>
            </a:extLst>
          </p:cNvPr>
          <p:cNvSpPr/>
          <p:nvPr userDrawn="1"/>
        </p:nvSpPr>
        <p:spPr>
          <a:xfrm>
            <a:off x="5464098" y="0"/>
            <a:ext cx="6727903"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a:extLst>
              <a:ext uri="{FF2B5EF4-FFF2-40B4-BE49-F238E27FC236}">
                <a16:creationId xmlns:a16="http://schemas.microsoft.com/office/drawing/2014/main" id="{E7BE9D1A-FC52-4C90-8472-BEC131E75EB8}"/>
              </a:ext>
            </a:extLst>
          </p:cNvPr>
          <p:cNvSpPr/>
          <p:nvPr userDrawn="1"/>
        </p:nvSpPr>
        <p:spPr>
          <a:xfrm>
            <a:off x="0" y="0"/>
            <a:ext cx="6476331" cy="6858000"/>
          </a:xfrm>
          <a:prstGeom prst="homePlate">
            <a:avLst>
              <a:gd name="adj" fmla="val 116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4" y="430441"/>
            <a:ext cx="4824412" cy="1189607"/>
          </a:xfrm>
        </p:spPr>
        <p:txBody>
          <a:bodyPr/>
          <a:lstStyle>
            <a:lvl1pPr>
              <a:defRPr sz="2800"/>
            </a:lvl1pPr>
          </a:lstStyle>
          <a:p>
            <a:r>
              <a:rPr lang="en-MY"/>
              <a:t>Click here to add your title which is detailed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0" name="Text Placeholder 9">
            <a:extLst>
              <a:ext uri="{FF2B5EF4-FFF2-40B4-BE49-F238E27FC236}">
                <a16:creationId xmlns:a16="http://schemas.microsoft.com/office/drawing/2014/main" id="{1933C7FA-AB8E-4DD6-8E50-C373DAC0DC38}"/>
              </a:ext>
            </a:extLst>
          </p:cNvPr>
          <p:cNvSpPr>
            <a:spLocks noGrp="1"/>
          </p:cNvSpPr>
          <p:nvPr>
            <p:ph type="body" sz="quarter" idx="10" hasCustomPrompt="1"/>
          </p:nvPr>
        </p:nvSpPr>
        <p:spPr>
          <a:xfrm>
            <a:off x="561668" y="1989137"/>
            <a:ext cx="4813608" cy="396000"/>
          </a:xfrm>
        </p:spPr>
        <p:txBody>
          <a:bodyPr/>
          <a:lstStyle>
            <a:lvl1pPr marL="0" indent="0" algn="ctr">
              <a:lnSpc>
                <a:spcPct val="90000"/>
              </a:lnSpc>
              <a:spcBef>
                <a:spcPts val="0"/>
              </a:spcBef>
              <a:spcAft>
                <a:spcPts val="0"/>
              </a:spcAft>
              <a:buNone/>
              <a:defRPr sz="1600" b="1" i="0">
                <a:solidFill>
                  <a:schemeClr val="bg2"/>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14" name="Text Placeholder 9">
            <a:extLst>
              <a:ext uri="{FF2B5EF4-FFF2-40B4-BE49-F238E27FC236}">
                <a16:creationId xmlns:a16="http://schemas.microsoft.com/office/drawing/2014/main" id="{E51EF7E7-8B31-A514-24B4-A93A6EBDCCF0}"/>
              </a:ext>
            </a:extLst>
          </p:cNvPr>
          <p:cNvSpPr>
            <a:spLocks noGrp="1"/>
          </p:cNvSpPr>
          <p:nvPr>
            <p:ph type="body" sz="quarter" idx="15" hasCustomPrompt="1"/>
          </p:nvPr>
        </p:nvSpPr>
        <p:spPr>
          <a:xfrm>
            <a:off x="6816725" y="1989137"/>
            <a:ext cx="4824412" cy="396000"/>
          </a:xfrm>
        </p:spPr>
        <p:txBody>
          <a:bodyPr/>
          <a:lstStyle>
            <a:lvl1pPr marL="0" indent="0" algn="ctr">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31" name="Text Placeholder 38">
            <a:extLst>
              <a:ext uri="{FF2B5EF4-FFF2-40B4-BE49-F238E27FC236}">
                <a16:creationId xmlns:a16="http://schemas.microsoft.com/office/drawing/2014/main" id="{820E96D2-F557-4D51-9F89-2639752CB314}"/>
              </a:ext>
            </a:extLst>
          </p:cNvPr>
          <p:cNvSpPr>
            <a:spLocks noGrp="1"/>
          </p:cNvSpPr>
          <p:nvPr>
            <p:ph type="body" sz="quarter" idx="16" hasCustomPrompt="1"/>
          </p:nvPr>
        </p:nvSpPr>
        <p:spPr>
          <a:xfrm>
            <a:off x="1475704" y="2567225"/>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7" name="Text Placeholder 7">
            <a:extLst>
              <a:ext uri="{FF2B5EF4-FFF2-40B4-BE49-F238E27FC236}">
                <a16:creationId xmlns:a16="http://schemas.microsoft.com/office/drawing/2014/main" id="{187CF687-8F53-7D86-6D67-77D6C3A80D35}"/>
              </a:ext>
            </a:extLst>
          </p:cNvPr>
          <p:cNvSpPr>
            <a:spLocks noGrp="1"/>
          </p:cNvSpPr>
          <p:nvPr>
            <p:ph type="body" sz="quarter" idx="13" hasCustomPrompt="1"/>
          </p:nvPr>
        </p:nvSpPr>
        <p:spPr>
          <a:xfrm>
            <a:off x="561667" y="2567226"/>
            <a:ext cx="570066" cy="739501"/>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8" name="Text Placeholder 38">
            <a:extLst>
              <a:ext uri="{FF2B5EF4-FFF2-40B4-BE49-F238E27FC236}">
                <a16:creationId xmlns:a16="http://schemas.microsoft.com/office/drawing/2014/main" id="{101E0726-C396-BB61-C25C-4FA65091051F}"/>
              </a:ext>
            </a:extLst>
          </p:cNvPr>
          <p:cNvSpPr>
            <a:spLocks noGrp="1"/>
          </p:cNvSpPr>
          <p:nvPr>
            <p:ph type="body" sz="quarter" idx="23" hasCustomPrompt="1"/>
          </p:nvPr>
        </p:nvSpPr>
        <p:spPr>
          <a:xfrm>
            <a:off x="6816725" y="2567226"/>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29" name="Text Placeholder 38">
            <a:extLst>
              <a:ext uri="{FF2B5EF4-FFF2-40B4-BE49-F238E27FC236}">
                <a16:creationId xmlns:a16="http://schemas.microsoft.com/office/drawing/2014/main" id="{A71809F2-99B2-6656-0E29-AF3FC658CC08}"/>
              </a:ext>
            </a:extLst>
          </p:cNvPr>
          <p:cNvSpPr>
            <a:spLocks noGrp="1"/>
          </p:cNvSpPr>
          <p:nvPr>
            <p:ph type="body" sz="quarter" idx="24" hasCustomPrompt="1"/>
          </p:nvPr>
        </p:nvSpPr>
        <p:spPr>
          <a:xfrm>
            <a:off x="6816725" y="3506764"/>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0" name="Text Placeholder 38">
            <a:extLst>
              <a:ext uri="{FF2B5EF4-FFF2-40B4-BE49-F238E27FC236}">
                <a16:creationId xmlns:a16="http://schemas.microsoft.com/office/drawing/2014/main" id="{59D34692-C50B-B92A-EDE9-06A50EA2FBCF}"/>
              </a:ext>
            </a:extLst>
          </p:cNvPr>
          <p:cNvSpPr>
            <a:spLocks noGrp="1"/>
          </p:cNvSpPr>
          <p:nvPr>
            <p:ph type="body" sz="quarter" idx="25" hasCustomPrompt="1"/>
          </p:nvPr>
        </p:nvSpPr>
        <p:spPr>
          <a:xfrm>
            <a:off x="6816725" y="4446302"/>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2" name="Text Placeholder 38">
            <a:extLst>
              <a:ext uri="{FF2B5EF4-FFF2-40B4-BE49-F238E27FC236}">
                <a16:creationId xmlns:a16="http://schemas.microsoft.com/office/drawing/2014/main" id="{C4813BAA-70D5-B6A0-69F0-E0ED11638452}"/>
              </a:ext>
            </a:extLst>
          </p:cNvPr>
          <p:cNvSpPr>
            <a:spLocks noGrp="1"/>
          </p:cNvSpPr>
          <p:nvPr>
            <p:ph type="body" sz="quarter" idx="26" hasCustomPrompt="1"/>
          </p:nvPr>
        </p:nvSpPr>
        <p:spPr>
          <a:xfrm>
            <a:off x="6816725" y="5385840"/>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6" name="Text Placeholder 38">
            <a:extLst>
              <a:ext uri="{FF2B5EF4-FFF2-40B4-BE49-F238E27FC236}">
                <a16:creationId xmlns:a16="http://schemas.microsoft.com/office/drawing/2014/main" id="{3031B728-50B6-CEBD-56CE-FCBA968688A1}"/>
              </a:ext>
            </a:extLst>
          </p:cNvPr>
          <p:cNvSpPr>
            <a:spLocks noGrp="1"/>
          </p:cNvSpPr>
          <p:nvPr>
            <p:ph type="body" sz="quarter" idx="27" hasCustomPrompt="1"/>
          </p:nvPr>
        </p:nvSpPr>
        <p:spPr>
          <a:xfrm>
            <a:off x="1475704" y="3506764"/>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39" name="Text Placeholder 7">
            <a:extLst>
              <a:ext uri="{FF2B5EF4-FFF2-40B4-BE49-F238E27FC236}">
                <a16:creationId xmlns:a16="http://schemas.microsoft.com/office/drawing/2014/main" id="{85F1D8ED-0653-E054-A3C0-A2C98E45B892}"/>
              </a:ext>
            </a:extLst>
          </p:cNvPr>
          <p:cNvSpPr>
            <a:spLocks noGrp="1"/>
          </p:cNvSpPr>
          <p:nvPr>
            <p:ph type="body" sz="quarter" idx="28" hasCustomPrompt="1"/>
          </p:nvPr>
        </p:nvSpPr>
        <p:spPr>
          <a:xfrm>
            <a:off x="561667" y="3506765"/>
            <a:ext cx="570066" cy="739501"/>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1" name="Text Placeholder 38">
            <a:extLst>
              <a:ext uri="{FF2B5EF4-FFF2-40B4-BE49-F238E27FC236}">
                <a16:creationId xmlns:a16="http://schemas.microsoft.com/office/drawing/2014/main" id="{E56DE284-7418-7800-21B2-F7CD896568AB}"/>
              </a:ext>
            </a:extLst>
          </p:cNvPr>
          <p:cNvSpPr>
            <a:spLocks noGrp="1"/>
          </p:cNvSpPr>
          <p:nvPr>
            <p:ph type="body" sz="quarter" idx="29" hasCustomPrompt="1"/>
          </p:nvPr>
        </p:nvSpPr>
        <p:spPr>
          <a:xfrm>
            <a:off x="1475704" y="4448702"/>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42" name="Text Placeholder 7">
            <a:extLst>
              <a:ext uri="{FF2B5EF4-FFF2-40B4-BE49-F238E27FC236}">
                <a16:creationId xmlns:a16="http://schemas.microsoft.com/office/drawing/2014/main" id="{ACD87AD6-6600-37C5-746F-BAEF5FBD2C8F}"/>
              </a:ext>
            </a:extLst>
          </p:cNvPr>
          <p:cNvSpPr>
            <a:spLocks noGrp="1"/>
          </p:cNvSpPr>
          <p:nvPr>
            <p:ph type="body" sz="quarter" idx="30" hasCustomPrompt="1"/>
          </p:nvPr>
        </p:nvSpPr>
        <p:spPr>
          <a:xfrm>
            <a:off x="561667" y="4448703"/>
            <a:ext cx="570066" cy="739501"/>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4" name="Text Placeholder 38">
            <a:extLst>
              <a:ext uri="{FF2B5EF4-FFF2-40B4-BE49-F238E27FC236}">
                <a16:creationId xmlns:a16="http://schemas.microsoft.com/office/drawing/2014/main" id="{9FAC1ABD-C9DB-1D4D-11CF-67A8BB5E49C9}"/>
              </a:ext>
            </a:extLst>
          </p:cNvPr>
          <p:cNvSpPr>
            <a:spLocks noGrp="1"/>
          </p:cNvSpPr>
          <p:nvPr>
            <p:ph type="body" sz="quarter" idx="31" hasCustomPrompt="1"/>
          </p:nvPr>
        </p:nvSpPr>
        <p:spPr>
          <a:xfrm>
            <a:off x="1475704" y="5389836"/>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54" name="Text Placeholder 7">
            <a:extLst>
              <a:ext uri="{FF2B5EF4-FFF2-40B4-BE49-F238E27FC236}">
                <a16:creationId xmlns:a16="http://schemas.microsoft.com/office/drawing/2014/main" id="{F22651DD-5B90-8926-5531-37926ACF9F88}"/>
              </a:ext>
            </a:extLst>
          </p:cNvPr>
          <p:cNvSpPr>
            <a:spLocks noGrp="1"/>
          </p:cNvSpPr>
          <p:nvPr>
            <p:ph type="body" sz="quarter" idx="32" hasCustomPrompt="1"/>
          </p:nvPr>
        </p:nvSpPr>
        <p:spPr>
          <a:xfrm>
            <a:off x="561667" y="5389837"/>
            <a:ext cx="570066" cy="739501"/>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pic>
        <p:nvPicPr>
          <p:cNvPr id="8" name="GroupM_SingleColor_Logo_Navy_RGB.png">
            <a:extLst>
              <a:ext uri="{FF2B5EF4-FFF2-40B4-BE49-F238E27FC236}">
                <a16:creationId xmlns:a16="http://schemas.microsoft.com/office/drawing/2014/main" id="{29AEDF12-E5D5-55E1-383B-88EC2FA144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621672054"/>
      </p:ext>
    </p:extLst>
  </p:cSld>
  <p:clrMapOvr>
    <a:masterClrMapping/>
  </p:clrMapOvr>
  <p:extLst>
    <p:ext uri="{DCECCB84-F9BA-43D5-87BE-67443E8EF086}">
      <p15:sldGuideLst xmlns:p15="http://schemas.microsoft.com/office/powerpoint/2012/main">
        <p15:guide id="1" pos="4294">
          <p15:clr>
            <a:srgbClr val="FBAE40"/>
          </p15:clr>
        </p15:guide>
        <p15:guide id="2" pos="3386">
          <p15:clr>
            <a:srgbClr val="FBAE40"/>
          </p15:clr>
        </p15:guide>
        <p15:guide id="3" orient="horz" pos="1253">
          <p15:clr>
            <a:srgbClr val="FBAE40"/>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26" Type="http://schemas.openxmlformats.org/officeDocument/2006/relationships/slideLayout" Target="../slideLayouts/slideLayout226.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16" Type="http://schemas.openxmlformats.org/officeDocument/2006/relationships/slideLayout" Target="../slideLayouts/slideLayout216.xml"/><Relationship Id="rId237" Type="http://schemas.openxmlformats.org/officeDocument/2006/relationships/slideLayout" Target="../slideLayouts/slideLayout237.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27" Type="http://schemas.openxmlformats.org/officeDocument/2006/relationships/slideLayout" Target="../slideLayouts/slideLayout227.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28" Type="http://schemas.openxmlformats.org/officeDocument/2006/relationships/slideLayout" Target="../slideLayouts/slideLayout228.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theme" Target="../theme/theme1.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6D4291-29E7-B9D4-D19F-6795FA64937C}"/>
              </a:ext>
            </a:extLst>
          </p:cNvPr>
          <p:cNvSpPr>
            <a:spLocks noGrp="1"/>
          </p:cNvSpPr>
          <p:nvPr>
            <p:ph type="title"/>
          </p:nvPr>
        </p:nvSpPr>
        <p:spPr>
          <a:xfrm>
            <a:off x="550863" y="430442"/>
            <a:ext cx="9468000" cy="910996"/>
          </a:xfrm>
          <a:prstGeom prst="rect">
            <a:avLst/>
          </a:prstGeom>
        </p:spPr>
        <p:txBody>
          <a:bodyPr vert="horz" lIns="0" tIns="0" rIns="0" bIns="0" rtlCol="0" anchor="t" anchorCtr="0">
            <a:noAutofit/>
          </a:bodyPr>
          <a:lstStyle/>
          <a:p>
            <a:r>
              <a:rPr lang="en-GB"/>
              <a:t>Click here to add your title</a:t>
            </a:r>
            <a:endParaRPr lang="en-US"/>
          </a:p>
        </p:txBody>
      </p:sp>
      <p:sp>
        <p:nvSpPr>
          <p:cNvPr id="3" name="Text Placeholder 2">
            <a:extLst>
              <a:ext uri="{FF2B5EF4-FFF2-40B4-BE49-F238E27FC236}">
                <a16:creationId xmlns:a16="http://schemas.microsoft.com/office/drawing/2014/main" id="{07758FCB-BFFA-1C6E-ECAE-F82092491436}"/>
              </a:ext>
            </a:extLst>
          </p:cNvPr>
          <p:cNvSpPr>
            <a:spLocks noGrp="1"/>
          </p:cNvSpPr>
          <p:nvPr>
            <p:ph type="body" idx="1"/>
          </p:nvPr>
        </p:nvSpPr>
        <p:spPr>
          <a:xfrm>
            <a:off x="550863" y="1989137"/>
            <a:ext cx="11090275" cy="4140201"/>
          </a:xfrm>
          <a:prstGeom prst="rect">
            <a:avLst/>
          </a:prstGeom>
        </p:spPr>
        <p:txBody>
          <a:bodyPr vert="horz" lIns="0" tIns="0" rIns="0" bIns="0" rtlCol="0" anchor="t" anchorCtr="0">
            <a:noAutofit/>
          </a:bodyPr>
          <a:lstStyle/>
          <a:p>
            <a:pPr lvl="0"/>
            <a:r>
              <a:rPr lang="en-GB"/>
              <a:t>Click here to add your body copy</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B3C6EDD-7778-332A-68F2-8BC35288E565}"/>
              </a:ext>
            </a:extLst>
          </p:cNvPr>
          <p:cNvSpPr>
            <a:spLocks noGrp="1"/>
          </p:cNvSpPr>
          <p:nvPr>
            <p:ph type="ftr" sz="quarter" idx="3"/>
          </p:nvPr>
        </p:nvSpPr>
        <p:spPr>
          <a:xfrm>
            <a:off x="550863" y="6416675"/>
            <a:ext cx="4114800" cy="122272"/>
          </a:xfrm>
          <a:prstGeom prst="rect">
            <a:avLst/>
          </a:prstGeom>
        </p:spPr>
        <p:txBody>
          <a:bodyPr vert="horz" lIns="0" tIns="0" rIns="0" bIns="0" rtlCol="0" anchor="t" anchorCtr="0"/>
          <a:lstStyle>
            <a:lvl1pPr algn="l">
              <a:defRPr sz="800" b="0" i="0">
                <a:solidFill>
                  <a:schemeClr val="tx1"/>
                </a:solidFill>
                <a:latin typeface="Poppins Light" pitchFamily="2" charset="77"/>
                <a:cs typeface="Poppins Light" pitchFamily="2" charset="77"/>
              </a:defRPr>
            </a:lvl1pPr>
          </a:lstStyle>
          <a:p>
            <a:endParaRPr lang="en-US"/>
          </a:p>
        </p:txBody>
      </p:sp>
      <p:sp>
        <p:nvSpPr>
          <p:cNvPr id="6" name="Slide Number Placeholder 5">
            <a:extLst>
              <a:ext uri="{FF2B5EF4-FFF2-40B4-BE49-F238E27FC236}">
                <a16:creationId xmlns:a16="http://schemas.microsoft.com/office/drawing/2014/main" id="{C251D081-260D-FB8C-6463-548254BB1006}"/>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tx1"/>
                </a:solidFill>
                <a:latin typeface="Poppins Light" pitchFamily="2" charset="77"/>
                <a:cs typeface="Poppins Light" pitchFamily="2" charset="77"/>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1319126417"/>
      </p:ext>
    </p:extLst>
  </p:cSld>
  <p:clrMap bg1="dk1" tx1="lt1" bg2="dk2" tx2="lt2" accent1="accent1" accent2="accent2" accent3="accent3" accent4="accent4" accent5="accent5" accent6="accent6" hlink="hlink" folHlink="folHlink"/>
  <p:sldLayoutIdLst>
    <p:sldLayoutId id="2147483745" r:id="rId1"/>
    <p:sldLayoutId id="2147484303" r:id="rId2"/>
    <p:sldLayoutId id="2147484304" r:id="rId3"/>
    <p:sldLayoutId id="2147484305" r:id="rId4"/>
    <p:sldLayoutId id="2147484033" r:id="rId5"/>
    <p:sldLayoutId id="2147484034" r:id="rId6"/>
    <p:sldLayoutId id="2147484035" r:id="rId7"/>
    <p:sldLayoutId id="2147483651" r:id="rId8"/>
    <p:sldLayoutId id="2147483714" r:id="rId9"/>
    <p:sldLayoutId id="2147483715" r:id="rId10"/>
    <p:sldLayoutId id="2147483810" r:id="rId11"/>
    <p:sldLayoutId id="2147484281" r:id="rId12"/>
    <p:sldLayoutId id="2147484282" r:id="rId13"/>
    <p:sldLayoutId id="2147484039" r:id="rId14"/>
    <p:sldLayoutId id="2147484040" r:id="rId15"/>
    <p:sldLayoutId id="2147484041" r:id="rId16"/>
    <p:sldLayoutId id="2147484042" r:id="rId17"/>
    <p:sldLayoutId id="2147484043" r:id="rId18"/>
    <p:sldLayoutId id="2147484044" r:id="rId19"/>
    <p:sldLayoutId id="2147484045" r:id="rId20"/>
    <p:sldLayoutId id="2147484046" r:id="rId21"/>
    <p:sldLayoutId id="2147484047" r:id="rId22"/>
    <p:sldLayoutId id="2147484048" r:id="rId23"/>
    <p:sldLayoutId id="2147484049" r:id="rId24"/>
    <p:sldLayoutId id="2147484122" r:id="rId25"/>
    <p:sldLayoutId id="2147483666" r:id="rId26"/>
    <p:sldLayoutId id="2147483667" r:id="rId27"/>
    <p:sldLayoutId id="2147483669" r:id="rId28"/>
    <p:sldLayoutId id="2147484308" r:id="rId29"/>
    <p:sldLayoutId id="2147483668" r:id="rId30"/>
    <p:sldLayoutId id="2147483670" r:id="rId31"/>
    <p:sldLayoutId id="2147483705" r:id="rId32"/>
    <p:sldLayoutId id="2147484309" r:id="rId33"/>
    <p:sldLayoutId id="2147484310" r:id="rId34"/>
    <p:sldLayoutId id="2147484311" r:id="rId35"/>
    <p:sldLayoutId id="2147484312" r:id="rId36"/>
    <p:sldLayoutId id="2147484132" r:id="rId37"/>
    <p:sldLayoutId id="2147484313" r:id="rId38"/>
    <p:sldLayoutId id="2147484314" r:id="rId39"/>
    <p:sldLayoutId id="2147484135" r:id="rId40"/>
    <p:sldLayoutId id="2147484136" r:id="rId41"/>
    <p:sldLayoutId id="2147484137" r:id="rId42"/>
    <p:sldLayoutId id="2147484138" r:id="rId43"/>
    <p:sldLayoutId id="2147483672" r:id="rId44"/>
    <p:sldLayoutId id="2147483675" r:id="rId45"/>
    <p:sldLayoutId id="2147483674" r:id="rId46"/>
    <p:sldLayoutId id="2147483687" r:id="rId47"/>
    <p:sldLayoutId id="2147483688" r:id="rId48"/>
    <p:sldLayoutId id="2147483680" r:id="rId49"/>
    <p:sldLayoutId id="2147484283" r:id="rId50"/>
    <p:sldLayoutId id="2147484284" r:id="rId51"/>
    <p:sldLayoutId id="2147483686" r:id="rId52"/>
    <p:sldLayoutId id="2147484285" r:id="rId53"/>
    <p:sldLayoutId id="2147484073" r:id="rId54"/>
    <p:sldLayoutId id="2147484056" r:id="rId55"/>
    <p:sldLayoutId id="2147483693" r:id="rId56"/>
    <p:sldLayoutId id="2147484286" r:id="rId57"/>
    <p:sldLayoutId id="2147484287" r:id="rId58"/>
    <p:sldLayoutId id="2147484059" r:id="rId59"/>
    <p:sldLayoutId id="2147484060" r:id="rId60"/>
    <p:sldLayoutId id="2147484061" r:id="rId61"/>
    <p:sldLayoutId id="2147484062" r:id="rId62"/>
    <p:sldLayoutId id="2147483696" r:id="rId63"/>
    <p:sldLayoutId id="2147483697" r:id="rId64"/>
    <p:sldLayoutId id="2147483698" r:id="rId65"/>
    <p:sldLayoutId id="2147483701" r:id="rId66"/>
    <p:sldLayoutId id="2147484146" r:id="rId67"/>
    <p:sldLayoutId id="2147484147" r:id="rId68"/>
    <p:sldLayoutId id="2147484148" r:id="rId69"/>
    <p:sldLayoutId id="2147483702" r:id="rId70"/>
    <p:sldLayoutId id="2147483800" r:id="rId71"/>
    <p:sldLayoutId id="2147483802" r:id="rId72"/>
    <p:sldLayoutId id="2147484066" r:id="rId73"/>
    <p:sldLayoutId id="2147484068" r:id="rId74"/>
    <p:sldLayoutId id="2147484069" r:id="rId75"/>
    <p:sldLayoutId id="2147484067" r:id="rId76"/>
    <p:sldLayoutId id="2147484071" r:id="rId77"/>
    <p:sldLayoutId id="2147484072" r:id="rId78"/>
    <p:sldLayoutId id="2147484070" r:id="rId79"/>
    <p:sldLayoutId id="2147483681" r:id="rId80"/>
    <p:sldLayoutId id="2147483709" r:id="rId81"/>
    <p:sldLayoutId id="2147484152" r:id="rId82"/>
    <p:sldLayoutId id="2147484153" r:id="rId83"/>
    <p:sldLayoutId id="2147484154" r:id="rId84"/>
    <p:sldLayoutId id="2147484155" r:id="rId85"/>
    <p:sldLayoutId id="2147484156" r:id="rId86"/>
    <p:sldLayoutId id="2147484157" r:id="rId87"/>
    <p:sldLayoutId id="2147483704" r:id="rId88"/>
    <p:sldLayoutId id="2147483720" r:id="rId89"/>
    <p:sldLayoutId id="2147484159" r:id="rId90"/>
    <p:sldLayoutId id="2147484160" r:id="rId91"/>
    <p:sldLayoutId id="2147483721" r:id="rId92"/>
    <p:sldLayoutId id="2147483941" r:id="rId93"/>
    <p:sldLayoutId id="2147484074" r:id="rId94"/>
    <p:sldLayoutId id="2147484075" r:id="rId95"/>
    <p:sldLayoutId id="2147484076" r:id="rId96"/>
    <p:sldLayoutId id="2147484077" r:id="rId97"/>
    <p:sldLayoutId id="2147484078" r:id="rId98"/>
    <p:sldLayoutId id="2147484079" r:id="rId99"/>
    <p:sldLayoutId id="2147484080" r:id="rId100"/>
    <p:sldLayoutId id="2147484081" r:id="rId101"/>
    <p:sldLayoutId id="2147484162" r:id="rId102"/>
    <p:sldLayoutId id="2147484163" r:id="rId103"/>
    <p:sldLayoutId id="2147483723" r:id="rId104"/>
    <p:sldLayoutId id="2147483725" r:id="rId105"/>
    <p:sldLayoutId id="2147483727" r:id="rId106"/>
    <p:sldLayoutId id="2147484165" r:id="rId107"/>
    <p:sldLayoutId id="2147484166" r:id="rId108"/>
    <p:sldLayoutId id="2147483728" r:id="rId109"/>
    <p:sldLayoutId id="2147483729" r:id="rId110"/>
    <p:sldLayoutId id="2147483733" r:id="rId111"/>
    <p:sldLayoutId id="2147484101" r:id="rId112"/>
    <p:sldLayoutId id="2147483730" r:id="rId113"/>
    <p:sldLayoutId id="2147484288" r:id="rId114"/>
    <p:sldLayoutId id="2147484083" r:id="rId115"/>
    <p:sldLayoutId id="2147484171" r:id="rId116"/>
    <p:sldLayoutId id="2147484172" r:id="rId117"/>
    <p:sldLayoutId id="2147484173" r:id="rId118"/>
    <p:sldLayoutId id="2147484174" r:id="rId119"/>
    <p:sldLayoutId id="2147484175" r:id="rId120"/>
    <p:sldLayoutId id="2147484176" r:id="rId121"/>
    <p:sldLayoutId id="2147484177" r:id="rId122"/>
    <p:sldLayoutId id="2147484178" r:id="rId123"/>
    <p:sldLayoutId id="2147484179" r:id="rId124"/>
    <p:sldLayoutId id="2147484180" r:id="rId125"/>
    <p:sldLayoutId id="2147484181" r:id="rId126"/>
    <p:sldLayoutId id="2147484182" r:id="rId127"/>
    <p:sldLayoutId id="2147484183" r:id="rId128"/>
    <p:sldLayoutId id="2147484184" r:id="rId129"/>
    <p:sldLayoutId id="2147483734" r:id="rId130"/>
    <p:sldLayoutId id="2147484291" r:id="rId131"/>
    <p:sldLayoutId id="2147484085" r:id="rId132"/>
    <p:sldLayoutId id="2147484086" r:id="rId133"/>
    <p:sldLayoutId id="2147483736" r:id="rId134"/>
    <p:sldLayoutId id="2147483737" r:id="rId135"/>
    <p:sldLayoutId id="2147483814" r:id="rId136"/>
    <p:sldLayoutId id="2147484088" r:id="rId137"/>
    <p:sldLayoutId id="2147483739" r:id="rId138"/>
    <p:sldLayoutId id="2147484082" r:id="rId139"/>
    <p:sldLayoutId id="2147484090" r:id="rId140"/>
    <p:sldLayoutId id="2147483741" r:id="rId141"/>
    <p:sldLayoutId id="2147484289" r:id="rId142"/>
    <p:sldLayoutId id="2147484092" r:id="rId143"/>
    <p:sldLayoutId id="2147483744" r:id="rId144"/>
    <p:sldLayoutId id="2147484292" r:id="rId145"/>
    <p:sldLayoutId id="2147484094" r:id="rId146"/>
    <p:sldLayoutId id="2147483750" r:id="rId147"/>
    <p:sldLayoutId id="2147484084" r:id="rId148"/>
    <p:sldLayoutId id="2147484096" r:id="rId149"/>
    <p:sldLayoutId id="2147483752" r:id="rId150"/>
    <p:sldLayoutId id="2147484290" r:id="rId151"/>
    <p:sldLayoutId id="2147484098" r:id="rId152"/>
    <p:sldLayoutId id="2147484099" r:id="rId153"/>
    <p:sldLayoutId id="2147484100" r:id="rId154"/>
    <p:sldLayoutId id="2147483755" r:id="rId155"/>
    <p:sldLayoutId id="2147483756" r:id="rId156"/>
    <p:sldLayoutId id="2147484186" r:id="rId157"/>
    <p:sldLayoutId id="2147483757" r:id="rId158"/>
    <p:sldLayoutId id="2147484293" r:id="rId159"/>
    <p:sldLayoutId id="2147484102" r:id="rId160"/>
    <p:sldLayoutId id="2147484103" r:id="rId161"/>
    <p:sldLayoutId id="2147484104" r:id="rId162"/>
    <p:sldLayoutId id="2147484105" r:id="rId163"/>
    <p:sldLayoutId id="2147484106" r:id="rId164"/>
    <p:sldLayoutId id="2147484188" r:id="rId165"/>
    <p:sldLayoutId id="2147484189" r:id="rId166"/>
    <p:sldLayoutId id="2147483759" r:id="rId167"/>
    <p:sldLayoutId id="2147483760" r:id="rId168"/>
    <p:sldLayoutId id="2147483761" r:id="rId169"/>
    <p:sldLayoutId id="2147483762" r:id="rId170"/>
    <p:sldLayoutId id="2147484191" r:id="rId171"/>
    <p:sldLayoutId id="2147484192" r:id="rId172"/>
    <p:sldLayoutId id="2147484193" r:id="rId173"/>
    <p:sldLayoutId id="2147483763" r:id="rId174"/>
    <p:sldLayoutId id="2147484294" r:id="rId175"/>
    <p:sldLayoutId id="2147484087" r:id="rId176"/>
    <p:sldLayoutId id="2147484109" r:id="rId177"/>
    <p:sldLayoutId id="2147484110" r:id="rId178"/>
    <p:sldLayoutId id="2147484195" r:id="rId179"/>
    <p:sldLayoutId id="2147484196" r:id="rId180"/>
    <p:sldLayoutId id="2147484197" r:id="rId181"/>
    <p:sldLayoutId id="2147484198" r:id="rId182"/>
    <p:sldLayoutId id="2147484199" r:id="rId183"/>
    <p:sldLayoutId id="2147484200" r:id="rId184"/>
    <p:sldLayoutId id="2147483766" r:id="rId185"/>
    <p:sldLayoutId id="2147483767" r:id="rId186"/>
    <p:sldLayoutId id="2147483768" r:id="rId187"/>
    <p:sldLayoutId id="2147483769" r:id="rId188"/>
    <p:sldLayoutId id="2147484299" r:id="rId189"/>
    <p:sldLayoutId id="2147484114" r:id="rId190"/>
    <p:sldLayoutId id="2147483813" r:id="rId191"/>
    <p:sldLayoutId id="2147483771" r:id="rId192"/>
    <p:sldLayoutId id="2147483772" r:id="rId193"/>
    <p:sldLayoutId id="2147484204" r:id="rId194"/>
    <p:sldLayoutId id="2147484205" r:id="rId195"/>
    <p:sldLayoutId id="2147484206" r:id="rId196"/>
    <p:sldLayoutId id="2147483650" r:id="rId197"/>
    <p:sldLayoutId id="2147483773" r:id="rId198"/>
    <p:sldLayoutId id="2147483774" r:id="rId199"/>
    <p:sldLayoutId id="2147484295" r:id="rId200"/>
    <p:sldLayoutId id="2147484089" r:id="rId201"/>
    <p:sldLayoutId id="2147484209" r:id="rId202"/>
    <p:sldLayoutId id="2147484210" r:id="rId203"/>
    <p:sldLayoutId id="2147484211" r:id="rId204"/>
    <p:sldLayoutId id="2147484212" r:id="rId205"/>
    <p:sldLayoutId id="2147484213" r:id="rId206"/>
    <p:sldLayoutId id="2147484214" r:id="rId207"/>
    <p:sldLayoutId id="2147484215" r:id="rId208"/>
    <p:sldLayoutId id="2147484216" r:id="rId209"/>
    <p:sldLayoutId id="2147484217" r:id="rId210"/>
    <p:sldLayoutId id="2147484218" r:id="rId211"/>
    <p:sldLayoutId id="2147484219" r:id="rId212"/>
    <p:sldLayoutId id="2147484220" r:id="rId213"/>
    <p:sldLayoutId id="2147484221" r:id="rId214"/>
    <p:sldLayoutId id="2147484222" r:id="rId215"/>
    <p:sldLayoutId id="2147484223" r:id="rId216"/>
    <p:sldLayoutId id="2147484224" r:id="rId217"/>
    <p:sldLayoutId id="2147484225" r:id="rId218"/>
    <p:sldLayoutId id="2147484226" r:id="rId219"/>
    <p:sldLayoutId id="2147484302" r:id="rId220"/>
    <p:sldLayoutId id="2147484296" r:id="rId221"/>
    <p:sldLayoutId id="2147484124" r:id="rId222"/>
    <p:sldLayoutId id="2147484125" r:id="rId223"/>
    <p:sldLayoutId id="2147484126" r:id="rId224"/>
    <p:sldLayoutId id="2147484127" r:id="rId225"/>
    <p:sldLayoutId id="2147484128" r:id="rId226"/>
    <p:sldLayoutId id="2147484129" r:id="rId227"/>
    <p:sldLayoutId id="2147484130" r:id="rId228"/>
    <p:sldLayoutId id="2147484131" r:id="rId229"/>
    <p:sldLayoutId id="2147483778" r:id="rId230"/>
    <p:sldLayoutId id="2147483779" r:id="rId231"/>
    <p:sldLayoutId id="2147483780" r:id="rId232"/>
    <p:sldLayoutId id="2147483781" r:id="rId233"/>
    <p:sldLayoutId id="2147483782" r:id="rId234"/>
    <p:sldLayoutId id="2147483783" r:id="rId235"/>
    <p:sldLayoutId id="2147483784" r:id="rId236"/>
    <p:sldLayoutId id="2147483785" r:id="rId237"/>
    <p:sldLayoutId id="2147484297" r:id="rId238"/>
    <p:sldLayoutId id="2147484133" r:id="rId239"/>
    <p:sldLayoutId id="2147484134" r:id="rId240"/>
    <p:sldLayoutId id="2147484230" r:id="rId241"/>
    <p:sldLayoutId id="2147484231" r:id="rId242"/>
    <p:sldLayoutId id="2147483787" r:id="rId243"/>
    <p:sldLayoutId id="2147483788" r:id="rId244"/>
    <p:sldLayoutId id="2147484093" r:id="rId245"/>
    <p:sldLayoutId id="2147483790" r:id="rId246"/>
    <p:sldLayoutId id="2147484095" r:id="rId247"/>
    <p:sldLayoutId id="2147484298" r:id="rId248"/>
    <p:sldLayoutId id="2147484139" r:id="rId249"/>
    <p:sldLayoutId id="2147484140" r:id="rId250"/>
    <p:sldLayoutId id="2147484141" r:id="rId251"/>
    <p:sldLayoutId id="2147484142" r:id="rId252"/>
    <p:sldLayoutId id="2147484237" r:id="rId253"/>
    <p:sldLayoutId id="2147484238" r:id="rId254"/>
    <p:sldLayoutId id="2147484239" r:id="rId255"/>
    <p:sldLayoutId id="2147484240" r:id="rId256"/>
    <p:sldLayoutId id="2147483793" r:id="rId257"/>
    <p:sldLayoutId id="2147483795" r:id="rId258"/>
    <p:sldLayoutId id="2147483797" r:id="rId259"/>
    <p:sldLayoutId id="2147483798" r:id="rId260"/>
    <p:sldLayoutId id="2147483799" r:id="rId261"/>
    <p:sldLayoutId id="2147484307" r:id="rId262"/>
  </p:sldLayoutIdLst>
  <p:hf hdr="0" ftr="0" dt="0"/>
  <p:txStyles>
    <p:titleStyle>
      <a:lvl1pPr algn="l" defTabSz="914400" rtl="0" eaLnBrk="1" latinLnBrk="0" hangingPunct="1">
        <a:lnSpc>
          <a:spcPct val="90000"/>
        </a:lnSpc>
        <a:spcBef>
          <a:spcPct val="0"/>
        </a:spcBef>
        <a:buNone/>
        <a:defRPr sz="2800" b="0" i="0" kern="1200">
          <a:solidFill>
            <a:schemeClr val="tx1"/>
          </a:solidFill>
          <a:latin typeface="Poppins Light" pitchFamily="2" charset="77"/>
          <a:ea typeface="+mj-ea"/>
          <a:cs typeface="Poppins Light" pitchFamily="2" charset="77"/>
        </a:defRPr>
      </a:lvl1pPr>
    </p:titleStyle>
    <p:body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F26B43"/>
          </p15:clr>
        </p15:guide>
        <p15:guide id="6" pos="347" userDrawn="1">
          <p15:clr>
            <a:srgbClr val="F26B43"/>
          </p15:clr>
        </p15:guide>
        <p15:guide id="7" pos="7333" userDrawn="1">
          <p15:clr>
            <a:srgbClr val="F26B43"/>
          </p15:clr>
        </p15:guide>
        <p15:guide id="8"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5.png"/><Relationship Id="rId3" Type="http://schemas.openxmlformats.org/officeDocument/2006/relationships/image" Target="../media/image38.jpeg"/><Relationship Id="rId7" Type="http://schemas.openxmlformats.org/officeDocument/2006/relationships/image" Target="../media/image1.png"/><Relationship Id="rId12" Type="http://schemas.openxmlformats.org/officeDocument/2006/relationships/customXml" Target="../ink/ink2.xml"/><Relationship Id="rId2" Type="http://schemas.openxmlformats.org/officeDocument/2006/relationships/notesSlide" Target="../notesSlides/notesSlide1.xml"/><Relationship Id="rId1" Type="http://schemas.openxmlformats.org/officeDocument/2006/relationships/slideLayout" Target="../slideLayouts/slideLayout177.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40.jpeg"/><Relationship Id="rId10" Type="http://schemas.openxmlformats.org/officeDocument/2006/relationships/customXml" Target="../ink/ink1.xml"/><Relationship Id="rId4" Type="http://schemas.openxmlformats.org/officeDocument/2006/relationships/image" Target="../media/image39.png"/><Relationship Id="rId9"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42.svg"/><Relationship Id="rId5" Type="http://schemas.openxmlformats.org/officeDocument/2006/relationships/image" Target="../media/image1.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05.xml"/><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png"/><Relationship Id="rId7" Type="http://schemas.openxmlformats.org/officeDocument/2006/relationships/image" Target="../media/image70.jfif"/><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69.jp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177.xml"/><Relationship Id="rId5" Type="http://schemas.openxmlformats.org/officeDocument/2006/relationships/image" Target="../media/image48.sv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42.svg"/><Relationship Id="rId5" Type="http://schemas.openxmlformats.org/officeDocument/2006/relationships/image" Target="../media/image7.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42.svg"/><Relationship Id="rId5" Type="http://schemas.openxmlformats.org/officeDocument/2006/relationships/image" Target="../media/image1.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53.png"/><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43.xml"/><Relationship Id="rId7" Type="http://schemas.openxmlformats.org/officeDocument/2006/relationships/image" Target="../media/image51.png"/><Relationship Id="rId12" Type="http://schemas.openxmlformats.org/officeDocument/2006/relationships/image" Target="../media/image57.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11" Type="http://schemas.openxmlformats.org/officeDocument/2006/relationships/image" Target="../media/image42.svg"/><Relationship Id="rId5" Type="http://schemas.openxmlformats.org/officeDocument/2006/relationships/image" Target="../media/image56.png"/><Relationship Id="rId10" Type="http://schemas.openxmlformats.org/officeDocument/2006/relationships/image" Target="../media/image1.png"/><Relationship Id="rId4" Type="http://schemas.openxmlformats.org/officeDocument/2006/relationships/notesSlide" Target="../notesSlides/notesSlide6.xml"/><Relationship Id="rId9" Type="http://schemas.openxmlformats.org/officeDocument/2006/relationships/image" Target="../media/image55.svg"/></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62.svg"/><Relationship Id="rId3" Type="http://schemas.openxmlformats.org/officeDocument/2006/relationships/image" Target="../media/image58.png"/><Relationship Id="rId7" Type="http://schemas.openxmlformats.org/officeDocument/2006/relationships/image" Target="../media/image1.png"/><Relationship Id="rId12"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55.svg"/><Relationship Id="rId11" Type="http://schemas.openxmlformats.org/officeDocument/2006/relationships/image" Target="../media/image61.png"/><Relationship Id="rId5" Type="http://schemas.openxmlformats.org/officeDocument/2006/relationships/image" Target="../media/image54.png"/><Relationship Id="rId10" Type="http://schemas.openxmlformats.org/officeDocument/2006/relationships/image" Target="../media/image60.png"/><Relationship Id="rId4" Type="http://schemas.openxmlformats.org/officeDocument/2006/relationships/image" Target="../media/image51.png"/><Relationship Id="rId9" Type="http://schemas.openxmlformats.org/officeDocument/2006/relationships/image" Target="../media/image59.jpeg"/><Relationship Id="rId14"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59.jpeg"/><Relationship Id="rId11" Type="http://schemas.openxmlformats.org/officeDocument/2006/relationships/image" Target="../media/image63.png"/><Relationship Id="rId5" Type="http://schemas.openxmlformats.org/officeDocument/2006/relationships/image" Target="../media/image42.svg"/><Relationship Id="rId10" Type="http://schemas.openxmlformats.org/officeDocument/2006/relationships/image" Target="../media/image62.svg"/><Relationship Id="rId4" Type="http://schemas.openxmlformats.org/officeDocument/2006/relationships/image" Target="../media/image1.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42.svg"/><Relationship Id="rId5" Type="http://schemas.openxmlformats.org/officeDocument/2006/relationships/image" Target="../media/image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45CFF-7EF5-0FFF-4894-DA77DF9B755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0C4E03-FABF-2DDA-42E2-42791F57D97E}"/>
              </a:ext>
            </a:extLst>
          </p:cNvPr>
          <p:cNvPicPr>
            <a:picLocks/>
          </p:cNvPicPr>
          <p:nvPr/>
        </p:nvPicPr>
        <p:blipFill>
          <a:blip r:embed="rId3">
            <a:duotone>
              <a:prstClr val="black"/>
              <a:schemeClr val="tx2">
                <a:tint val="45000"/>
                <a:satMod val="400000"/>
              </a:schemeClr>
            </a:duotone>
          </a:blip>
          <a:stretch>
            <a:fillRect/>
          </a:stretch>
        </p:blipFill>
        <p:spPr>
          <a:xfrm>
            <a:off x="0" y="-255646"/>
            <a:ext cx="12192000" cy="7113646"/>
          </a:xfrm>
          <a:prstGeom prst="rect">
            <a:avLst/>
          </a:prstGeom>
        </p:spPr>
      </p:pic>
      <p:sp>
        <p:nvSpPr>
          <p:cNvPr id="20" name="Rectangle 19">
            <a:extLst>
              <a:ext uri="{FF2B5EF4-FFF2-40B4-BE49-F238E27FC236}">
                <a16:creationId xmlns:a16="http://schemas.microsoft.com/office/drawing/2014/main" id="{F0FC7076-6D45-7F3E-595B-5EADC9DA873E}"/>
              </a:ext>
            </a:extLst>
          </p:cNvPr>
          <p:cNvSpPr/>
          <p:nvPr/>
        </p:nvSpPr>
        <p:spPr>
          <a:xfrm>
            <a:off x="0" y="259644"/>
            <a:ext cx="6788231" cy="2810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7188DAB-CBF0-2DDB-5ED4-87F2B44FBB00}"/>
              </a:ext>
            </a:extLst>
          </p:cNvPr>
          <p:cNvSpPr/>
          <p:nvPr/>
        </p:nvSpPr>
        <p:spPr>
          <a:xfrm flipV="1">
            <a:off x="0" y="3070576"/>
            <a:ext cx="6788231" cy="558799"/>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4" name="Picture 6" descr="Dolce Gusto Logo PNG Vector (AI) Free Download">
            <a:extLst>
              <a:ext uri="{FF2B5EF4-FFF2-40B4-BE49-F238E27FC236}">
                <a16:creationId xmlns:a16="http://schemas.microsoft.com/office/drawing/2014/main" id="{0AAF862B-7FEE-4E16-0ABE-812BC21E00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4047" y="796623"/>
            <a:ext cx="1291719" cy="127449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PENMIND | LinkedIn">
            <a:extLst>
              <a:ext uri="{FF2B5EF4-FFF2-40B4-BE49-F238E27FC236}">
                <a16:creationId xmlns:a16="http://schemas.microsoft.com/office/drawing/2014/main" id="{F71B35E7-2F38-64DA-5A3A-4AA2DAF3807E}"/>
              </a:ext>
            </a:extLst>
          </p:cNvPr>
          <p:cNvPicPr>
            <a:picLocks noChangeAspect="1" noChangeArrowheads="1"/>
          </p:cNvPicPr>
          <p:nvPr/>
        </p:nvPicPr>
        <p:blipFill rotWithShape="1">
          <a:blip r:embed="rId5">
            <a:duotone>
              <a:prstClr val="black"/>
              <a:schemeClr val="tx2">
                <a:tint val="45000"/>
                <a:satMod val="400000"/>
              </a:schemeClr>
            </a:duotone>
            <a:extLst>
              <a:ext uri="{28A0092B-C50C-407E-A947-70E740481C1C}">
                <a14:useLocalDpi xmlns:a14="http://schemas.microsoft.com/office/drawing/2010/main" val="0"/>
              </a:ext>
            </a:extLst>
          </a:blip>
          <a:srcRect t="27601" b="27601"/>
          <a:stretch/>
        </p:blipFill>
        <p:spPr bwMode="auto">
          <a:xfrm>
            <a:off x="4277422" y="3070576"/>
            <a:ext cx="2074156" cy="5203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estlé Logo, Brand Symbol, Corporate Identity Transparent PNG">
            <a:extLst>
              <a:ext uri="{FF2B5EF4-FFF2-40B4-BE49-F238E27FC236}">
                <a16:creationId xmlns:a16="http://schemas.microsoft.com/office/drawing/2014/main" id="{83F3E6AA-8073-1873-7C02-5AF62A101B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421" y="3143316"/>
            <a:ext cx="1461720" cy="413203"/>
          </a:xfrm>
          <a:prstGeom prst="rect">
            <a:avLst/>
          </a:prstGeom>
          <a:noFill/>
          <a:extLst>
            <a:ext uri="{909E8E84-426E-40DD-AFC4-6F175D3DCCD1}">
              <a14:hiddenFill xmlns:a14="http://schemas.microsoft.com/office/drawing/2010/main">
                <a:solidFill>
                  <a:srgbClr val="FFFFFF"/>
                </a:solidFill>
              </a14:hiddenFill>
            </a:ext>
          </a:extLst>
        </p:spPr>
      </p:pic>
      <p:pic>
        <p:nvPicPr>
          <p:cNvPr id="4" name="GroupM_SingleColor_Logo_Navy_RGB.png">
            <a:extLst>
              <a:ext uri="{FF2B5EF4-FFF2-40B4-BE49-F238E27FC236}">
                <a16:creationId xmlns:a16="http://schemas.microsoft.com/office/drawing/2014/main" id="{7CF9B137-E64E-671F-092E-14D5D2C3721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559733" y="3181416"/>
            <a:ext cx="1304246" cy="371824"/>
          </a:xfrm>
          <a:prstGeom prst="rect">
            <a:avLst/>
          </a:prstGeom>
          <a:ln w="12700">
            <a:miter lim="400000"/>
          </a:ln>
        </p:spPr>
      </p:pic>
      <p:sp>
        <p:nvSpPr>
          <p:cNvPr id="5" name="Title 43">
            <a:extLst>
              <a:ext uri="{FF2B5EF4-FFF2-40B4-BE49-F238E27FC236}">
                <a16:creationId xmlns:a16="http://schemas.microsoft.com/office/drawing/2014/main" id="{9FFFFF6C-9980-7584-7C36-55F070015CBA}"/>
              </a:ext>
            </a:extLst>
          </p:cNvPr>
          <p:cNvSpPr txBox="1">
            <a:spLocks/>
          </p:cNvSpPr>
          <p:nvPr/>
        </p:nvSpPr>
        <p:spPr>
          <a:xfrm>
            <a:off x="527129" y="2208904"/>
            <a:ext cx="5733972" cy="55717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0" i="0" kern="1200">
                <a:solidFill>
                  <a:schemeClr val="tx1"/>
                </a:solidFill>
                <a:latin typeface="Poppins Light" pitchFamily="2" charset="77"/>
                <a:ea typeface="+mj-ea"/>
                <a:cs typeface="Poppins Light" pitchFamily="2" charset="77"/>
              </a:defRPr>
            </a:lvl1pPr>
          </a:lstStyle>
          <a:p>
            <a:pPr algn="ctr"/>
            <a:r>
              <a:rPr lang="en-GB" sz="1800" b="1" dirty="0">
                <a:solidFill>
                  <a:schemeClr val="accent6">
                    <a:lumMod val="10000"/>
                  </a:schemeClr>
                </a:solidFill>
                <a:latin typeface="Poppins ExtraBold" panose="00000900000000000000" pitchFamily="2" charset="0"/>
                <a:cs typeface="Poppins ExtraBold" panose="00000900000000000000" pitchFamily="2" charset="0"/>
              </a:rPr>
              <a:t>ONE SEARCH: Unlocking 150% Incremental Revenue by Breaking SEO &amp; SEA Silos</a:t>
            </a:r>
            <a:endParaRPr lang="en-US" sz="1800" b="1" dirty="0">
              <a:solidFill>
                <a:schemeClr val="accent6">
                  <a:lumMod val="10000"/>
                </a:schemeClr>
              </a:solidFill>
              <a:latin typeface="Poppins ExtraBold" panose="00000900000000000000" pitchFamily="2" charset="0"/>
              <a:cs typeface="Poppins ExtraBold" panose="00000900000000000000" pitchFamily="2" charset="0"/>
            </a:endParaRPr>
          </a:p>
        </p:txBody>
      </p:sp>
      <p:sp>
        <p:nvSpPr>
          <p:cNvPr id="7" name="Title 43">
            <a:extLst>
              <a:ext uri="{FF2B5EF4-FFF2-40B4-BE49-F238E27FC236}">
                <a16:creationId xmlns:a16="http://schemas.microsoft.com/office/drawing/2014/main" id="{1C1A6E2E-48B6-C1F0-2E4C-3D2110931579}"/>
              </a:ext>
            </a:extLst>
          </p:cNvPr>
          <p:cNvSpPr txBox="1">
            <a:spLocks/>
          </p:cNvSpPr>
          <p:nvPr/>
        </p:nvSpPr>
        <p:spPr>
          <a:xfrm>
            <a:off x="14277" y="2796032"/>
            <a:ext cx="6773953" cy="3173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0" i="0" kern="1200">
                <a:solidFill>
                  <a:schemeClr val="tx1"/>
                </a:solidFill>
                <a:latin typeface="Poppins Light" pitchFamily="2" charset="77"/>
                <a:ea typeface="+mj-ea"/>
                <a:cs typeface="Poppins Light" pitchFamily="2" charset="77"/>
              </a:defRPr>
            </a:lvl1pPr>
          </a:lstStyle>
          <a:p>
            <a:pPr algn="ctr"/>
            <a:r>
              <a:rPr lang="en-GB" sz="1400" i="1" dirty="0">
                <a:solidFill>
                  <a:schemeClr val="accent6">
                    <a:lumMod val="10000"/>
                  </a:schemeClr>
                </a:solidFill>
                <a:latin typeface="+mj-lt"/>
                <a:cs typeface="Poppins ExtraBold" panose="00000900000000000000" pitchFamily="2" charset="0"/>
              </a:rPr>
              <a:t>~ submission for best use of performance marketing ~</a:t>
            </a:r>
            <a:endParaRPr lang="en-US" sz="1400" i="1" dirty="0">
              <a:solidFill>
                <a:schemeClr val="accent6">
                  <a:lumMod val="10000"/>
                </a:schemeClr>
              </a:solidFill>
              <a:latin typeface="+mj-lt"/>
              <a:cs typeface="Poppins ExtraBold" panose="00000900000000000000" pitchFamily="2" charset="0"/>
            </a:endParaRPr>
          </a:p>
        </p:txBody>
      </p:sp>
      <p:sp>
        <p:nvSpPr>
          <p:cNvPr id="8" name="Title 43">
            <a:extLst>
              <a:ext uri="{FF2B5EF4-FFF2-40B4-BE49-F238E27FC236}">
                <a16:creationId xmlns:a16="http://schemas.microsoft.com/office/drawing/2014/main" id="{2C35EB50-DC80-5DA3-BF3E-552CFA2F7260}"/>
              </a:ext>
            </a:extLst>
          </p:cNvPr>
          <p:cNvSpPr txBox="1">
            <a:spLocks/>
          </p:cNvSpPr>
          <p:nvPr/>
        </p:nvSpPr>
        <p:spPr>
          <a:xfrm>
            <a:off x="14276" y="425210"/>
            <a:ext cx="6773953" cy="63270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0" i="0" kern="1200">
                <a:solidFill>
                  <a:schemeClr val="tx1"/>
                </a:solidFill>
                <a:latin typeface="Poppins Light" pitchFamily="2" charset="77"/>
                <a:ea typeface="+mj-ea"/>
                <a:cs typeface="Poppins Light" pitchFamily="2" charset="77"/>
              </a:defRPr>
            </a:lvl1pPr>
          </a:lstStyle>
          <a:p>
            <a:pPr algn="ctr"/>
            <a:r>
              <a:rPr lang="en-GB" sz="2400" b="1" cap="small" dirty="0">
                <a:solidFill>
                  <a:schemeClr val="accent6">
                    <a:lumMod val="10000"/>
                  </a:schemeClr>
                </a:solidFill>
                <a:latin typeface="Poppins ExtraBold" panose="00000900000000000000" pitchFamily="2" charset="0"/>
                <a:cs typeface="Poppins ExtraBold" panose="00000900000000000000" pitchFamily="2" charset="0"/>
              </a:rPr>
              <a:t>WHY THIS CASE  DESERVES TO WIN</a:t>
            </a:r>
            <a:endParaRPr lang="en-US" sz="2400" b="1" cap="small" dirty="0">
              <a:solidFill>
                <a:schemeClr val="accent6">
                  <a:lumMod val="10000"/>
                </a:schemeClr>
              </a:solidFill>
              <a:latin typeface="Poppins ExtraBold" panose="00000900000000000000" pitchFamily="2" charset="0"/>
              <a:cs typeface="Poppins ExtraBold" panose="00000900000000000000" pitchFamily="2" charset="0"/>
            </a:endParaRPr>
          </a:p>
        </p:txBody>
      </p:sp>
      <p:pic>
        <p:nvPicPr>
          <p:cNvPr id="9" name="Picture 4" descr="Uploaded image">
            <a:extLst>
              <a:ext uri="{FF2B5EF4-FFF2-40B4-BE49-F238E27FC236}">
                <a16:creationId xmlns:a16="http://schemas.microsoft.com/office/drawing/2014/main" id="{C9669FD8-B5FF-F6AF-0B23-4A497EBEC3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5809" y="801804"/>
            <a:ext cx="1688192" cy="123442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E84FA1A-E00F-8C9E-5851-AB11ED88E66B}"/>
              </a:ext>
            </a:extLst>
          </p:cNvPr>
          <p:cNvGrpSpPr/>
          <p:nvPr/>
        </p:nvGrpSpPr>
        <p:grpSpPr>
          <a:xfrm>
            <a:off x="191639" y="4354288"/>
            <a:ext cx="2023402" cy="1675644"/>
            <a:chOff x="8753529" y="2430841"/>
            <a:chExt cx="2023402" cy="1675644"/>
          </a:xfrm>
          <a:effectLst>
            <a:outerShdw blurRad="50800" dist="38100" dir="5400000" algn="t" rotWithShape="0">
              <a:prstClr val="black">
                <a:alpha val="40000"/>
              </a:prstClr>
            </a:outerShdw>
          </a:effectLst>
        </p:grpSpPr>
        <p:sp>
          <p:nvSpPr>
            <p:cNvPr id="11" name="Oval 10">
              <a:extLst>
                <a:ext uri="{FF2B5EF4-FFF2-40B4-BE49-F238E27FC236}">
                  <a16:creationId xmlns:a16="http://schemas.microsoft.com/office/drawing/2014/main" id="{4787BF3C-3958-8416-5957-9E10470E2493}"/>
                </a:ext>
              </a:extLst>
            </p:cNvPr>
            <p:cNvSpPr/>
            <p:nvPr/>
          </p:nvSpPr>
          <p:spPr>
            <a:xfrm>
              <a:off x="8942927" y="2430841"/>
              <a:ext cx="1675644" cy="1675644"/>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accent6">
                    <a:lumMod val="10000"/>
                  </a:schemeClr>
                </a:solidFill>
                <a:effectLst/>
                <a:uLnTx/>
                <a:uFillTx/>
                <a:latin typeface="Poppins Regular"/>
                <a:ea typeface="+mn-ea"/>
                <a:cs typeface="+mn-cs"/>
              </a:endParaRPr>
            </a:p>
          </p:txBody>
        </p:sp>
        <p:sp>
          <p:nvSpPr>
            <p:cNvPr id="12" name="Text Placeholder 3">
              <a:extLst>
                <a:ext uri="{FF2B5EF4-FFF2-40B4-BE49-F238E27FC236}">
                  <a16:creationId xmlns:a16="http://schemas.microsoft.com/office/drawing/2014/main" id="{3062D6EE-F892-B8A1-CA13-11D4B0EBECF8}"/>
                </a:ext>
              </a:extLst>
            </p:cNvPr>
            <p:cNvSpPr txBox="1">
              <a:spLocks/>
            </p:cNvSpPr>
            <p:nvPr/>
          </p:nvSpPr>
          <p:spPr>
            <a:xfrm>
              <a:off x="8753529" y="2747717"/>
              <a:ext cx="2023402" cy="794914"/>
            </a:xfrm>
            <a:prstGeom prst="rect">
              <a:avLst/>
            </a:prstGeom>
          </p:spPr>
          <p:txBody>
            <a:bodyPr vert="horz" lIns="0" tIns="0" rIns="0" bIns="0" rtlCol="0" anchor="b" anchorCtr="0">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4000" b="0" i="0" kern="1200">
                  <a:solidFill>
                    <a:schemeClr val="bg2"/>
                  </a:solidFill>
                  <a:latin typeface="Poppins Light" pitchFamily="2" charset="77"/>
                  <a:ea typeface="+mn-ea"/>
                  <a:cs typeface="Poppins Light" pitchFamily="2" charset="77"/>
                </a:defRPr>
              </a:lvl1pPr>
              <a:lvl2pPr marL="360000" indent="0" algn="r" defTabSz="914400" rtl="0" eaLnBrk="1" latinLnBrk="0" hangingPunct="1">
                <a:lnSpc>
                  <a:spcPct val="120000"/>
                </a:lnSpc>
                <a:spcBef>
                  <a:spcPts val="0"/>
                </a:spcBef>
                <a:spcAft>
                  <a:spcPts val="1400"/>
                </a:spcAft>
                <a:buFont typeface="Arial" panose="020B0604020202020204" pitchFamily="34" charset="0"/>
                <a:buNone/>
                <a:defRPr sz="1200" b="0" i="0" kern="1200">
                  <a:solidFill>
                    <a:schemeClr val="tx1"/>
                  </a:solidFill>
                  <a:latin typeface="Poppins" pitchFamily="2" charset="77"/>
                  <a:ea typeface="+mn-ea"/>
                  <a:cs typeface="Poppins" pitchFamily="2" charset="77"/>
                </a:defRPr>
              </a:lvl2pPr>
              <a:lvl3pPr marL="720000" indent="0" algn="r" defTabSz="914400" rtl="0" eaLnBrk="1" latinLnBrk="0" hangingPunct="1">
                <a:lnSpc>
                  <a:spcPct val="120000"/>
                </a:lnSpc>
                <a:spcBef>
                  <a:spcPts val="0"/>
                </a:spcBef>
                <a:spcAft>
                  <a:spcPts val="1400"/>
                </a:spcAft>
                <a:buFont typeface="Arial" panose="020B0604020202020204" pitchFamily="34" charset="0"/>
                <a:buNone/>
                <a:defRPr sz="1200" b="0" i="0" kern="1200">
                  <a:solidFill>
                    <a:schemeClr val="tx1"/>
                  </a:solidFill>
                  <a:latin typeface="Poppins" pitchFamily="2" charset="77"/>
                  <a:ea typeface="+mn-ea"/>
                  <a:cs typeface="Poppins" pitchFamily="2" charset="77"/>
                </a:defRPr>
              </a:lvl3pPr>
              <a:lvl4pPr marL="1080000" indent="0" algn="r" defTabSz="914400" rtl="0" eaLnBrk="1" latinLnBrk="0" hangingPunct="1">
                <a:lnSpc>
                  <a:spcPct val="120000"/>
                </a:lnSpc>
                <a:spcBef>
                  <a:spcPts val="0"/>
                </a:spcBef>
                <a:spcAft>
                  <a:spcPts val="1400"/>
                </a:spcAft>
                <a:buFont typeface="Arial" panose="020B0604020202020204" pitchFamily="34" charset="0"/>
                <a:buNone/>
                <a:defRPr sz="1200" b="0" i="0" kern="1200">
                  <a:solidFill>
                    <a:schemeClr val="tx1"/>
                  </a:solidFill>
                  <a:latin typeface="Poppins" pitchFamily="2" charset="77"/>
                  <a:ea typeface="+mn-ea"/>
                  <a:cs typeface="Poppins" pitchFamily="2" charset="77"/>
                </a:defRPr>
              </a:lvl4pPr>
              <a:lvl5pPr marL="1440000" indent="0" algn="r" defTabSz="914400" rtl="0" eaLnBrk="1" latinLnBrk="0" hangingPunct="1">
                <a:lnSpc>
                  <a:spcPct val="120000"/>
                </a:lnSpc>
                <a:spcBef>
                  <a:spcPts val="0"/>
                </a:spcBef>
                <a:spcAft>
                  <a:spcPts val="1400"/>
                </a:spcAft>
                <a:buFont typeface="Arial" panose="020B0604020202020204" pitchFamily="34" charset="0"/>
                <a:buNone/>
                <a:defRPr sz="12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6">
                      <a:lumMod val="10000"/>
                    </a:schemeClr>
                  </a:solidFill>
                  <a:effectLst/>
                  <a:uLnTx/>
                  <a:uFillTx/>
                  <a:latin typeface="Poppins Light" pitchFamily="2" charset="77"/>
                  <a:ea typeface="+mn-ea"/>
                  <a:cs typeface="Poppins Light" pitchFamily="2" charset="77"/>
                </a:rPr>
                <a:t>+</a:t>
              </a:r>
              <a:r>
                <a:rPr kumimoji="0" lang="en-US" b="0" i="0" u="none" strike="noStrike" kern="1200" cap="none" spc="0" normalizeH="0" baseline="0" noProof="0" dirty="0">
                  <a:ln>
                    <a:noFill/>
                  </a:ln>
                  <a:solidFill>
                    <a:schemeClr val="accent6">
                      <a:lumMod val="10000"/>
                    </a:schemeClr>
                  </a:solidFill>
                  <a:effectLst/>
                  <a:uLnTx/>
                  <a:uFillTx/>
                  <a:latin typeface="Poppins Light" pitchFamily="2" charset="77"/>
                  <a:ea typeface="+mn-ea"/>
                  <a:cs typeface="Poppins Light" pitchFamily="2" charset="77"/>
                </a:rPr>
                <a:t>150</a:t>
              </a:r>
              <a:r>
                <a:rPr kumimoji="0" lang="en-US" b="0" i="0" u="none" strike="noStrike" kern="1200" cap="none" spc="0" normalizeH="0" baseline="30000" noProof="0" dirty="0">
                  <a:ln>
                    <a:noFill/>
                  </a:ln>
                  <a:solidFill>
                    <a:schemeClr val="accent6">
                      <a:lumMod val="10000"/>
                    </a:schemeClr>
                  </a:solidFill>
                  <a:effectLst/>
                  <a:uLnTx/>
                  <a:uFillTx/>
                  <a:latin typeface="Poppins Light" pitchFamily="2" charset="77"/>
                  <a:ea typeface="+mn-ea"/>
                  <a:cs typeface="Poppins Light" pitchFamily="2" charset="77"/>
                </a:rPr>
                <a:t>%</a:t>
              </a:r>
            </a:p>
          </p:txBody>
        </p:sp>
        <p:sp>
          <p:nvSpPr>
            <p:cNvPr id="13" name="Title 1">
              <a:extLst>
                <a:ext uri="{FF2B5EF4-FFF2-40B4-BE49-F238E27FC236}">
                  <a16:creationId xmlns:a16="http://schemas.microsoft.com/office/drawing/2014/main" id="{C4D4C03B-5FE4-8335-F529-B5157949E85D}"/>
                </a:ext>
              </a:extLst>
            </p:cNvPr>
            <p:cNvSpPr txBox="1">
              <a:spLocks/>
            </p:cNvSpPr>
            <p:nvPr/>
          </p:nvSpPr>
          <p:spPr>
            <a:xfrm>
              <a:off x="8873265" y="3300871"/>
              <a:ext cx="1814967" cy="510381"/>
            </a:xfrm>
            <a:prstGeom prst="rect">
              <a:avLst/>
            </a:prstGeom>
          </p:spPr>
          <p:txBody>
            <a:bodyPr vert="horz" lIns="0" tIns="0" rIns="0" bIns="0" rtlCol="0" anchor="ctr" anchorCtr="0">
              <a:noAutofit/>
            </a:bodyPr>
            <a:lstStyle>
              <a:lvl1pPr algn="ctr" defTabSz="914400" rtl="0" eaLnBrk="1" latinLnBrk="0" hangingPunct="1">
                <a:lnSpc>
                  <a:spcPct val="90000"/>
                </a:lnSpc>
                <a:spcBef>
                  <a:spcPct val="0"/>
                </a:spcBef>
                <a:buNone/>
                <a:defRPr sz="3200" b="0" i="0" kern="1200">
                  <a:solidFill>
                    <a:schemeClr val="tx1"/>
                  </a:solidFill>
                  <a:latin typeface="Poppins Light" pitchFamily="2" charset="77"/>
                  <a:ea typeface="+mj-ea"/>
                  <a:cs typeface="Poppins Light" pitchFamily="2" charset="77"/>
                </a:defRPr>
              </a:lvl1pPr>
            </a:lstStyle>
            <a:p>
              <a:r>
                <a:rPr lang="en-GB" sz="1800" dirty="0">
                  <a:solidFill>
                    <a:schemeClr val="accent6">
                      <a:lumMod val="10000"/>
                    </a:schemeClr>
                  </a:solidFill>
                </a:rPr>
                <a:t>growth</a:t>
              </a:r>
              <a:endParaRPr lang="en-US" sz="1800" b="1" dirty="0">
                <a:solidFill>
                  <a:schemeClr val="accent6">
                    <a:lumMod val="10000"/>
                  </a:schemeClr>
                </a:solidFill>
              </a:endParaRPr>
            </a:p>
          </p:txBody>
        </p:sp>
      </p:grpSp>
      <p:grpSp>
        <p:nvGrpSpPr>
          <p:cNvPr id="14" name="Group 13">
            <a:extLst>
              <a:ext uri="{FF2B5EF4-FFF2-40B4-BE49-F238E27FC236}">
                <a16:creationId xmlns:a16="http://schemas.microsoft.com/office/drawing/2014/main" id="{EF1B85CF-2446-A9DE-E0FB-E4D24EE11843}"/>
              </a:ext>
            </a:extLst>
          </p:cNvPr>
          <p:cNvGrpSpPr/>
          <p:nvPr/>
        </p:nvGrpSpPr>
        <p:grpSpPr>
          <a:xfrm>
            <a:off x="2370335" y="4405865"/>
            <a:ext cx="2023402" cy="1675644"/>
            <a:chOff x="8683868" y="524989"/>
            <a:chExt cx="2023402" cy="1675644"/>
          </a:xfrm>
          <a:effectLst>
            <a:outerShdw blurRad="50800" dist="38100" dir="5400000" algn="t" rotWithShape="0">
              <a:prstClr val="black">
                <a:alpha val="40000"/>
              </a:prstClr>
            </a:outerShdw>
          </a:effectLst>
        </p:grpSpPr>
        <p:sp>
          <p:nvSpPr>
            <p:cNvPr id="15" name="Oval 14">
              <a:extLst>
                <a:ext uri="{FF2B5EF4-FFF2-40B4-BE49-F238E27FC236}">
                  <a16:creationId xmlns:a16="http://schemas.microsoft.com/office/drawing/2014/main" id="{B448E4AE-D5D1-991F-385C-F37ED13745B6}"/>
                </a:ext>
              </a:extLst>
            </p:cNvPr>
            <p:cNvSpPr/>
            <p:nvPr/>
          </p:nvSpPr>
          <p:spPr>
            <a:xfrm>
              <a:off x="8873266" y="524989"/>
              <a:ext cx="1675644" cy="1675644"/>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accent6">
                    <a:lumMod val="10000"/>
                  </a:schemeClr>
                </a:solidFill>
                <a:effectLst/>
                <a:uLnTx/>
                <a:uFillTx/>
                <a:latin typeface="Poppins Regular"/>
                <a:ea typeface="+mn-ea"/>
                <a:cs typeface="+mn-cs"/>
              </a:endParaRPr>
            </a:p>
          </p:txBody>
        </p:sp>
        <p:sp>
          <p:nvSpPr>
            <p:cNvPr id="16" name="Text Placeholder 3">
              <a:extLst>
                <a:ext uri="{FF2B5EF4-FFF2-40B4-BE49-F238E27FC236}">
                  <a16:creationId xmlns:a16="http://schemas.microsoft.com/office/drawing/2014/main" id="{5E0D6BF4-E104-211B-F018-09D1C82F1F1D}"/>
                </a:ext>
              </a:extLst>
            </p:cNvPr>
            <p:cNvSpPr txBox="1">
              <a:spLocks/>
            </p:cNvSpPr>
            <p:nvPr/>
          </p:nvSpPr>
          <p:spPr>
            <a:xfrm>
              <a:off x="8683868" y="841865"/>
              <a:ext cx="2023402" cy="794914"/>
            </a:xfrm>
            <a:prstGeom prst="rect">
              <a:avLst/>
            </a:prstGeom>
          </p:spPr>
          <p:txBody>
            <a:bodyPr vert="horz" lIns="0" tIns="0" rIns="0" bIns="0" rtlCol="0" anchor="b" anchorCtr="0">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4000" b="0" i="0" kern="1200">
                  <a:solidFill>
                    <a:schemeClr val="bg2"/>
                  </a:solidFill>
                  <a:latin typeface="Poppins Light" pitchFamily="2" charset="77"/>
                  <a:ea typeface="+mn-ea"/>
                  <a:cs typeface="Poppins Light" pitchFamily="2" charset="77"/>
                </a:defRPr>
              </a:lvl1pPr>
              <a:lvl2pPr marL="360000" indent="0" algn="r" defTabSz="914400" rtl="0" eaLnBrk="1" latinLnBrk="0" hangingPunct="1">
                <a:lnSpc>
                  <a:spcPct val="120000"/>
                </a:lnSpc>
                <a:spcBef>
                  <a:spcPts val="0"/>
                </a:spcBef>
                <a:spcAft>
                  <a:spcPts val="1400"/>
                </a:spcAft>
                <a:buFont typeface="Arial" panose="020B0604020202020204" pitchFamily="34" charset="0"/>
                <a:buNone/>
                <a:defRPr sz="1200" b="0" i="0" kern="1200">
                  <a:solidFill>
                    <a:schemeClr val="tx1"/>
                  </a:solidFill>
                  <a:latin typeface="Poppins" pitchFamily="2" charset="77"/>
                  <a:ea typeface="+mn-ea"/>
                  <a:cs typeface="Poppins" pitchFamily="2" charset="77"/>
                </a:defRPr>
              </a:lvl2pPr>
              <a:lvl3pPr marL="720000" indent="0" algn="r" defTabSz="914400" rtl="0" eaLnBrk="1" latinLnBrk="0" hangingPunct="1">
                <a:lnSpc>
                  <a:spcPct val="120000"/>
                </a:lnSpc>
                <a:spcBef>
                  <a:spcPts val="0"/>
                </a:spcBef>
                <a:spcAft>
                  <a:spcPts val="1400"/>
                </a:spcAft>
                <a:buFont typeface="Arial" panose="020B0604020202020204" pitchFamily="34" charset="0"/>
                <a:buNone/>
                <a:defRPr sz="1200" b="0" i="0" kern="1200">
                  <a:solidFill>
                    <a:schemeClr val="tx1"/>
                  </a:solidFill>
                  <a:latin typeface="Poppins" pitchFamily="2" charset="77"/>
                  <a:ea typeface="+mn-ea"/>
                  <a:cs typeface="Poppins" pitchFamily="2" charset="77"/>
                </a:defRPr>
              </a:lvl3pPr>
              <a:lvl4pPr marL="1080000" indent="0" algn="r" defTabSz="914400" rtl="0" eaLnBrk="1" latinLnBrk="0" hangingPunct="1">
                <a:lnSpc>
                  <a:spcPct val="120000"/>
                </a:lnSpc>
                <a:spcBef>
                  <a:spcPts val="0"/>
                </a:spcBef>
                <a:spcAft>
                  <a:spcPts val="1400"/>
                </a:spcAft>
                <a:buFont typeface="Arial" panose="020B0604020202020204" pitchFamily="34" charset="0"/>
                <a:buNone/>
                <a:defRPr sz="1200" b="0" i="0" kern="1200">
                  <a:solidFill>
                    <a:schemeClr val="tx1"/>
                  </a:solidFill>
                  <a:latin typeface="Poppins" pitchFamily="2" charset="77"/>
                  <a:ea typeface="+mn-ea"/>
                  <a:cs typeface="Poppins" pitchFamily="2" charset="77"/>
                </a:defRPr>
              </a:lvl4pPr>
              <a:lvl5pPr marL="1440000" indent="0" algn="r" defTabSz="914400" rtl="0" eaLnBrk="1" latinLnBrk="0" hangingPunct="1">
                <a:lnSpc>
                  <a:spcPct val="120000"/>
                </a:lnSpc>
                <a:spcBef>
                  <a:spcPts val="0"/>
                </a:spcBef>
                <a:spcAft>
                  <a:spcPts val="1400"/>
                </a:spcAft>
                <a:buFont typeface="Arial" panose="020B0604020202020204" pitchFamily="34" charset="0"/>
                <a:buNone/>
                <a:defRPr sz="12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6">
                      <a:lumMod val="10000"/>
                    </a:schemeClr>
                  </a:solidFill>
                  <a:effectLst/>
                  <a:uLnTx/>
                  <a:uFillTx/>
                  <a:latin typeface="Poppins Light" pitchFamily="2" charset="77"/>
                  <a:ea typeface="+mn-ea"/>
                  <a:cs typeface="Poppins Light" pitchFamily="2" charset="77"/>
                </a:rPr>
                <a:t>€</a:t>
              </a:r>
              <a:r>
                <a:rPr kumimoji="0" lang="en-US" b="0" i="0" u="none" strike="noStrike" kern="1200" cap="none" spc="0" normalizeH="0" baseline="0" noProof="0" dirty="0">
                  <a:ln>
                    <a:noFill/>
                  </a:ln>
                  <a:solidFill>
                    <a:schemeClr val="accent6">
                      <a:lumMod val="10000"/>
                    </a:schemeClr>
                  </a:solidFill>
                  <a:effectLst/>
                  <a:uLnTx/>
                  <a:uFillTx/>
                  <a:latin typeface="Poppins Light" pitchFamily="2" charset="77"/>
                  <a:ea typeface="+mn-ea"/>
                  <a:cs typeface="Poppins Light" pitchFamily="2" charset="77"/>
                </a:rPr>
                <a:t>325</a:t>
              </a:r>
              <a:r>
                <a:rPr kumimoji="0" lang="en-US" b="0" i="0" u="none" strike="noStrike" kern="1200" cap="none" spc="0" normalizeH="0" baseline="30000" noProof="0" dirty="0">
                  <a:ln>
                    <a:noFill/>
                  </a:ln>
                  <a:solidFill>
                    <a:schemeClr val="accent6">
                      <a:lumMod val="10000"/>
                    </a:schemeClr>
                  </a:solidFill>
                  <a:effectLst/>
                  <a:uLnTx/>
                  <a:uFillTx/>
                  <a:latin typeface="Poppins Light" pitchFamily="2" charset="77"/>
                  <a:ea typeface="+mn-ea"/>
                  <a:cs typeface="Poppins Light" pitchFamily="2" charset="77"/>
                </a:rPr>
                <a:t>K</a:t>
              </a:r>
            </a:p>
          </p:txBody>
        </p:sp>
        <p:sp>
          <p:nvSpPr>
            <p:cNvPr id="17" name="Title 1">
              <a:extLst>
                <a:ext uri="{FF2B5EF4-FFF2-40B4-BE49-F238E27FC236}">
                  <a16:creationId xmlns:a16="http://schemas.microsoft.com/office/drawing/2014/main" id="{24EA8407-0097-274B-AA42-2D4702997A38}"/>
                </a:ext>
              </a:extLst>
            </p:cNvPr>
            <p:cNvSpPr txBox="1">
              <a:spLocks/>
            </p:cNvSpPr>
            <p:nvPr/>
          </p:nvSpPr>
          <p:spPr>
            <a:xfrm>
              <a:off x="8803604" y="1395019"/>
              <a:ext cx="1814967" cy="510381"/>
            </a:xfrm>
            <a:prstGeom prst="rect">
              <a:avLst/>
            </a:prstGeom>
          </p:spPr>
          <p:txBody>
            <a:bodyPr vert="horz" lIns="0" tIns="0" rIns="0" bIns="0" rtlCol="0" anchor="ctr" anchorCtr="0">
              <a:noAutofit/>
            </a:bodyPr>
            <a:lstStyle>
              <a:lvl1pPr algn="ctr" defTabSz="914400" rtl="0" eaLnBrk="1" latinLnBrk="0" hangingPunct="1">
                <a:lnSpc>
                  <a:spcPct val="90000"/>
                </a:lnSpc>
                <a:spcBef>
                  <a:spcPct val="0"/>
                </a:spcBef>
                <a:buNone/>
                <a:defRPr sz="3200" b="0" i="0" kern="1200">
                  <a:solidFill>
                    <a:schemeClr val="tx1"/>
                  </a:solidFill>
                  <a:latin typeface="Poppins Light" pitchFamily="2" charset="77"/>
                  <a:ea typeface="+mj-ea"/>
                  <a:cs typeface="Poppins Light" pitchFamily="2" charset="77"/>
                </a:defRPr>
              </a:lvl1pPr>
            </a:lstStyle>
            <a:p>
              <a:r>
                <a:rPr lang="en-GB" sz="1800" dirty="0">
                  <a:solidFill>
                    <a:schemeClr val="accent6">
                      <a:lumMod val="10000"/>
                    </a:schemeClr>
                  </a:solidFill>
                </a:rPr>
                <a:t>revenue</a:t>
              </a:r>
              <a:endParaRPr lang="en-US" sz="1800" b="1" dirty="0">
                <a:solidFill>
                  <a:schemeClr val="accent6">
                    <a:lumMod val="10000"/>
                  </a:schemeClr>
                </a:solidFill>
              </a:endParaRPr>
            </a:p>
          </p:txBody>
        </p:sp>
      </p:grpSp>
      <p:grpSp>
        <p:nvGrpSpPr>
          <p:cNvPr id="18" name="Group 17">
            <a:extLst>
              <a:ext uri="{FF2B5EF4-FFF2-40B4-BE49-F238E27FC236}">
                <a16:creationId xmlns:a16="http://schemas.microsoft.com/office/drawing/2014/main" id="{FB150CB6-9968-A355-6896-52D00AA8216B}"/>
              </a:ext>
            </a:extLst>
          </p:cNvPr>
          <p:cNvGrpSpPr/>
          <p:nvPr/>
        </p:nvGrpSpPr>
        <p:grpSpPr>
          <a:xfrm>
            <a:off x="4549030" y="4405865"/>
            <a:ext cx="2023402" cy="1675644"/>
            <a:chOff x="8683868" y="524989"/>
            <a:chExt cx="2023402" cy="1675644"/>
          </a:xfrm>
          <a:effectLst>
            <a:outerShdw blurRad="50800" dist="38100" dir="5400000" algn="t" rotWithShape="0">
              <a:prstClr val="black">
                <a:alpha val="40000"/>
              </a:prstClr>
            </a:outerShdw>
          </a:effectLst>
        </p:grpSpPr>
        <p:sp>
          <p:nvSpPr>
            <p:cNvPr id="19" name="Oval 18">
              <a:extLst>
                <a:ext uri="{FF2B5EF4-FFF2-40B4-BE49-F238E27FC236}">
                  <a16:creationId xmlns:a16="http://schemas.microsoft.com/office/drawing/2014/main" id="{5A3D0BE3-A7B2-257F-D230-3EECCCACD2ED}"/>
                </a:ext>
              </a:extLst>
            </p:cNvPr>
            <p:cNvSpPr/>
            <p:nvPr/>
          </p:nvSpPr>
          <p:spPr>
            <a:xfrm>
              <a:off x="8873266" y="524989"/>
              <a:ext cx="1675644" cy="1675644"/>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accent6">
                    <a:lumMod val="10000"/>
                  </a:schemeClr>
                </a:solidFill>
                <a:effectLst/>
                <a:highlight>
                  <a:srgbClr val="FFFF00"/>
                </a:highlight>
                <a:uLnTx/>
                <a:uFillTx/>
                <a:latin typeface="Poppins Regular"/>
                <a:ea typeface="+mn-ea"/>
                <a:cs typeface="+mn-cs"/>
              </a:endParaRPr>
            </a:p>
          </p:txBody>
        </p:sp>
        <p:sp>
          <p:nvSpPr>
            <p:cNvPr id="22" name="Text Placeholder 3">
              <a:extLst>
                <a:ext uri="{FF2B5EF4-FFF2-40B4-BE49-F238E27FC236}">
                  <a16:creationId xmlns:a16="http://schemas.microsoft.com/office/drawing/2014/main" id="{A506B4D6-A158-FC0D-03B8-51806DB8321D}"/>
                </a:ext>
              </a:extLst>
            </p:cNvPr>
            <p:cNvSpPr txBox="1">
              <a:spLocks/>
            </p:cNvSpPr>
            <p:nvPr/>
          </p:nvSpPr>
          <p:spPr>
            <a:xfrm>
              <a:off x="8683868" y="841865"/>
              <a:ext cx="2023402" cy="794914"/>
            </a:xfrm>
            <a:prstGeom prst="rect">
              <a:avLst/>
            </a:prstGeom>
          </p:spPr>
          <p:txBody>
            <a:bodyPr vert="horz" lIns="0" tIns="0" rIns="0" bIns="0" rtlCol="0" anchor="b" anchorCtr="0">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4000" b="0" i="0" kern="1200">
                  <a:solidFill>
                    <a:schemeClr val="bg2"/>
                  </a:solidFill>
                  <a:latin typeface="Poppins Light" pitchFamily="2" charset="77"/>
                  <a:ea typeface="+mn-ea"/>
                  <a:cs typeface="Poppins Light" pitchFamily="2" charset="77"/>
                </a:defRPr>
              </a:lvl1pPr>
              <a:lvl2pPr marL="360000" indent="0" algn="r" defTabSz="914400" rtl="0" eaLnBrk="1" latinLnBrk="0" hangingPunct="1">
                <a:lnSpc>
                  <a:spcPct val="120000"/>
                </a:lnSpc>
                <a:spcBef>
                  <a:spcPts val="0"/>
                </a:spcBef>
                <a:spcAft>
                  <a:spcPts val="1400"/>
                </a:spcAft>
                <a:buFont typeface="Arial" panose="020B0604020202020204" pitchFamily="34" charset="0"/>
                <a:buNone/>
                <a:defRPr sz="1200" b="0" i="0" kern="1200">
                  <a:solidFill>
                    <a:schemeClr val="tx1"/>
                  </a:solidFill>
                  <a:latin typeface="Poppins" pitchFamily="2" charset="77"/>
                  <a:ea typeface="+mn-ea"/>
                  <a:cs typeface="Poppins" pitchFamily="2" charset="77"/>
                </a:defRPr>
              </a:lvl2pPr>
              <a:lvl3pPr marL="720000" indent="0" algn="r" defTabSz="914400" rtl="0" eaLnBrk="1" latinLnBrk="0" hangingPunct="1">
                <a:lnSpc>
                  <a:spcPct val="120000"/>
                </a:lnSpc>
                <a:spcBef>
                  <a:spcPts val="0"/>
                </a:spcBef>
                <a:spcAft>
                  <a:spcPts val="1400"/>
                </a:spcAft>
                <a:buFont typeface="Arial" panose="020B0604020202020204" pitchFamily="34" charset="0"/>
                <a:buNone/>
                <a:defRPr sz="1200" b="0" i="0" kern="1200">
                  <a:solidFill>
                    <a:schemeClr val="tx1"/>
                  </a:solidFill>
                  <a:latin typeface="Poppins" pitchFamily="2" charset="77"/>
                  <a:ea typeface="+mn-ea"/>
                  <a:cs typeface="Poppins" pitchFamily="2" charset="77"/>
                </a:defRPr>
              </a:lvl3pPr>
              <a:lvl4pPr marL="1080000" indent="0" algn="r" defTabSz="914400" rtl="0" eaLnBrk="1" latinLnBrk="0" hangingPunct="1">
                <a:lnSpc>
                  <a:spcPct val="120000"/>
                </a:lnSpc>
                <a:spcBef>
                  <a:spcPts val="0"/>
                </a:spcBef>
                <a:spcAft>
                  <a:spcPts val="1400"/>
                </a:spcAft>
                <a:buFont typeface="Arial" panose="020B0604020202020204" pitchFamily="34" charset="0"/>
                <a:buNone/>
                <a:defRPr sz="1200" b="0" i="0" kern="1200">
                  <a:solidFill>
                    <a:schemeClr val="tx1"/>
                  </a:solidFill>
                  <a:latin typeface="Poppins" pitchFamily="2" charset="77"/>
                  <a:ea typeface="+mn-ea"/>
                  <a:cs typeface="Poppins" pitchFamily="2" charset="77"/>
                </a:defRPr>
              </a:lvl4pPr>
              <a:lvl5pPr marL="1440000" indent="0" algn="r" defTabSz="914400" rtl="0" eaLnBrk="1" latinLnBrk="0" hangingPunct="1">
                <a:lnSpc>
                  <a:spcPct val="120000"/>
                </a:lnSpc>
                <a:spcBef>
                  <a:spcPts val="0"/>
                </a:spcBef>
                <a:spcAft>
                  <a:spcPts val="1400"/>
                </a:spcAft>
                <a:buFont typeface="Arial" panose="020B0604020202020204" pitchFamily="34" charset="0"/>
                <a:buNone/>
                <a:defRPr sz="12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accent6">
                      <a:lumMod val="10000"/>
                    </a:schemeClr>
                  </a:solidFill>
                  <a:effectLst/>
                  <a:uLnTx/>
                  <a:uFillTx/>
                  <a:latin typeface="Poppins Light" pitchFamily="2" charset="77"/>
                  <a:ea typeface="+mn-ea"/>
                  <a:cs typeface="Poppins Light" pitchFamily="2" charset="77"/>
                </a:rPr>
                <a:t>100</a:t>
              </a:r>
              <a:r>
                <a:rPr kumimoji="0" lang="en-US" b="0" i="0" u="none" strike="noStrike" kern="1200" cap="none" spc="0" normalizeH="0" baseline="30000" noProof="0" dirty="0">
                  <a:ln>
                    <a:noFill/>
                  </a:ln>
                  <a:solidFill>
                    <a:schemeClr val="accent6">
                      <a:lumMod val="10000"/>
                    </a:schemeClr>
                  </a:solidFill>
                  <a:effectLst/>
                  <a:uLnTx/>
                  <a:uFillTx/>
                  <a:latin typeface="Poppins Light" pitchFamily="2" charset="77"/>
                  <a:ea typeface="+mn-ea"/>
                  <a:cs typeface="Poppins Light" pitchFamily="2" charset="77"/>
                </a:rPr>
                <a:t>%</a:t>
              </a:r>
            </a:p>
          </p:txBody>
        </p:sp>
        <p:sp>
          <p:nvSpPr>
            <p:cNvPr id="23" name="Title 1">
              <a:extLst>
                <a:ext uri="{FF2B5EF4-FFF2-40B4-BE49-F238E27FC236}">
                  <a16:creationId xmlns:a16="http://schemas.microsoft.com/office/drawing/2014/main" id="{67BC8726-2D87-B27C-5BAF-A825D7FEDD5B}"/>
                </a:ext>
              </a:extLst>
            </p:cNvPr>
            <p:cNvSpPr txBox="1">
              <a:spLocks/>
            </p:cNvSpPr>
            <p:nvPr/>
          </p:nvSpPr>
          <p:spPr>
            <a:xfrm>
              <a:off x="8803604" y="1395019"/>
              <a:ext cx="1814967" cy="510381"/>
            </a:xfrm>
            <a:prstGeom prst="rect">
              <a:avLst/>
            </a:prstGeom>
          </p:spPr>
          <p:txBody>
            <a:bodyPr vert="horz" lIns="0" tIns="0" rIns="0" bIns="0" rtlCol="0" anchor="ctr" anchorCtr="0">
              <a:noAutofit/>
            </a:bodyPr>
            <a:lstStyle>
              <a:lvl1pPr algn="ctr" defTabSz="914400" rtl="0" eaLnBrk="1" latinLnBrk="0" hangingPunct="1">
                <a:lnSpc>
                  <a:spcPct val="90000"/>
                </a:lnSpc>
                <a:spcBef>
                  <a:spcPct val="0"/>
                </a:spcBef>
                <a:buNone/>
                <a:defRPr sz="3200" b="0" i="0" kern="1200">
                  <a:solidFill>
                    <a:schemeClr val="tx1"/>
                  </a:solidFill>
                  <a:latin typeface="Poppins Light" pitchFamily="2" charset="77"/>
                  <a:ea typeface="+mj-ea"/>
                  <a:cs typeface="Poppins Light" pitchFamily="2" charset="77"/>
                </a:defRPr>
              </a:lvl1pPr>
            </a:lstStyle>
            <a:p>
              <a:r>
                <a:rPr lang="nl-BE" sz="1800" dirty="0">
                  <a:solidFill>
                    <a:schemeClr val="accent6">
                      <a:lumMod val="10000"/>
                    </a:schemeClr>
                  </a:solidFill>
                </a:rPr>
                <a:t>s</a:t>
              </a:r>
              <a:r>
                <a:rPr lang="en-GB" sz="1800" dirty="0" err="1">
                  <a:solidFill>
                    <a:schemeClr val="accent6">
                      <a:lumMod val="10000"/>
                    </a:schemeClr>
                  </a:solidFill>
                </a:rPr>
                <a:t>calable</a:t>
              </a:r>
              <a:endParaRPr lang="en-US" sz="1800" dirty="0">
                <a:solidFill>
                  <a:schemeClr val="accent6">
                    <a:lumMod val="10000"/>
                  </a:schemeClr>
                </a:solidFill>
              </a:endParaRPr>
            </a:p>
          </p:txBody>
        </p:sp>
      </p:grpSp>
      <p:grpSp>
        <p:nvGrpSpPr>
          <p:cNvPr id="31" name="Group 30">
            <a:extLst>
              <a:ext uri="{FF2B5EF4-FFF2-40B4-BE49-F238E27FC236}">
                <a16:creationId xmlns:a16="http://schemas.microsoft.com/office/drawing/2014/main" id="{54B27D7F-53D4-E818-6E91-67E7DE1D98E4}"/>
              </a:ext>
            </a:extLst>
          </p:cNvPr>
          <p:cNvGrpSpPr/>
          <p:nvPr/>
        </p:nvGrpSpPr>
        <p:grpSpPr>
          <a:xfrm>
            <a:off x="7199614" y="237887"/>
            <a:ext cx="4992385" cy="6348464"/>
            <a:chOff x="7199614" y="237887"/>
            <a:chExt cx="4992385" cy="6348464"/>
          </a:xfrm>
        </p:grpSpPr>
        <p:sp>
          <p:nvSpPr>
            <p:cNvPr id="27" name="Rectangle 26">
              <a:extLst>
                <a:ext uri="{FF2B5EF4-FFF2-40B4-BE49-F238E27FC236}">
                  <a16:creationId xmlns:a16="http://schemas.microsoft.com/office/drawing/2014/main" id="{9904BD20-6B80-7BA9-C2CC-51A6AC5C7630}"/>
                </a:ext>
              </a:extLst>
            </p:cNvPr>
            <p:cNvSpPr/>
            <p:nvPr/>
          </p:nvSpPr>
          <p:spPr>
            <a:xfrm>
              <a:off x="7199614" y="2763218"/>
              <a:ext cx="4992385" cy="3823133"/>
            </a:xfrm>
            <a:prstGeom prst="rect">
              <a:avLst/>
            </a:prstGeom>
            <a:solidFill>
              <a:srgbClr val="FFFFFF">
                <a:alpha val="80000"/>
              </a:srgbClr>
            </a:solidFill>
            <a:ln w="7999"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Graphic 25">
              <a:extLst>
                <a:ext uri="{FF2B5EF4-FFF2-40B4-BE49-F238E27FC236}">
                  <a16:creationId xmlns:a16="http://schemas.microsoft.com/office/drawing/2014/main" id="{24D5144A-0AE2-8BD2-958C-B207DFFFEE97}"/>
                </a:ext>
              </a:extLst>
            </p:cNvPr>
            <p:cNvSpPr/>
            <p:nvPr/>
          </p:nvSpPr>
          <p:spPr>
            <a:xfrm>
              <a:off x="7199615" y="237887"/>
              <a:ext cx="4991120" cy="2525331"/>
            </a:xfrm>
            <a:custGeom>
              <a:avLst/>
              <a:gdLst>
                <a:gd name="connsiteX0" fmla="*/ 4991121 w 4991120"/>
                <a:gd name="connsiteY0" fmla="*/ 0 h 2525331"/>
                <a:gd name="connsiteX1" fmla="*/ 4991121 w 4991120"/>
                <a:gd name="connsiteY1" fmla="*/ 2525332 h 2525331"/>
                <a:gd name="connsiteX2" fmla="*/ 0 w 4991120"/>
                <a:gd name="connsiteY2" fmla="*/ 2525332 h 2525331"/>
                <a:gd name="connsiteX3" fmla="*/ 0 w 4991120"/>
                <a:gd name="connsiteY3" fmla="*/ 0 h 2525331"/>
                <a:gd name="connsiteX4" fmla="*/ 1797187 w 4991120"/>
                <a:gd name="connsiteY4" fmla="*/ 0 h 2525331"/>
                <a:gd name="connsiteX5" fmla="*/ 2493032 w 4991120"/>
                <a:gd name="connsiteY5" fmla="*/ 682286 h 2525331"/>
                <a:gd name="connsiteX6" fmla="*/ 3202695 w 4991120"/>
                <a:gd name="connsiteY6" fmla="*/ 0 h 252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1120" h="2525331">
                  <a:moveTo>
                    <a:pt x="4991121" y="0"/>
                  </a:moveTo>
                  <a:lnTo>
                    <a:pt x="4991121" y="2525332"/>
                  </a:lnTo>
                  <a:lnTo>
                    <a:pt x="0" y="2525332"/>
                  </a:lnTo>
                  <a:lnTo>
                    <a:pt x="0" y="0"/>
                  </a:lnTo>
                  <a:lnTo>
                    <a:pt x="1797187" y="0"/>
                  </a:lnTo>
                  <a:lnTo>
                    <a:pt x="2493032" y="682286"/>
                  </a:lnTo>
                  <a:lnTo>
                    <a:pt x="3202695" y="0"/>
                  </a:lnTo>
                  <a:close/>
                </a:path>
              </a:pathLst>
            </a:custGeom>
            <a:solidFill>
              <a:srgbClr val="FFFFFF">
                <a:alpha val="80000"/>
              </a:srgbClr>
            </a:solidFill>
            <a:ln w="7999" cap="flat">
              <a:noFill/>
              <a:prstDash val="solid"/>
              <a:miter/>
            </a:ln>
          </p:spPr>
          <p:txBody>
            <a:bodyPr rtlCol="0" anchor="ctr"/>
            <a:lstStyle/>
            <a:p>
              <a:endParaRPr lang="en-GB"/>
            </a:p>
          </p:txBody>
        </p:sp>
      </p:grpSp>
      <p:sp>
        <p:nvSpPr>
          <p:cNvPr id="29" name="Title 6">
            <a:extLst>
              <a:ext uri="{FF2B5EF4-FFF2-40B4-BE49-F238E27FC236}">
                <a16:creationId xmlns:a16="http://schemas.microsoft.com/office/drawing/2014/main" id="{927BCE02-45EA-FBFD-D864-C31C6336E980}"/>
              </a:ext>
            </a:extLst>
          </p:cNvPr>
          <p:cNvSpPr>
            <a:spLocks noGrp="1"/>
          </p:cNvSpPr>
          <p:nvPr>
            <p:ph type="title"/>
          </p:nvPr>
        </p:nvSpPr>
        <p:spPr>
          <a:xfrm>
            <a:off x="7504113" y="1317812"/>
            <a:ext cx="4427050" cy="4975412"/>
          </a:xfrm>
        </p:spPr>
        <p:txBody>
          <a:bodyPr/>
          <a:lstStyle/>
          <a:p>
            <a:pPr algn="ctr"/>
            <a:r>
              <a:rPr lang="en-GB" sz="2000" dirty="0">
                <a:solidFill>
                  <a:schemeClr val="accent6">
                    <a:lumMod val="10000"/>
                  </a:schemeClr>
                </a:solidFill>
              </a:rPr>
              <a:t>This case is about </a:t>
            </a:r>
            <a:r>
              <a:rPr lang="en-GB" sz="2000" b="1" dirty="0">
                <a:solidFill>
                  <a:schemeClr val="accent6">
                    <a:lumMod val="10000"/>
                  </a:schemeClr>
                </a:solidFill>
              </a:rPr>
              <a:t>operational transformation. </a:t>
            </a:r>
            <a:br>
              <a:rPr lang="en-GB" sz="2000" dirty="0">
                <a:solidFill>
                  <a:schemeClr val="accent6">
                    <a:lumMod val="10000"/>
                  </a:schemeClr>
                </a:solidFill>
              </a:rPr>
            </a:br>
            <a:br>
              <a:rPr lang="en-GB" sz="2000" dirty="0">
                <a:solidFill>
                  <a:schemeClr val="accent6">
                    <a:lumMod val="10000"/>
                  </a:schemeClr>
                </a:solidFill>
              </a:rPr>
            </a:br>
            <a:r>
              <a:rPr lang="en-GB" sz="2000" dirty="0">
                <a:solidFill>
                  <a:schemeClr val="accent6">
                    <a:lumMod val="10000"/>
                  </a:schemeClr>
                </a:solidFill>
              </a:rPr>
              <a:t>tackled one of the industry’s longest-standing problems: SEO and SEA working in isolation and </a:t>
            </a:r>
            <a:r>
              <a:rPr lang="en-GB" sz="2000" b="1" dirty="0">
                <a:solidFill>
                  <a:schemeClr val="accent6">
                    <a:lumMod val="10000"/>
                  </a:schemeClr>
                </a:solidFill>
              </a:rPr>
              <a:t>fixed it structurally.</a:t>
            </a:r>
            <a:br>
              <a:rPr lang="en-GB" sz="2000" cap="all" dirty="0">
                <a:solidFill>
                  <a:schemeClr val="accent6">
                    <a:lumMod val="10000"/>
                  </a:schemeClr>
                </a:solidFill>
                <a:latin typeface="Poppins ExtraBold" panose="00000900000000000000" pitchFamily="2" charset="0"/>
                <a:cs typeface="Poppins ExtraBold" panose="00000900000000000000" pitchFamily="2" charset="0"/>
              </a:rPr>
            </a:br>
            <a:br>
              <a:rPr lang="en-GB" sz="2000" cap="all" dirty="0">
                <a:solidFill>
                  <a:schemeClr val="accent6">
                    <a:lumMod val="10000"/>
                  </a:schemeClr>
                </a:solidFill>
                <a:latin typeface="Poppins Medium" panose="00000600000000000000" pitchFamily="2" charset="0"/>
                <a:cs typeface="Poppins Medium" panose="00000600000000000000" pitchFamily="2" charset="0"/>
              </a:rPr>
            </a:br>
            <a:r>
              <a:rPr lang="en-GB" sz="2000" dirty="0">
                <a:solidFill>
                  <a:schemeClr val="accent6">
                    <a:lumMod val="10000"/>
                  </a:schemeClr>
                </a:solidFill>
                <a:latin typeface="Poppins Medium" panose="00000600000000000000" pitchFamily="2" charset="0"/>
                <a:cs typeface="Poppins Medium" panose="00000600000000000000" pitchFamily="2" charset="0"/>
              </a:rPr>
              <a:t>It changed the way people think. </a:t>
            </a:r>
            <a:r>
              <a:rPr lang="en-GB" sz="2000" dirty="0">
                <a:solidFill>
                  <a:schemeClr val="accent6">
                    <a:lumMod val="10000"/>
                  </a:schemeClr>
                </a:solidFill>
              </a:rPr>
              <a:t>From protecting budgets to protecting outcomes. </a:t>
            </a:r>
            <a:br>
              <a:rPr lang="en-GB" sz="2000" dirty="0">
                <a:solidFill>
                  <a:schemeClr val="accent6">
                    <a:lumMod val="10000"/>
                  </a:schemeClr>
                </a:solidFill>
              </a:rPr>
            </a:br>
            <a:br>
              <a:rPr lang="en-GB" sz="2000" dirty="0">
                <a:solidFill>
                  <a:schemeClr val="accent6">
                    <a:lumMod val="10000"/>
                  </a:schemeClr>
                </a:solidFill>
              </a:rPr>
            </a:br>
            <a:br>
              <a:rPr lang="en-GB" sz="2000" dirty="0">
                <a:solidFill>
                  <a:schemeClr val="accent6">
                    <a:lumMod val="10000"/>
                  </a:schemeClr>
                </a:solidFill>
              </a:rPr>
            </a:br>
            <a:r>
              <a:rPr lang="en-GB" sz="2000" b="1" dirty="0">
                <a:solidFill>
                  <a:schemeClr val="accent6">
                    <a:lumMod val="10000"/>
                  </a:schemeClr>
                </a:solidFill>
              </a:rPr>
              <a:t>From guessing to knowing. </a:t>
            </a:r>
            <a:br>
              <a:rPr lang="en-GB" sz="2000" dirty="0">
                <a:solidFill>
                  <a:schemeClr val="accent6">
                    <a:lumMod val="10000"/>
                  </a:schemeClr>
                </a:solidFill>
              </a:rPr>
            </a:br>
            <a:br>
              <a:rPr lang="en-GB" sz="2000" dirty="0">
                <a:solidFill>
                  <a:schemeClr val="accent6">
                    <a:lumMod val="10000"/>
                  </a:schemeClr>
                </a:solidFill>
              </a:rPr>
            </a:br>
            <a:r>
              <a:rPr lang="en-GB" sz="2000" b="1" dirty="0">
                <a:solidFill>
                  <a:schemeClr val="accent6">
                    <a:lumMod val="10000"/>
                  </a:schemeClr>
                </a:solidFill>
              </a:rPr>
              <a:t>From silos to synergy.</a:t>
            </a:r>
            <a:br>
              <a:rPr lang="en-GB" sz="2000" dirty="0">
                <a:solidFill>
                  <a:schemeClr val="accent6">
                    <a:lumMod val="10000"/>
                  </a:schemeClr>
                </a:solidFill>
              </a:rPr>
            </a:br>
            <a:br>
              <a:rPr lang="en-GB" sz="2000" dirty="0">
                <a:solidFill>
                  <a:schemeClr val="accent6">
                    <a:lumMod val="10000"/>
                  </a:schemeClr>
                </a:solidFill>
              </a:rPr>
            </a:br>
            <a:br>
              <a:rPr lang="en-GB" sz="2000" dirty="0">
                <a:solidFill>
                  <a:schemeClr val="accent6">
                    <a:lumMod val="10000"/>
                  </a:schemeClr>
                </a:solidFill>
              </a:rPr>
            </a:br>
            <a:endParaRPr lang="en-US" sz="2000" dirty="0">
              <a:solidFill>
                <a:schemeClr val="accent6">
                  <a:lumMod val="10000"/>
                </a:schemeClr>
              </a:solidFill>
            </a:endParaRPr>
          </a:p>
        </p:txBody>
      </p:sp>
      <mc:AlternateContent xmlns:mc="http://schemas.openxmlformats.org/markup-compatibility/2006">
        <mc:Choice xmlns:p14="http://schemas.microsoft.com/office/powerpoint/2010/main" Requires="p14">
          <p:contentPart p14:bwMode="auto" r:id="rId10">
            <p14:nvContentPartPr>
              <p14:cNvPr id="38" name="Ink 37">
                <a:extLst>
                  <a:ext uri="{FF2B5EF4-FFF2-40B4-BE49-F238E27FC236}">
                    <a16:creationId xmlns:a16="http://schemas.microsoft.com/office/drawing/2014/main" id="{63CD1DC8-41C2-7A47-D380-08777F1814FB}"/>
                  </a:ext>
                </a:extLst>
              </p14:cNvPr>
              <p14:cNvContentPartPr/>
              <p14:nvPr/>
            </p14:nvContentPartPr>
            <p14:xfrm>
              <a:off x="7925606" y="5346514"/>
              <a:ext cx="3682800" cy="2880"/>
            </p14:xfrm>
          </p:contentPart>
        </mc:Choice>
        <mc:Fallback>
          <p:pic>
            <p:nvPicPr>
              <p:cNvPr id="38" name="Ink 37">
                <a:extLst>
                  <a:ext uri="{FF2B5EF4-FFF2-40B4-BE49-F238E27FC236}">
                    <a16:creationId xmlns:a16="http://schemas.microsoft.com/office/drawing/2014/main" id="{63CD1DC8-41C2-7A47-D380-08777F1814FB}"/>
                  </a:ext>
                </a:extLst>
              </p:cNvPr>
              <p:cNvPicPr/>
              <p:nvPr/>
            </p:nvPicPr>
            <p:blipFill>
              <a:blip r:embed="rId11"/>
              <a:stretch>
                <a:fillRect/>
              </a:stretch>
            </p:blipFill>
            <p:spPr>
              <a:xfrm>
                <a:off x="7871966" y="5238514"/>
                <a:ext cx="3790440" cy="2185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39" name="Ink 38">
                <a:extLst>
                  <a:ext uri="{FF2B5EF4-FFF2-40B4-BE49-F238E27FC236}">
                    <a16:creationId xmlns:a16="http://schemas.microsoft.com/office/drawing/2014/main" id="{AFDEEB1D-7CAA-0AD0-8613-3220C12A8A6A}"/>
                  </a:ext>
                </a:extLst>
              </p14:cNvPr>
              <p14:cNvContentPartPr/>
              <p14:nvPr/>
            </p14:nvContentPartPr>
            <p14:xfrm>
              <a:off x="8467046" y="5833954"/>
              <a:ext cx="3146400" cy="121320"/>
            </p14:xfrm>
          </p:contentPart>
        </mc:Choice>
        <mc:Fallback>
          <p:pic>
            <p:nvPicPr>
              <p:cNvPr id="39" name="Ink 38">
                <a:extLst>
                  <a:ext uri="{FF2B5EF4-FFF2-40B4-BE49-F238E27FC236}">
                    <a16:creationId xmlns:a16="http://schemas.microsoft.com/office/drawing/2014/main" id="{AFDEEB1D-7CAA-0AD0-8613-3220C12A8A6A}"/>
                  </a:ext>
                </a:extLst>
              </p:cNvPr>
              <p:cNvPicPr/>
              <p:nvPr/>
            </p:nvPicPr>
            <p:blipFill>
              <a:blip r:embed="rId13"/>
              <a:stretch>
                <a:fillRect/>
              </a:stretch>
            </p:blipFill>
            <p:spPr>
              <a:xfrm>
                <a:off x="8413046" y="5726314"/>
                <a:ext cx="3254040" cy="336960"/>
              </a:xfrm>
              <a:prstGeom prst="rect">
                <a:avLst/>
              </a:prstGeom>
            </p:spPr>
          </p:pic>
        </mc:Fallback>
      </mc:AlternateContent>
      <p:sp>
        <p:nvSpPr>
          <p:cNvPr id="48" name="Text Placeholder 3">
            <a:extLst>
              <a:ext uri="{FF2B5EF4-FFF2-40B4-BE49-F238E27FC236}">
                <a16:creationId xmlns:a16="http://schemas.microsoft.com/office/drawing/2014/main" id="{36334788-CC48-61CD-28A7-306955C1D235}"/>
              </a:ext>
            </a:extLst>
          </p:cNvPr>
          <p:cNvSpPr txBox="1">
            <a:spLocks/>
          </p:cNvSpPr>
          <p:nvPr/>
        </p:nvSpPr>
        <p:spPr>
          <a:xfrm>
            <a:off x="14276" y="6398385"/>
            <a:ext cx="6773953" cy="356460"/>
          </a:xfrm>
          <a:prstGeom prst="rect">
            <a:avLst/>
          </a:prstGeom>
          <a:noFill/>
        </p:spPr>
        <p:txBody>
          <a:bodyPr vert="horz" lIns="0" tIns="0" rIns="0" bIns="0" rtlCol="0" anchor="t" anchorCtr="0">
            <a:noAutofit/>
          </a:bodyPr>
          <a:lstStyle>
            <a:lvl1pPr marL="0" indent="0" algn="ctr" defTabSz="914400" rtl="0" eaLnBrk="1" latinLnBrk="0" hangingPunct="1">
              <a:lnSpc>
                <a:spcPct val="120000"/>
              </a:lnSpc>
              <a:spcBef>
                <a:spcPts val="0"/>
              </a:spcBef>
              <a:spcAft>
                <a:spcPts val="0"/>
              </a:spcAft>
              <a:buFont typeface="Arial" panose="020B0604020202020204" pitchFamily="34" charset="0"/>
              <a:buNone/>
              <a:defRPr sz="1600" b="1" i="0" kern="1200">
                <a:solidFill>
                  <a:schemeClr val="bg2"/>
                </a:solidFill>
                <a:latin typeface="Poppins ExtraBold" pitchFamily="2" charset="77"/>
                <a:ea typeface="+mn-ea"/>
                <a:cs typeface="Poppins ExtraBold" pitchFamily="2" charset="77"/>
              </a:defRPr>
            </a:lvl1pPr>
            <a:lvl2pPr marL="457200" indent="0" algn="l" defTabSz="914400" rtl="0" eaLnBrk="1" latinLnBrk="0" hangingPunct="1">
              <a:lnSpc>
                <a:spcPct val="120000"/>
              </a:lnSpc>
              <a:spcBef>
                <a:spcPts val="0"/>
              </a:spcBef>
              <a:spcAft>
                <a:spcPts val="1400"/>
              </a:spcAft>
              <a:buFont typeface="Arial" panose="020B0604020202020204" pitchFamily="34" charset="0"/>
              <a:buNone/>
              <a:defRPr sz="2000" b="0" i="0" kern="1200">
                <a:solidFill>
                  <a:schemeClr val="tx1">
                    <a:tint val="75000"/>
                  </a:schemeClr>
                </a:solidFill>
                <a:latin typeface="Poppins" pitchFamily="2" charset="77"/>
                <a:ea typeface="+mn-ea"/>
                <a:cs typeface="Poppins" pitchFamily="2" charset="77"/>
              </a:defRPr>
            </a:lvl2pPr>
            <a:lvl3pPr marL="914400" indent="0" algn="l" defTabSz="914400" rtl="0" eaLnBrk="1" latinLnBrk="0" hangingPunct="1">
              <a:lnSpc>
                <a:spcPct val="120000"/>
              </a:lnSpc>
              <a:spcBef>
                <a:spcPts val="0"/>
              </a:spcBef>
              <a:spcAft>
                <a:spcPts val="1400"/>
              </a:spcAft>
              <a:buFont typeface="Arial" panose="020B0604020202020204" pitchFamily="34" charset="0"/>
              <a:buNone/>
              <a:defRPr sz="1800" b="0" i="0" kern="1200">
                <a:solidFill>
                  <a:schemeClr val="tx1">
                    <a:tint val="75000"/>
                  </a:schemeClr>
                </a:solidFill>
                <a:latin typeface="Poppins" pitchFamily="2" charset="77"/>
                <a:ea typeface="+mn-ea"/>
                <a:cs typeface="Poppins" pitchFamily="2" charset="77"/>
              </a:defRPr>
            </a:lvl3pPr>
            <a:lvl4pPr marL="1371600" indent="0" algn="l" defTabSz="914400" rtl="0" eaLnBrk="1" latinLnBrk="0" hangingPunct="1">
              <a:lnSpc>
                <a:spcPct val="120000"/>
              </a:lnSpc>
              <a:spcBef>
                <a:spcPts val="0"/>
              </a:spcBef>
              <a:spcAft>
                <a:spcPts val="1400"/>
              </a:spcAft>
              <a:buFont typeface="Arial" panose="020B0604020202020204" pitchFamily="34" charset="0"/>
              <a:buNone/>
              <a:defRPr sz="1600" b="0" i="0" kern="1200">
                <a:solidFill>
                  <a:schemeClr val="tx1">
                    <a:tint val="75000"/>
                  </a:schemeClr>
                </a:solidFill>
                <a:latin typeface="Poppins" pitchFamily="2" charset="77"/>
                <a:ea typeface="+mn-ea"/>
                <a:cs typeface="Poppins" pitchFamily="2" charset="77"/>
              </a:defRPr>
            </a:lvl4pPr>
            <a:lvl5pPr marL="1828800" indent="0" algn="l" defTabSz="914400" rtl="0" eaLnBrk="1" latinLnBrk="0" hangingPunct="1">
              <a:lnSpc>
                <a:spcPct val="120000"/>
              </a:lnSpc>
              <a:spcBef>
                <a:spcPts val="0"/>
              </a:spcBef>
              <a:spcAft>
                <a:spcPts val="1400"/>
              </a:spcAft>
              <a:buFont typeface="Arial" panose="020B0604020202020204" pitchFamily="34" charset="0"/>
              <a:buNone/>
              <a:defRPr sz="1600" b="0" i="0" kern="1200">
                <a:solidFill>
                  <a:schemeClr val="tx1">
                    <a:tint val="75000"/>
                  </a:schemeClr>
                </a:solidFill>
                <a:latin typeface="Poppins" pitchFamily="2" charset="77"/>
                <a:ea typeface="+mn-ea"/>
                <a:cs typeface="Poppins"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BE" b="0" dirty="0">
                <a:ln w="3175">
                  <a:noFill/>
                </a:ln>
                <a:solidFill>
                  <a:schemeClr val="bg1"/>
                </a:solidFill>
                <a:latin typeface="+mj-lt"/>
              </a:rPr>
              <a:t>Dexie Denis | 0478 118 353 | dexie.denis@groupm.com</a:t>
            </a:r>
            <a:endParaRPr lang="en-GB" b="0" dirty="0">
              <a:ln w="3175">
                <a:noFill/>
              </a:ln>
              <a:solidFill>
                <a:schemeClr val="bg1"/>
              </a:solidFill>
              <a:latin typeface="+mj-lt"/>
            </a:endParaRPr>
          </a:p>
        </p:txBody>
      </p:sp>
    </p:spTree>
    <p:extLst>
      <p:ext uri="{BB962C8B-B14F-4D97-AF65-F5344CB8AC3E}">
        <p14:creationId xmlns:p14="http://schemas.microsoft.com/office/powerpoint/2010/main" val="313778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1127"/>
        </a:solidFill>
        <a:effectLst/>
      </p:bgPr>
    </p:bg>
    <p:spTree>
      <p:nvGrpSpPr>
        <p:cNvPr id="1" name="">
          <a:extLst>
            <a:ext uri="{FF2B5EF4-FFF2-40B4-BE49-F238E27FC236}">
              <a16:creationId xmlns:a16="http://schemas.microsoft.com/office/drawing/2014/main" id="{6C256C90-6792-1097-7BED-BB66E8658B4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B8B94AD4-8C81-F177-B0AF-49CD28BF699D}"/>
              </a:ext>
            </a:extLst>
          </p:cNvPr>
          <p:cNvPicPr>
            <a:picLocks/>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7523" b="7831"/>
          <a:stretch/>
        </p:blipFill>
        <p:spPr>
          <a:xfrm>
            <a:off x="-13698" y="0"/>
            <a:ext cx="12197338" cy="6883087"/>
          </a:xfrm>
          <a:prstGeom prst="rect">
            <a:avLst/>
          </a:prstGeom>
        </p:spPr>
      </p:pic>
      <p:sp>
        <p:nvSpPr>
          <p:cNvPr id="11" name="Text Placeholder 19">
            <a:extLst>
              <a:ext uri="{FF2B5EF4-FFF2-40B4-BE49-F238E27FC236}">
                <a16:creationId xmlns:a16="http://schemas.microsoft.com/office/drawing/2014/main" id="{8605320E-F0A7-93A9-FB1E-F2C28274DCDA}"/>
              </a:ext>
            </a:extLst>
          </p:cNvPr>
          <p:cNvSpPr txBox="1">
            <a:spLocks/>
          </p:cNvSpPr>
          <p:nvPr/>
        </p:nvSpPr>
        <p:spPr>
          <a:xfrm>
            <a:off x="8360" y="2110000"/>
            <a:ext cx="12192000" cy="3988297"/>
          </a:xfrm>
          <a:prstGeom prst="rect">
            <a:avLst/>
          </a:prstGeom>
          <a:solidFill>
            <a:schemeClr val="bg1">
              <a:alpha val="80000"/>
            </a:schemeClr>
          </a:solidFill>
        </p:spPr>
        <p:txBody>
          <a:bodyPr vert="horz" lIns="288000" tIns="396000" rIns="288000" bIns="0" rtlCol="0" anchor="t"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no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solidFill>
                <a:schemeClr val="tx1"/>
              </a:solidFill>
            </a:endParaRPr>
          </a:p>
        </p:txBody>
      </p:sp>
      <p:sp>
        <p:nvSpPr>
          <p:cNvPr id="5" name="Rectangle 4">
            <a:extLst>
              <a:ext uri="{FF2B5EF4-FFF2-40B4-BE49-F238E27FC236}">
                <a16:creationId xmlns:a16="http://schemas.microsoft.com/office/drawing/2014/main" id="{7F6B6BA9-6EEA-EFA1-6F89-29B7B917136A}"/>
              </a:ext>
            </a:extLst>
          </p:cNvPr>
          <p:cNvSpPr/>
          <p:nvPr/>
        </p:nvSpPr>
        <p:spPr>
          <a:xfrm>
            <a:off x="-2546693" y="0"/>
            <a:ext cx="2309247" cy="17621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l"/>
            <a:r>
              <a:rPr lang="en-US" sz="1400" b="1" i="0">
                <a:solidFill>
                  <a:schemeClr val="bg2"/>
                </a:solidFill>
                <a:latin typeface="Poppins" pitchFamily="2" charset="77"/>
                <a:cs typeface="Poppins" pitchFamily="2" charset="77"/>
              </a:rPr>
              <a:t>HOW TO EDIT THIS SLIDE?</a:t>
            </a:r>
          </a:p>
          <a:p>
            <a:pPr algn="l"/>
            <a:r>
              <a:rPr lang="en-US" sz="1400" b="1">
                <a:solidFill>
                  <a:schemeClr val="bg2"/>
                </a:solidFill>
                <a:latin typeface="Poppins" pitchFamily="2" charset="77"/>
                <a:cs typeface="Poppins" pitchFamily="2" charset="77"/>
              </a:rPr>
              <a:t> </a:t>
            </a:r>
          </a:p>
          <a:p>
            <a:pPr algn="l"/>
            <a:r>
              <a:rPr lang="en-US" sz="1400" b="1" i="0">
                <a:solidFill>
                  <a:schemeClr val="bg2"/>
                </a:solidFill>
                <a:latin typeface="Poppins" pitchFamily="2" charset="77"/>
                <a:cs typeface="Poppins" pitchFamily="2" charset="77"/>
              </a:rPr>
              <a:t>To change the image</a:t>
            </a:r>
          </a:p>
          <a:p>
            <a:pPr algn="l"/>
            <a:r>
              <a:rPr lang="en-US" sz="1400" b="0" i="0">
                <a:solidFill>
                  <a:schemeClr val="bg2"/>
                </a:solidFill>
                <a:latin typeface="Poppins" pitchFamily="2" charset="77"/>
                <a:cs typeface="Poppins" pitchFamily="2" charset="77"/>
              </a:rPr>
              <a:t>Right click image </a:t>
            </a:r>
            <a:br>
              <a:rPr lang="en-US" sz="1400" b="0" i="0">
                <a:solidFill>
                  <a:schemeClr val="bg2"/>
                </a:solidFill>
                <a:latin typeface="Poppins" pitchFamily="2" charset="77"/>
                <a:cs typeface="Poppins" pitchFamily="2" charset="77"/>
              </a:rPr>
            </a:br>
            <a:r>
              <a:rPr lang="en-US" sz="1400" b="0" i="0">
                <a:solidFill>
                  <a:schemeClr val="bg2"/>
                </a:solidFill>
                <a:latin typeface="Poppins" pitchFamily="2" charset="77"/>
                <a:cs typeface="Poppins" pitchFamily="2" charset="77"/>
              </a:rPr>
              <a:t>&gt; Change picture</a:t>
            </a:r>
          </a:p>
        </p:txBody>
      </p:sp>
      <p:pic>
        <p:nvPicPr>
          <p:cNvPr id="18" name="GroupM_SingleColor_Logo_Navy_RGB.png">
            <a:extLst>
              <a:ext uri="{FF2B5EF4-FFF2-40B4-BE49-F238E27FC236}">
                <a16:creationId xmlns:a16="http://schemas.microsoft.com/office/drawing/2014/main" id="{15CEF6C3-20DB-2A61-9BF3-BB78E2B21A4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905400" y="6352674"/>
            <a:ext cx="981088" cy="279696"/>
          </a:xfrm>
          <a:prstGeom prst="rect">
            <a:avLst/>
          </a:prstGeom>
          <a:ln w="12700">
            <a:miter lim="400000"/>
          </a:ln>
        </p:spPr>
      </p:pic>
      <p:sp>
        <p:nvSpPr>
          <p:cNvPr id="2" name="Text Placeholder 19">
            <a:extLst>
              <a:ext uri="{FF2B5EF4-FFF2-40B4-BE49-F238E27FC236}">
                <a16:creationId xmlns:a16="http://schemas.microsoft.com/office/drawing/2014/main" id="{7161C9ED-F53C-25C4-20BC-154A5FD2F8B9}"/>
              </a:ext>
            </a:extLst>
          </p:cNvPr>
          <p:cNvSpPr txBox="1">
            <a:spLocks/>
          </p:cNvSpPr>
          <p:nvPr/>
        </p:nvSpPr>
        <p:spPr>
          <a:xfrm>
            <a:off x="6243787" y="2110000"/>
            <a:ext cx="5948213" cy="3988297"/>
          </a:xfrm>
          <a:prstGeom prst="rect">
            <a:avLst/>
          </a:prstGeom>
          <a:noFill/>
        </p:spPr>
        <p:txBody>
          <a:bodyPr vert="horz" lIns="0" tIns="0" rIns="288000" bIns="0" rtlCol="0" anchor="ctr"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no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tx1"/>
                </a:solidFill>
              </a:rPr>
              <a:t>Organically Machine Keywords ranked #1 and could be found easily</a:t>
            </a:r>
          </a:p>
          <a:p>
            <a:r>
              <a:rPr lang="en-GB" sz="1600" dirty="0">
                <a:solidFill>
                  <a:schemeClr val="tx1"/>
                </a:solidFill>
              </a:rPr>
              <a:t>Dolce Gusto’s KPI was Capsule sales, therefore Machine strategy was more of an afterthought.</a:t>
            </a:r>
          </a:p>
          <a:p>
            <a:r>
              <a:rPr lang="en-GB" sz="1600" b="1" dirty="0">
                <a:solidFill>
                  <a:schemeClr val="tx1"/>
                </a:solidFill>
              </a:rPr>
              <a:t>But.. </a:t>
            </a:r>
            <a:r>
              <a:rPr lang="en-GB" sz="1600" dirty="0">
                <a:solidFill>
                  <a:schemeClr val="tx1"/>
                </a:solidFill>
              </a:rPr>
              <a:t>the targeting showed high ROAS &amp; high competition</a:t>
            </a:r>
            <a:endParaRPr lang="en-GB" sz="1600" b="1" dirty="0">
              <a:solidFill>
                <a:schemeClr val="tx1"/>
              </a:solidFill>
            </a:endParaRPr>
          </a:p>
          <a:p>
            <a:r>
              <a:rPr lang="en-GB" sz="1600" b="1" dirty="0">
                <a:solidFill>
                  <a:schemeClr val="tx1"/>
                </a:solidFill>
              </a:rPr>
              <a:t>After 4 weeks:</a:t>
            </a:r>
          </a:p>
          <a:p>
            <a:pPr lvl="1"/>
            <a:r>
              <a:rPr lang="en-GB" sz="1600" dirty="0">
                <a:solidFill>
                  <a:schemeClr val="tx1"/>
                </a:solidFill>
              </a:rPr>
              <a:t>79% higher monthly revenue on capsules</a:t>
            </a:r>
            <a:endParaRPr lang="en-GB" sz="1600" dirty="0">
              <a:solidFill>
                <a:schemeClr val="accent2"/>
              </a:solidFill>
            </a:endParaRPr>
          </a:p>
          <a:p>
            <a:r>
              <a:rPr lang="en-GB" sz="1600" b="1" dirty="0">
                <a:solidFill>
                  <a:schemeClr val="tx1"/>
                </a:solidFill>
              </a:rPr>
              <a:t>After 3 months: Trend confirmed </a:t>
            </a:r>
            <a:br>
              <a:rPr lang="en-GB" sz="1600" b="1" dirty="0">
                <a:solidFill>
                  <a:schemeClr val="tx1"/>
                </a:solidFill>
              </a:rPr>
            </a:br>
            <a:r>
              <a:rPr kumimoji="0" lang="en-GB" b="0" i="0" u="none" strike="noStrike" kern="1200" cap="none" spc="0" normalizeH="0" baseline="0" noProof="0" dirty="0">
                <a:ln>
                  <a:noFill/>
                </a:ln>
                <a:solidFill>
                  <a:srgbClr val="0A2756"/>
                </a:solidFill>
                <a:effectLst/>
                <a:uLnTx/>
                <a:uFillTx/>
                <a:latin typeface="Poppins Regular"/>
                <a:ea typeface="+mn-ea"/>
                <a:cs typeface="+mn-cs"/>
              </a:rPr>
              <a:t>(Benchmark, competitors &amp; seasonality)</a:t>
            </a:r>
            <a:endParaRPr lang="en-GB" sz="1600" b="1" dirty="0">
              <a:solidFill>
                <a:schemeClr val="tx1"/>
              </a:solidFill>
            </a:endParaRPr>
          </a:p>
        </p:txBody>
      </p:sp>
      <p:grpSp>
        <p:nvGrpSpPr>
          <p:cNvPr id="29" name="Group 28">
            <a:extLst>
              <a:ext uri="{FF2B5EF4-FFF2-40B4-BE49-F238E27FC236}">
                <a16:creationId xmlns:a16="http://schemas.microsoft.com/office/drawing/2014/main" id="{4D4B57D0-AFD8-656A-91B3-551CA0C5C4B0}"/>
              </a:ext>
            </a:extLst>
          </p:cNvPr>
          <p:cNvGrpSpPr/>
          <p:nvPr/>
        </p:nvGrpSpPr>
        <p:grpSpPr>
          <a:xfrm rot="20396012" flipH="1">
            <a:off x="1163376" y="4164727"/>
            <a:ext cx="1868128" cy="1619092"/>
            <a:chOff x="531830" y="-2469572"/>
            <a:chExt cx="1238194" cy="1568393"/>
          </a:xfrm>
          <a:solidFill>
            <a:schemeClr val="tx1"/>
          </a:solidFill>
        </p:grpSpPr>
        <p:sp>
          <p:nvSpPr>
            <p:cNvPr id="33" name="Arrow: Curved Up 32">
              <a:extLst>
                <a:ext uri="{FF2B5EF4-FFF2-40B4-BE49-F238E27FC236}">
                  <a16:creationId xmlns:a16="http://schemas.microsoft.com/office/drawing/2014/main" id="{557E9429-6FEF-563B-CAC8-D3742480A202}"/>
                </a:ext>
              </a:extLst>
            </p:cNvPr>
            <p:cNvSpPr/>
            <p:nvPr/>
          </p:nvSpPr>
          <p:spPr>
            <a:xfrm>
              <a:off x="553872" y="-1632699"/>
              <a:ext cx="1216152" cy="731520"/>
            </a:xfrm>
            <a:prstGeom prst="curvedUpArrow">
              <a:avLst>
                <a:gd name="adj1" fmla="val 15067"/>
                <a:gd name="adj2" fmla="val 24649"/>
                <a:gd name="adj3" fmla="val 25000"/>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Arrow: Curved Down 33">
              <a:extLst>
                <a:ext uri="{FF2B5EF4-FFF2-40B4-BE49-F238E27FC236}">
                  <a16:creationId xmlns:a16="http://schemas.microsoft.com/office/drawing/2014/main" id="{7158FC08-1D92-6D02-D642-CB483650401B}"/>
                </a:ext>
              </a:extLst>
            </p:cNvPr>
            <p:cNvSpPr/>
            <p:nvPr/>
          </p:nvSpPr>
          <p:spPr>
            <a:xfrm flipH="1">
              <a:off x="531830" y="-2469572"/>
              <a:ext cx="1216152" cy="731520"/>
            </a:xfrm>
            <a:prstGeom prst="curvedDownArrow">
              <a:avLst>
                <a:gd name="adj1" fmla="val 11756"/>
                <a:gd name="adj2" fmla="val 23935"/>
                <a:gd name="adj3" fmla="val 25000"/>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35" name="TextBox 34">
            <a:extLst>
              <a:ext uri="{FF2B5EF4-FFF2-40B4-BE49-F238E27FC236}">
                <a16:creationId xmlns:a16="http://schemas.microsoft.com/office/drawing/2014/main" id="{5257E133-4063-3783-15DD-9D0EDF680636}"/>
              </a:ext>
            </a:extLst>
          </p:cNvPr>
          <p:cNvSpPr txBox="1"/>
          <p:nvPr/>
        </p:nvSpPr>
        <p:spPr>
          <a:xfrm>
            <a:off x="1384064" y="2736035"/>
            <a:ext cx="1388522" cy="923330"/>
          </a:xfrm>
          <a:prstGeom prst="rect">
            <a:avLst/>
          </a:prstGeom>
          <a:noFill/>
        </p:spPr>
        <p:txBody>
          <a:bodyPr wrap="none" rtlCol="0">
            <a:spAutoFit/>
          </a:bodyPr>
          <a:lstStyle/>
          <a:p>
            <a:pPr algn="ctr"/>
            <a:r>
              <a:rPr lang="nl-BE" dirty="0">
                <a:latin typeface="Poppins Bold" panose="00000800000000000000" pitchFamily="2" charset="0"/>
                <a:cs typeface="Poppins Bold" panose="00000800000000000000" pitchFamily="2" charset="0"/>
              </a:rPr>
              <a:t>RAPID</a:t>
            </a:r>
          </a:p>
          <a:p>
            <a:pPr algn="ctr"/>
            <a:r>
              <a:rPr lang="nl-BE" dirty="0">
                <a:latin typeface="Poppins Bold" panose="00000800000000000000" pitchFamily="2" charset="0"/>
                <a:cs typeface="Poppins Bold" panose="00000800000000000000" pitchFamily="2" charset="0"/>
              </a:rPr>
              <a:t>FEEDBACK</a:t>
            </a:r>
          </a:p>
          <a:p>
            <a:pPr algn="ctr"/>
            <a:r>
              <a:rPr lang="nl-BE" dirty="0">
                <a:latin typeface="Poppins Bold" panose="00000800000000000000" pitchFamily="2" charset="0"/>
                <a:cs typeface="Poppins Bold" panose="00000800000000000000" pitchFamily="2" charset="0"/>
              </a:rPr>
              <a:t>LOOPS</a:t>
            </a:r>
            <a:endParaRPr lang="en-GB" dirty="0">
              <a:latin typeface="Poppins Bold" panose="00000800000000000000" pitchFamily="2" charset="0"/>
              <a:cs typeface="Poppins Bold" panose="00000800000000000000" pitchFamily="2" charset="0"/>
            </a:endParaRPr>
          </a:p>
        </p:txBody>
      </p:sp>
      <p:sp>
        <p:nvSpPr>
          <p:cNvPr id="36" name="TextBox 35">
            <a:extLst>
              <a:ext uri="{FF2B5EF4-FFF2-40B4-BE49-F238E27FC236}">
                <a16:creationId xmlns:a16="http://schemas.microsoft.com/office/drawing/2014/main" id="{8D30DD15-53BC-822A-726F-837B406B70C2}"/>
              </a:ext>
            </a:extLst>
          </p:cNvPr>
          <p:cNvSpPr txBox="1"/>
          <p:nvPr/>
        </p:nvSpPr>
        <p:spPr>
          <a:xfrm>
            <a:off x="3772866" y="2875668"/>
            <a:ext cx="760144" cy="646331"/>
          </a:xfrm>
          <a:prstGeom prst="rect">
            <a:avLst/>
          </a:prstGeom>
          <a:noFill/>
        </p:spPr>
        <p:txBody>
          <a:bodyPr wrap="none" rtlCol="0">
            <a:spAutoFit/>
          </a:bodyPr>
          <a:lstStyle/>
          <a:p>
            <a:pPr algn="ctr"/>
            <a:r>
              <a:rPr lang="nl-BE" dirty="0">
                <a:latin typeface="Poppins Bold" panose="00000800000000000000" pitchFamily="2" charset="0"/>
                <a:cs typeface="Poppins Bold" panose="00000800000000000000" pitchFamily="2" charset="0"/>
              </a:rPr>
              <a:t>FAIL</a:t>
            </a:r>
          </a:p>
          <a:p>
            <a:pPr algn="ctr"/>
            <a:r>
              <a:rPr lang="nl-BE" dirty="0">
                <a:latin typeface="Poppins Bold" panose="00000800000000000000" pitchFamily="2" charset="0"/>
                <a:cs typeface="Poppins Bold" panose="00000800000000000000" pitchFamily="2" charset="0"/>
              </a:rPr>
              <a:t>FAST</a:t>
            </a:r>
            <a:endParaRPr lang="en-GB" dirty="0">
              <a:latin typeface="Poppins Bold" panose="00000800000000000000" pitchFamily="2" charset="0"/>
              <a:cs typeface="Poppins Bold" panose="00000800000000000000" pitchFamily="2" charset="0"/>
            </a:endParaRPr>
          </a:p>
        </p:txBody>
      </p:sp>
      <p:sp>
        <p:nvSpPr>
          <p:cNvPr id="37" name="TextBox 36">
            <a:extLst>
              <a:ext uri="{FF2B5EF4-FFF2-40B4-BE49-F238E27FC236}">
                <a16:creationId xmlns:a16="http://schemas.microsoft.com/office/drawing/2014/main" id="{553846B7-A5D7-7332-1F5D-28BFEE80F88F}"/>
              </a:ext>
            </a:extLst>
          </p:cNvPr>
          <p:cNvSpPr txBox="1"/>
          <p:nvPr/>
        </p:nvSpPr>
        <p:spPr>
          <a:xfrm>
            <a:off x="1590154" y="4657066"/>
            <a:ext cx="973343" cy="646331"/>
          </a:xfrm>
          <a:prstGeom prst="rect">
            <a:avLst/>
          </a:prstGeom>
          <a:noFill/>
        </p:spPr>
        <p:txBody>
          <a:bodyPr wrap="none" rtlCol="0">
            <a:spAutoFit/>
          </a:bodyPr>
          <a:lstStyle/>
          <a:p>
            <a:pPr algn="ctr"/>
            <a:r>
              <a:rPr lang="nl-BE" dirty="0">
                <a:latin typeface="Poppins Bold" panose="00000800000000000000" pitchFamily="2" charset="0"/>
                <a:cs typeface="Poppins Bold" panose="00000800000000000000" pitchFamily="2" charset="0"/>
              </a:rPr>
              <a:t>CLIENT</a:t>
            </a:r>
          </a:p>
          <a:p>
            <a:pPr algn="ctr"/>
            <a:r>
              <a:rPr lang="nl-BE" dirty="0">
                <a:latin typeface="Poppins Bold" panose="00000800000000000000" pitchFamily="2" charset="0"/>
                <a:cs typeface="Poppins Bold" panose="00000800000000000000" pitchFamily="2" charset="0"/>
              </a:rPr>
              <a:t>DATA</a:t>
            </a:r>
            <a:endParaRPr lang="en-GB" dirty="0">
              <a:latin typeface="Poppins Bold" panose="00000800000000000000" pitchFamily="2" charset="0"/>
              <a:cs typeface="Poppins Bold" panose="00000800000000000000" pitchFamily="2" charset="0"/>
            </a:endParaRPr>
          </a:p>
        </p:txBody>
      </p:sp>
      <p:sp>
        <p:nvSpPr>
          <p:cNvPr id="38" name="TextBox 37">
            <a:extLst>
              <a:ext uri="{FF2B5EF4-FFF2-40B4-BE49-F238E27FC236}">
                <a16:creationId xmlns:a16="http://schemas.microsoft.com/office/drawing/2014/main" id="{9DE4B78B-B97E-7E49-D27D-BF05B46E6302}"/>
              </a:ext>
            </a:extLst>
          </p:cNvPr>
          <p:cNvSpPr txBox="1"/>
          <p:nvPr/>
        </p:nvSpPr>
        <p:spPr>
          <a:xfrm>
            <a:off x="3310006" y="4682466"/>
            <a:ext cx="1646605" cy="646331"/>
          </a:xfrm>
          <a:prstGeom prst="rect">
            <a:avLst/>
          </a:prstGeom>
          <a:noFill/>
        </p:spPr>
        <p:txBody>
          <a:bodyPr wrap="none" rtlCol="0">
            <a:spAutoFit/>
          </a:bodyPr>
          <a:lstStyle/>
          <a:p>
            <a:pPr algn="ctr"/>
            <a:r>
              <a:rPr lang="nl-BE" dirty="0">
                <a:latin typeface="Poppins Bold" panose="00000800000000000000" pitchFamily="2" charset="0"/>
                <a:cs typeface="Poppins Bold" panose="00000800000000000000" pitchFamily="2" charset="0"/>
              </a:rPr>
              <a:t>ACTIONABLE</a:t>
            </a:r>
          </a:p>
          <a:p>
            <a:pPr algn="ctr"/>
            <a:r>
              <a:rPr lang="nl-BE" dirty="0">
                <a:latin typeface="Poppins Bold" panose="00000800000000000000" pitchFamily="2" charset="0"/>
                <a:cs typeface="Poppins Bold" panose="00000800000000000000" pitchFamily="2" charset="0"/>
              </a:rPr>
              <a:t>INSIGHTS</a:t>
            </a:r>
            <a:endParaRPr lang="en-GB" dirty="0">
              <a:latin typeface="Poppins Bold" panose="00000800000000000000" pitchFamily="2" charset="0"/>
              <a:cs typeface="Poppins Bold" panose="00000800000000000000" pitchFamily="2" charset="0"/>
            </a:endParaRPr>
          </a:p>
        </p:txBody>
      </p:sp>
      <p:pic>
        <p:nvPicPr>
          <p:cNvPr id="39" name="Picture 6" descr="Dolce Gusto Logo PNG Vector (AI) Free Download">
            <a:extLst>
              <a:ext uri="{FF2B5EF4-FFF2-40B4-BE49-F238E27FC236}">
                <a16:creationId xmlns:a16="http://schemas.microsoft.com/office/drawing/2014/main" id="{4BEE0924-976F-A142-5818-4A3DDC0B22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084" y="198256"/>
            <a:ext cx="1291719" cy="1274496"/>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ECE2EABD-A385-4A3B-C069-796EFD84E423}"/>
              </a:ext>
            </a:extLst>
          </p:cNvPr>
          <p:cNvGrpSpPr/>
          <p:nvPr/>
        </p:nvGrpSpPr>
        <p:grpSpPr>
          <a:xfrm rot="20396012" flipH="1">
            <a:off x="1163376" y="2381343"/>
            <a:ext cx="1868128" cy="1619092"/>
            <a:chOff x="531830" y="-2469572"/>
            <a:chExt cx="1238194" cy="1568393"/>
          </a:xfrm>
          <a:solidFill>
            <a:schemeClr val="tx1"/>
          </a:solidFill>
        </p:grpSpPr>
        <p:sp>
          <p:nvSpPr>
            <p:cNvPr id="42" name="Arrow: Curved Up 41">
              <a:extLst>
                <a:ext uri="{FF2B5EF4-FFF2-40B4-BE49-F238E27FC236}">
                  <a16:creationId xmlns:a16="http://schemas.microsoft.com/office/drawing/2014/main" id="{D000657E-9DBF-96DC-7A56-C0768A9A7590}"/>
                </a:ext>
              </a:extLst>
            </p:cNvPr>
            <p:cNvSpPr/>
            <p:nvPr/>
          </p:nvSpPr>
          <p:spPr>
            <a:xfrm>
              <a:off x="553872" y="-1632699"/>
              <a:ext cx="1216152" cy="731520"/>
            </a:xfrm>
            <a:prstGeom prst="curvedUpArrow">
              <a:avLst>
                <a:gd name="adj1" fmla="val 15067"/>
                <a:gd name="adj2" fmla="val 24649"/>
                <a:gd name="adj3" fmla="val 25000"/>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Arrow: Curved Down 42">
              <a:extLst>
                <a:ext uri="{FF2B5EF4-FFF2-40B4-BE49-F238E27FC236}">
                  <a16:creationId xmlns:a16="http://schemas.microsoft.com/office/drawing/2014/main" id="{B8196BFD-4712-CC40-9B6B-FB19EC52978E}"/>
                </a:ext>
              </a:extLst>
            </p:cNvPr>
            <p:cNvSpPr/>
            <p:nvPr/>
          </p:nvSpPr>
          <p:spPr>
            <a:xfrm flipH="1">
              <a:off x="531830" y="-2469572"/>
              <a:ext cx="1216152" cy="731520"/>
            </a:xfrm>
            <a:prstGeom prst="curvedDownArrow">
              <a:avLst>
                <a:gd name="adj1" fmla="val 11756"/>
                <a:gd name="adj2" fmla="val 23935"/>
                <a:gd name="adj3" fmla="val 25000"/>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4" name="Group 43">
            <a:extLst>
              <a:ext uri="{FF2B5EF4-FFF2-40B4-BE49-F238E27FC236}">
                <a16:creationId xmlns:a16="http://schemas.microsoft.com/office/drawing/2014/main" id="{6BE53E17-218C-FECB-2DF0-3F684CD372CE}"/>
              </a:ext>
            </a:extLst>
          </p:cNvPr>
          <p:cNvGrpSpPr/>
          <p:nvPr/>
        </p:nvGrpSpPr>
        <p:grpSpPr>
          <a:xfrm rot="20396012" flipH="1">
            <a:off x="3220645" y="2381344"/>
            <a:ext cx="1868128" cy="1619092"/>
            <a:chOff x="531830" y="-2469572"/>
            <a:chExt cx="1238194" cy="1568393"/>
          </a:xfrm>
          <a:solidFill>
            <a:schemeClr val="tx1"/>
          </a:solidFill>
        </p:grpSpPr>
        <p:sp>
          <p:nvSpPr>
            <p:cNvPr id="45" name="Arrow: Curved Up 44">
              <a:extLst>
                <a:ext uri="{FF2B5EF4-FFF2-40B4-BE49-F238E27FC236}">
                  <a16:creationId xmlns:a16="http://schemas.microsoft.com/office/drawing/2014/main" id="{91BBB5BC-BEAE-0A10-D189-0FBE2FA19FB0}"/>
                </a:ext>
              </a:extLst>
            </p:cNvPr>
            <p:cNvSpPr/>
            <p:nvPr/>
          </p:nvSpPr>
          <p:spPr>
            <a:xfrm>
              <a:off x="553872" y="-1632699"/>
              <a:ext cx="1216152" cy="731520"/>
            </a:xfrm>
            <a:prstGeom prst="curvedUpArrow">
              <a:avLst>
                <a:gd name="adj1" fmla="val 15067"/>
                <a:gd name="adj2" fmla="val 24649"/>
                <a:gd name="adj3" fmla="val 25000"/>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Arrow: Curved Down 45">
              <a:extLst>
                <a:ext uri="{FF2B5EF4-FFF2-40B4-BE49-F238E27FC236}">
                  <a16:creationId xmlns:a16="http://schemas.microsoft.com/office/drawing/2014/main" id="{C3B74FDB-AC07-279B-A135-BB0AB475FB05}"/>
                </a:ext>
              </a:extLst>
            </p:cNvPr>
            <p:cNvSpPr/>
            <p:nvPr/>
          </p:nvSpPr>
          <p:spPr>
            <a:xfrm flipH="1">
              <a:off x="531830" y="-2469572"/>
              <a:ext cx="1216152" cy="731520"/>
            </a:xfrm>
            <a:prstGeom prst="curvedDownArrow">
              <a:avLst>
                <a:gd name="adj1" fmla="val 11756"/>
                <a:gd name="adj2" fmla="val 23935"/>
                <a:gd name="adj3" fmla="val 25000"/>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7" name="Group 46">
            <a:extLst>
              <a:ext uri="{FF2B5EF4-FFF2-40B4-BE49-F238E27FC236}">
                <a16:creationId xmlns:a16="http://schemas.microsoft.com/office/drawing/2014/main" id="{31C69D62-3A62-0A24-D0C6-73A89112E948}"/>
              </a:ext>
            </a:extLst>
          </p:cNvPr>
          <p:cNvGrpSpPr/>
          <p:nvPr/>
        </p:nvGrpSpPr>
        <p:grpSpPr>
          <a:xfrm rot="20396012" flipH="1">
            <a:off x="3220646" y="4158275"/>
            <a:ext cx="1868128" cy="1619092"/>
            <a:chOff x="531830" y="-2469572"/>
            <a:chExt cx="1238194" cy="1568393"/>
          </a:xfrm>
          <a:solidFill>
            <a:schemeClr val="tx1"/>
          </a:solidFill>
        </p:grpSpPr>
        <p:sp>
          <p:nvSpPr>
            <p:cNvPr id="48" name="Arrow: Curved Up 47">
              <a:extLst>
                <a:ext uri="{FF2B5EF4-FFF2-40B4-BE49-F238E27FC236}">
                  <a16:creationId xmlns:a16="http://schemas.microsoft.com/office/drawing/2014/main" id="{C44254DE-D5D9-DBB4-53D8-4FF762E02AA8}"/>
                </a:ext>
              </a:extLst>
            </p:cNvPr>
            <p:cNvSpPr/>
            <p:nvPr/>
          </p:nvSpPr>
          <p:spPr>
            <a:xfrm>
              <a:off x="553872" y="-1632699"/>
              <a:ext cx="1216152" cy="731520"/>
            </a:xfrm>
            <a:prstGeom prst="curvedUpArrow">
              <a:avLst>
                <a:gd name="adj1" fmla="val 15067"/>
                <a:gd name="adj2" fmla="val 24649"/>
                <a:gd name="adj3" fmla="val 25000"/>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Arrow: Curved Down 48">
              <a:extLst>
                <a:ext uri="{FF2B5EF4-FFF2-40B4-BE49-F238E27FC236}">
                  <a16:creationId xmlns:a16="http://schemas.microsoft.com/office/drawing/2014/main" id="{DEF0740B-B6DD-F307-C1E4-0FCCA980D7C3}"/>
                </a:ext>
              </a:extLst>
            </p:cNvPr>
            <p:cNvSpPr/>
            <p:nvPr/>
          </p:nvSpPr>
          <p:spPr>
            <a:xfrm flipH="1">
              <a:off x="531830" y="-2469572"/>
              <a:ext cx="1216152" cy="731520"/>
            </a:xfrm>
            <a:prstGeom prst="curvedDownArrow">
              <a:avLst>
                <a:gd name="adj1" fmla="val 11756"/>
                <a:gd name="adj2" fmla="val 23935"/>
                <a:gd name="adj3" fmla="val 25000"/>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3" name="Title 43">
            <a:extLst>
              <a:ext uri="{FF2B5EF4-FFF2-40B4-BE49-F238E27FC236}">
                <a16:creationId xmlns:a16="http://schemas.microsoft.com/office/drawing/2014/main" id="{B660B1D4-D48D-C5E0-E70E-658F516963DA}"/>
              </a:ext>
            </a:extLst>
          </p:cNvPr>
          <p:cNvSpPr txBox="1">
            <a:spLocks/>
          </p:cNvSpPr>
          <p:nvPr/>
        </p:nvSpPr>
        <p:spPr>
          <a:xfrm>
            <a:off x="508001" y="1015279"/>
            <a:ext cx="11684000" cy="980632"/>
          </a:xfrm>
          <a:prstGeom prst="rect">
            <a:avLst/>
          </a:prstGeom>
          <a:ln>
            <a:noFill/>
          </a:ln>
        </p:spPr>
        <p:txBody>
          <a:bodyPr vert="horz" lIns="0" tIns="0" rIns="0" bIns="0" rtlCol="0" anchor="ctr" anchorCtr="0">
            <a:noAutofit/>
          </a:bodyPr>
          <a:lstStyle>
            <a:lvl1pPr algn="l" defTabSz="914400" rtl="0" eaLnBrk="1" latinLnBrk="0" hangingPunct="1">
              <a:lnSpc>
                <a:spcPct val="100000"/>
              </a:lnSpc>
              <a:spcBef>
                <a:spcPct val="0"/>
              </a:spcBef>
              <a:buNone/>
              <a:defRPr sz="3600" b="0" i="0" kern="1200">
                <a:solidFill>
                  <a:schemeClr val="bg1"/>
                </a:solidFill>
                <a:latin typeface="Poppins Light" pitchFamily="2" charset="77"/>
                <a:ea typeface="+mj-ea"/>
                <a:cs typeface="Poppins Light" pitchFamily="2" charset="77"/>
              </a:defRPr>
            </a:lvl1pPr>
          </a:lstStyle>
          <a:p>
            <a:r>
              <a:rPr lang="en-GB"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rPr>
              <a:t>Example #2 </a:t>
            </a:r>
            <a:br>
              <a:rPr lang="en-GB"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rPr>
            </a:br>
            <a:r>
              <a:rPr lang="en-GB"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rPr>
              <a:t>Machine Keywords Unlock Capsule Sales</a:t>
            </a:r>
            <a:endParaRPr lang="en-US"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endParaRPr>
          </a:p>
        </p:txBody>
      </p:sp>
    </p:spTree>
    <p:extLst>
      <p:ext uri="{BB962C8B-B14F-4D97-AF65-F5344CB8AC3E}">
        <p14:creationId xmlns:p14="http://schemas.microsoft.com/office/powerpoint/2010/main" val="6622789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03D800-9E24-5BD9-F83F-B81C1E2B5A4E}"/>
              </a:ext>
            </a:extLst>
          </p:cNvPr>
          <p:cNvSpPr>
            <a:spLocks noGrp="1"/>
          </p:cNvSpPr>
          <p:nvPr>
            <p:ph type="title"/>
          </p:nvPr>
        </p:nvSpPr>
        <p:spPr/>
        <p:txBody>
          <a:bodyPr/>
          <a:lstStyle/>
          <a:p>
            <a:r>
              <a:rPr lang="en-MY" dirty="0"/>
              <a:t>Meet the </a:t>
            </a:r>
            <a:r>
              <a:rPr lang="en-MY" b="1" dirty="0"/>
              <a:t>group</a:t>
            </a:r>
            <a:r>
              <a:rPr lang="en-MY" b="1" i="1" baseline="30000" dirty="0"/>
              <a:t>m</a:t>
            </a:r>
            <a:r>
              <a:rPr lang="en-MY" dirty="0"/>
              <a:t> </a:t>
            </a:r>
            <a:r>
              <a:rPr lang="en-MY" dirty="0" err="1">
                <a:latin typeface="Poppins Bold" panose="00000800000000000000" pitchFamily="2" charset="0"/>
                <a:cs typeface="Poppins Bold" panose="00000800000000000000" pitchFamily="2" charset="0"/>
              </a:rPr>
              <a:t>Integrated</a:t>
            </a:r>
            <a:r>
              <a:rPr lang="en-MY" dirty="0" err="1"/>
              <a:t>Search</a:t>
            </a:r>
            <a:r>
              <a:rPr lang="en-MY" dirty="0"/>
              <a:t> 				       </a:t>
            </a:r>
            <a:r>
              <a:rPr lang="en-MY" cap="small" spc="600" dirty="0"/>
              <a:t>dashboard</a:t>
            </a:r>
            <a:endParaRPr lang="en-US" cap="small" spc="600" dirty="0"/>
          </a:p>
        </p:txBody>
      </p:sp>
      <p:sp>
        <p:nvSpPr>
          <p:cNvPr id="4" name="Text Placeholder 3">
            <a:extLst>
              <a:ext uri="{FF2B5EF4-FFF2-40B4-BE49-F238E27FC236}">
                <a16:creationId xmlns:a16="http://schemas.microsoft.com/office/drawing/2014/main" id="{274475DA-736B-DA46-2908-80AF09C66FC2}"/>
              </a:ext>
            </a:extLst>
          </p:cNvPr>
          <p:cNvSpPr>
            <a:spLocks noGrp="1"/>
          </p:cNvSpPr>
          <p:nvPr>
            <p:ph type="body" idx="1"/>
          </p:nvPr>
        </p:nvSpPr>
        <p:spPr>
          <a:xfrm>
            <a:off x="550863" y="434857"/>
            <a:ext cx="7237412" cy="354448"/>
          </a:xfrm>
        </p:spPr>
        <p:txBody>
          <a:bodyPr/>
          <a:lstStyle/>
          <a:p>
            <a:r>
              <a:rPr lang="en-US" cap="all" dirty="0"/>
              <a:t>Integrated Search Dashbard    </a:t>
            </a:r>
            <a:r>
              <a:rPr lang="en-US" dirty="0"/>
              <a:t> |     BELGIUM     |     INNOVATION</a:t>
            </a:r>
          </a:p>
        </p:txBody>
      </p:sp>
      <p:sp>
        <p:nvSpPr>
          <p:cNvPr id="5" name="Text Placeholder 4">
            <a:extLst>
              <a:ext uri="{FF2B5EF4-FFF2-40B4-BE49-F238E27FC236}">
                <a16:creationId xmlns:a16="http://schemas.microsoft.com/office/drawing/2014/main" id="{1EC20FA0-F694-A4E1-3633-7AACDF049698}"/>
              </a:ext>
            </a:extLst>
          </p:cNvPr>
          <p:cNvSpPr>
            <a:spLocks noGrp="1"/>
          </p:cNvSpPr>
          <p:nvPr>
            <p:ph type="body" sz="quarter" idx="13"/>
          </p:nvPr>
        </p:nvSpPr>
        <p:spPr/>
        <p:txBody>
          <a:bodyPr/>
          <a:lstStyle/>
          <a:p>
            <a:r>
              <a:rPr lang="en-US" dirty="0"/>
              <a:t>CHANNEL OVERLAP</a:t>
            </a:r>
          </a:p>
        </p:txBody>
      </p:sp>
      <p:sp>
        <p:nvSpPr>
          <p:cNvPr id="6" name="Text Placeholder 5">
            <a:extLst>
              <a:ext uri="{FF2B5EF4-FFF2-40B4-BE49-F238E27FC236}">
                <a16:creationId xmlns:a16="http://schemas.microsoft.com/office/drawing/2014/main" id="{4643E615-0F6D-27C3-9523-7B72F059985D}"/>
              </a:ext>
            </a:extLst>
          </p:cNvPr>
          <p:cNvSpPr>
            <a:spLocks noGrp="1"/>
          </p:cNvSpPr>
          <p:nvPr>
            <p:ph type="body" sz="quarter" idx="14"/>
          </p:nvPr>
        </p:nvSpPr>
        <p:spPr/>
        <p:txBody>
          <a:bodyPr/>
          <a:lstStyle/>
          <a:p>
            <a:r>
              <a:rPr lang="en-US" dirty="0"/>
              <a:t>Allows us to label keywords when they present a cost-saving opportunity by </a:t>
            </a:r>
            <a:r>
              <a:rPr lang="en-US" b="1" dirty="0"/>
              <a:t>cutting paid targeting on keywords that are ranking well in SEO</a:t>
            </a:r>
            <a:r>
              <a:rPr lang="en-US" dirty="0"/>
              <a:t>:</a:t>
            </a:r>
          </a:p>
        </p:txBody>
      </p:sp>
      <p:sp>
        <p:nvSpPr>
          <p:cNvPr id="7" name="Text Placeholder 6">
            <a:extLst>
              <a:ext uri="{FF2B5EF4-FFF2-40B4-BE49-F238E27FC236}">
                <a16:creationId xmlns:a16="http://schemas.microsoft.com/office/drawing/2014/main" id="{60581D0E-DCEB-B1B9-2C58-1E22BF314494}"/>
              </a:ext>
            </a:extLst>
          </p:cNvPr>
          <p:cNvSpPr>
            <a:spLocks noGrp="1"/>
          </p:cNvSpPr>
          <p:nvPr>
            <p:ph type="body" sz="quarter" idx="15"/>
          </p:nvPr>
        </p:nvSpPr>
        <p:spPr/>
        <p:txBody>
          <a:bodyPr/>
          <a:lstStyle/>
          <a:p>
            <a:r>
              <a:rPr lang="en-US" dirty="0"/>
              <a:t>LANDING PAGE OPTIMISATION</a:t>
            </a:r>
          </a:p>
        </p:txBody>
      </p:sp>
      <p:sp>
        <p:nvSpPr>
          <p:cNvPr id="8" name="Text Placeholder 7">
            <a:extLst>
              <a:ext uri="{FF2B5EF4-FFF2-40B4-BE49-F238E27FC236}">
                <a16:creationId xmlns:a16="http://schemas.microsoft.com/office/drawing/2014/main" id="{1DBE9353-02E4-0979-0902-3937A3E42E47}"/>
              </a:ext>
            </a:extLst>
          </p:cNvPr>
          <p:cNvSpPr>
            <a:spLocks noGrp="1"/>
          </p:cNvSpPr>
          <p:nvPr>
            <p:ph type="body" sz="quarter" idx="16"/>
          </p:nvPr>
        </p:nvSpPr>
        <p:spPr/>
        <p:txBody>
          <a:bodyPr/>
          <a:lstStyle/>
          <a:p>
            <a:r>
              <a:rPr lang="en-US" sz="1200" dirty="0"/>
              <a:t>Allows us to label keywords when they present a cost-saving opportunity by </a:t>
            </a:r>
            <a:r>
              <a:rPr lang="en-US" sz="1200" b="1" dirty="0"/>
              <a:t>Optimizing the landing page experience for the user</a:t>
            </a:r>
            <a:endParaRPr lang="en-US" dirty="0"/>
          </a:p>
        </p:txBody>
      </p:sp>
      <p:sp>
        <p:nvSpPr>
          <p:cNvPr id="12" name="Slide Number Placeholder 11">
            <a:extLst>
              <a:ext uri="{FF2B5EF4-FFF2-40B4-BE49-F238E27FC236}">
                <a16:creationId xmlns:a16="http://schemas.microsoft.com/office/drawing/2014/main" id="{E7D8F04F-B5CA-1B0E-5BC6-CF0A30DA5CA4}"/>
              </a:ext>
            </a:extLst>
          </p:cNvPr>
          <p:cNvSpPr>
            <a:spLocks noGrp="1"/>
          </p:cNvSpPr>
          <p:nvPr>
            <p:ph type="sldNum" sz="quarter" idx="11"/>
          </p:nvPr>
        </p:nvSpPr>
        <p:spPr/>
        <p:txBody>
          <a:bodyPr/>
          <a:lstStyle/>
          <a:p>
            <a:fld id="{35E0D356-6DCB-1E45-8811-333E786CA1EC}" type="slidenum">
              <a:rPr lang="en-US" smtClean="0"/>
              <a:pPr/>
              <a:t>11</a:t>
            </a:fld>
            <a:endParaRPr lang="en-US"/>
          </a:p>
        </p:txBody>
      </p:sp>
      <p:sp>
        <p:nvSpPr>
          <p:cNvPr id="13" name="Text Placeholder 12">
            <a:extLst>
              <a:ext uri="{FF2B5EF4-FFF2-40B4-BE49-F238E27FC236}">
                <a16:creationId xmlns:a16="http://schemas.microsoft.com/office/drawing/2014/main" id="{6E8A669B-D1B3-22DE-063F-3A30F606D0E0}"/>
              </a:ext>
            </a:extLst>
          </p:cNvPr>
          <p:cNvSpPr>
            <a:spLocks noGrp="1"/>
          </p:cNvSpPr>
          <p:nvPr>
            <p:ph type="body" sz="quarter" idx="29"/>
          </p:nvPr>
        </p:nvSpPr>
        <p:spPr/>
        <p:txBody>
          <a:bodyPr/>
          <a:lstStyle/>
          <a:p>
            <a:r>
              <a:rPr lang="en-US"/>
              <a:t>RESULTS</a:t>
            </a:r>
          </a:p>
        </p:txBody>
      </p:sp>
      <p:sp>
        <p:nvSpPr>
          <p:cNvPr id="16" name="Text Placeholder 15">
            <a:extLst>
              <a:ext uri="{FF2B5EF4-FFF2-40B4-BE49-F238E27FC236}">
                <a16:creationId xmlns:a16="http://schemas.microsoft.com/office/drawing/2014/main" id="{E1FC9396-6AA2-7BA2-8956-7D21538F3B9F}"/>
              </a:ext>
            </a:extLst>
          </p:cNvPr>
          <p:cNvSpPr>
            <a:spLocks noGrp="1"/>
          </p:cNvSpPr>
          <p:nvPr>
            <p:ph type="body" sz="quarter" idx="40"/>
          </p:nvPr>
        </p:nvSpPr>
        <p:spPr/>
        <p:txBody>
          <a:bodyPr/>
          <a:lstStyle/>
          <a:p>
            <a:pPr lvl="0"/>
            <a:r>
              <a:rPr lang="en-US" dirty="0"/>
              <a:t>SEARCH GAPS</a:t>
            </a:r>
            <a:endParaRPr lang="en-GB" dirty="0"/>
          </a:p>
        </p:txBody>
      </p:sp>
      <p:sp>
        <p:nvSpPr>
          <p:cNvPr id="17" name="Text Placeholder 16">
            <a:extLst>
              <a:ext uri="{FF2B5EF4-FFF2-40B4-BE49-F238E27FC236}">
                <a16:creationId xmlns:a16="http://schemas.microsoft.com/office/drawing/2014/main" id="{3BF347B1-15C6-C19D-DE30-0AEE0D423D92}"/>
              </a:ext>
            </a:extLst>
          </p:cNvPr>
          <p:cNvSpPr>
            <a:spLocks noGrp="1"/>
          </p:cNvSpPr>
          <p:nvPr>
            <p:ph type="body" sz="quarter" idx="41"/>
          </p:nvPr>
        </p:nvSpPr>
        <p:spPr/>
        <p:txBody>
          <a:bodyPr/>
          <a:lstStyle/>
          <a:p>
            <a:r>
              <a:rPr lang="en-GB" b="1" dirty="0"/>
              <a:t>Identifies missed opportunities </a:t>
            </a:r>
            <a:r>
              <a:rPr lang="en-GB" dirty="0"/>
              <a:t>by analysing keyword coverage and difficulty. It helps focus SEO on untapped, low-competition terms SEA on defending critical, competitive keywords</a:t>
            </a:r>
            <a:endParaRPr lang="en-US" dirty="0"/>
          </a:p>
        </p:txBody>
      </p:sp>
      <p:sp>
        <p:nvSpPr>
          <p:cNvPr id="14" name="Text Placeholder 13">
            <a:extLst>
              <a:ext uri="{FF2B5EF4-FFF2-40B4-BE49-F238E27FC236}">
                <a16:creationId xmlns:a16="http://schemas.microsoft.com/office/drawing/2014/main" id="{D1C5F326-2F5A-73BA-4889-F23D6483C5A8}"/>
              </a:ext>
            </a:extLst>
          </p:cNvPr>
          <p:cNvSpPr>
            <a:spLocks noGrp="1"/>
          </p:cNvSpPr>
          <p:nvPr>
            <p:ph type="body" sz="quarter" idx="30"/>
          </p:nvPr>
        </p:nvSpPr>
        <p:spPr/>
        <p:txBody>
          <a:bodyPr/>
          <a:lstStyle/>
          <a:p>
            <a:r>
              <a:rPr lang="en-US" dirty="0"/>
              <a:t>of the cost saving opportunity</a:t>
            </a:r>
          </a:p>
        </p:txBody>
      </p:sp>
      <p:sp>
        <p:nvSpPr>
          <p:cNvPr id="15" name="Text Placeholder 14">
            <a:extLst>
              <a:ext uri="{FF2B5EF4-FFF2-40B4-BE49-F238E27FC236}">
                <a16:creationId xmlns:a16="http://schemas.microsoft.com/office/drawing/2014/main" id="{3E77BF4F-BD21-FD92-4614-7BA00E0CD823}"/>
              </a:ext>
            </a:extLst>
          </p:cNvPr>
          <p:cNvSpPr>
            <a:spLocks noGrp="1"/>
          </p:cNvSpPr>
          <p:nvPr>
            <p:ph type="body" sz="quarter" idx="31"/>
          </p:nvPr>
        </p:nvSpPr>
        <p:spPr/>
        <p:txBody>
          <a:bodyPr/>
          <a:lstStyle/>
          <a:p>
            <a:r>
              <a:rPr lang="en-US" dirty="0"/>
              <a:t>74</a:t>
            </a:r>
            <a:r>
              <a:rPr lang="en-US" baseline="30000" dirty="0"/>
              <a:t>%</a:t>
            </a:r>
          </a:p>
        </p:txBody>
      </p:sp>
      <p:sp>
        <p:nvSpPr>
          <p:cNvPr id="19" name="Text Placeholder 18">
            <a:extLst>
              <a:ext uri="{FF2B5EF4-FFF2-40B4-BE49-F238E27FC236}">
                <a16:creationId xmlns:a16="http://schemas.microsoft.com/office/drawing/2014/main" id="{E1EE2062-1B80-8308-2A5C-501B75ACD410}"/>
              </a:ext>
            </a:extLst>
          </p:cNvPr>
          <p:cNvSpPr>
            <a:spLocks noGrp="1"/>
          </p:cNvSpPr>
          <p:nvPr>
            <p:ph type="body" sz="quarter" idx="37"/>
          </p:nvPr>
        </p:nvSpPr>
        <p:spPr/>
        <p:txBody>
          <a:bodyPr/>
          <a:lstStyle/>
          <a:p>
            <a:r>
              <a:rPr lang="en-US" dirty="0"/>
              <a:t>22</a:t>
            </a:r>
            <a:r>
              <a:rPr lang="en-US" baseline="30000" dirty="0"/>
              <a:t>%</a:t>
            </a:r>
          </a:p>
        </p:txBody>
      </p:sp>
      <p:sp>
        <p:nvSpPr>
          <p:cNvPr id="35" name="Text Placeholder 34">
            <a:extLst>
              <a:ext uri="{FF2B5EF4-FFF2-40B4-BE49-F238E27FC236}">
                <a16:creationId xmlns:a16="http://schemas.microsoft.com/office/drawing/2014/main" id="{ED059A3D-EE43-B41C-AD95-497E6388D8B2}"/>
              </a:ext>
            </a:extLst>
          </p:cNvPr>
          <p:cNvSpPr>
            <a:spLocks noGrp="1"/>
          </p:cNvSpPr>
          <p:nvPr>
            <p:ph type="body" sz="quarter" idx="38"/>
          </p:nvPr>
        </p:nvSpPr>
        <p:spPr/>
        <p:txBody>
          <a:bodyPr/>
          <a:lstStyle/>
          <a:p>
            <a:r>
              <a:rPr lang="en-US" dirty="0"/>
              <a:t>of the cost saving opportunity</a:t>
            </a:r>
          </a:p>
        </p:txBody>
      </p:sp>
      <p:sp>
        <p:nvSpPr>
          <p:cNvPr id="36" name="Text Placeholder 35">
            <a:extLst>
              <a:ext uri="{FF2B5EF4-FFF2-40B4-BE49-F238E27FC236}">
                <a16:creationId xmlns:a16="http://schemas.microsoft.com/office/drawing/2014/main" id="{252E186A-3A47-AA96-6CC3-8FA355939D65}"/>
              </a:ext>
            </a:extLst>
          </p:cNvPr>
          <p:cNvSpPr>
            <a:spLocks noGrp="1"/>
          </p:cNvSpPr>
          <p:nvPr>
            <p:ph type="body" sz="quarter" idx="42"/>
          </p:nvPr>
        </p:nvSpPr>
        <p:spPr>
          <a:xfrm>
            <a:off x="4387936" y="4969065"/>
            <a:ext cx="1133671" cy="410060"/>
          </a:xfrm>
        </p:spPr>
        <p:txBody>
          <a:bodyPr/>
          <a:lstStyle/>
          <a:p>
            <a:r>
              <a:rPr lang="en-US" sz="1600" dirty="0"/>
              <a:t>+</a:t>
            </a:r>
            <a:r>
              <a:rPr lang="en-US" dirty="0"/>
              <a:t>28</a:t>
            </a:r>
            <a:r>
              <a:rPr lang="en-US" baseline="30000" dirty="0"/>
              <a:t>%</a:t>
            </a:r>
          </a:p>
        </p:txBody>
      </p:sp>
      <p:sp>
        <p:nvSpPr>
          <p:cNvPr id="37" name="Text Placeholder 36">
            <a:extLst>
              <a:ext uri="{FF2B5EF4-FFF2-40B4-BE49-F238E27FC236}">
                <a16:creationId xmlns:a16="http://schemas.microsoft.com/office/drawing/2014/main" id="{21AC7EB4-FBF8-67F3-FE5C-3557C2023660}"/>
              </a:ext>
            </a:extLst>
          </p:cNvPr>
          <p:cNvSpPr>
            <a:spLocks noGrp="1"/>
          </p:cNvSpPr>
          <p:nvPr>
            <p:ph type="body" sz="quarter" idx="43"/>
          </p:nvPr>
        </p:nvSpPr>
        <p:spPr/>
        <p:txBody>
          <a:bodyPr/>
          <a:lstStyle/>
          <a:p>
            <a:r>
              <a:rPr lang="en-US" dirty="0"/>
              <a:t>Click to add your stat information here</a:t>
            </a:r>
          </a:p>
        </p:txBody>
      </p:sp>
      <p:pic>
        <p:nvPicPr>
          <p:cNvPr id="21" name="Picture Placeholder 10" descr="A close up of a building&#10;&#10;Description automatically generated">
            <a:extLst>
              <a:ext uri="{FF2B5EF4-FFF2-40B4-BE49-F238E27FC236}">
                <a16:creationId xmlns:a16="http://schemas.microsoft.com/office/drawing/2014/main" id="{800B758D-C931-9066-090C-0A040226417D}"/>
              </a:ext>
            </a:extLst>
          </p:cNvPr>
          <p:cNvPicPr>
            <a:picLocks noChangeAspect="1"/>
          </p:cNvPicPr>
          <p:nvPr/>
        </p:nvPicPr>
        <p:blipFill rotWithShape="1">
          <a:blip r:embed="rId2"/>
          <a:srcRect l="12004" t="1430" r="382" b="3391"/>
          <a:stretch/>
        </p:blipFill>
        <p:spPr>
          <a:xfrm>
            <a:off x="6004525" y="2058797"/>
            <a:ext cx="6187475" cy="3778706"/>
          </a:xfrm>
          <a:prstGeom prst="rect">
            <a:avLst/>
          </a:prstGeom>
        </p:spPr>
      </p:pic>
      <p:sp>
        <p:nvSpPr>
          <p:cNvPr id="10" name="Rectangle 9">
            <a:extLst>
              <a:ext uri="{FF2B5EF4-FFF2-40B4-BE49-F238E27FC236}">
                <a16:creationId xmlns:a16="http://schemas.microsoft.com/office/drawing/2014/main" id="{5B53DA45-7863-9412-043F-60FF0B128367}"/>
              </a:ext>
            </a:extLst>
          </p:cNvPr>
          <p:cNvSpPr/>
          <p:nvPr/>
        </p:nvSpPr>
        <p:spPr>
          <a:xfrm>
            <a:off x="-2563946" y="-2"/>
            <a:ext cx="2309247" cy="264802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l"/>
            <a:r>
              <a:rPr lang="en-US" sz="1400" b="1" i="0">
                <a:solidFill>
                  <a:schemeClr val="bg2"/>
                </a:solidFill>
                <a:latin typeface="Poppins" pitchFamily="2" charset="77"/>
                <a:cs typeface="Poppins" pitchFamily="2" charset="77"/>
              </a:rPr>
              <a:t>HOW TO EDIT THIS SLIDE?</a:t>
            </a:r>
            <a:endParaRPr lang="en-US" sz="1400">
              <a:solidFill>
                <a:schemeClr val="bg2"/>
              </a:solidFill>
              <a:latin typeface="Poppins" pitchFamily="2" charset="77"/>
              <a:cs typeface="Poppins" pitchFamily="2" charset="77"/>
            </a:endParaRPr>
          </a:p>
          <a:p>
            <a:pPr algn="l"/>
            <a:endParaRPr lang="en-US" sz="1400" b="1">
              <a:solidFill>
                <a:schemeClr val="bg2"/>
              </a:solidFill>
              <a:latin typeface="Poppins" pitchFamily="2" charset="77"/>
              <a:cs typeface="Poppins" pitchFamily="2" charset="77"/>
            </a:endParaRPr>
          </a:p>
          <a:p>
            <a:pPr algn="l"/>
            <a:r>
              <a:rPr lang="en-US" sz="1400" b="1" i="0">
                <a:solidFill>
                  <a:schemeClr val="bg2"/>
                </a:solidFill>
                <a:latin typeface="Poppins" pitchFamily="2" charset="77"/>
                <a:cs typeface="Poppins" pitchFamily="2" charset="77"/>
              </a:rPr>
              <a:t>To change image inside the TV </a:t>
            </a:r>
            <a:br>
              <a:rPr lang="en-US" sz="1400" b="1" i="0">
                <a:solidFill>
                  <a:schemeClr val="bg2"/>
                </a:solidFill>
                <a:latin typeface="Poppins" pitchFamily="2" charset="77"/>
                <a:cs typeface="Poppins" pitchFamily="2" charset="77"/>
              </a:rPr>
            </a:br>
            <a:r>
              <a:rPr lang="en-US" sz="1400" b="0" i="0">
                <a:solidFill>
                  <a:schemeClr val="bg2"/>
                </a:solidFill>
                <a:latin typeface="Poppins" pitchFamily="2" charset="77"/>
                <a:cs typeface="Poppins" pitchFamily="2" charset="77"/>
              </a:rPr>
              <a:t>Send TV to back</a:t>
            </a:r>
          </a:p>
          <a:p>
            <a:pPr algn="l"/>
            <a:r>
              <a:rPr lang="en-US" sz="1400" b="0" i="0">
                <a:solidFill>
                  <a:schemeClr val="bg2"/>
                </a:solidFill>
                <a:latin typeface="Poppins" pitchFamily="2" charset="77"/>
                <a:cs typeface="Poppins" pitchFamily="2" charset="77"/>
              </a:rPr>
              <a:t>Right click </a:t>
            </a:r>
            <a:br>
              <a:rPr lang="en-US" sz="1400" b="0" i="0">
                <a:solidFill>
                  <a:schemeClr val="bg2"/>
                </a:solidFill>
                <a:latin typeface="Poppins" pitchFamily="2" charset="77"/>
                <a:cs typeface="Poppins" pitchFamily="2" charset="77"/>
              </a:rPr>
            </a:br>
            <a:r>
              <a:rPr lang="en-US" sz="1400" b="0" i="0">
                <a:solidFill>
                  <a:schemeClr val="bg2"/>
                </a:solidFill>
                <a:latin typeface="Poppins" pitchFamily="2" charset="77"/>
                <a:cs typeface="Poppins" pitchFamily="2" charset="77"/>
              </a:rPr>
              <a:t>&gt; Change picture</a:t>
            </a:r>
          </a:p>
          <a:p>
            <a:pPr algn="l"/>
            <a:r>
              <a:rPr lang="en-US" sz="1400" b="0" i="0">
                <a:solidFill>
                  <a:schemeClr val="bg2"/>
                </a:solidFill>
                <a:latin typeface="Poppins" pitchFamily="2" charset="77"/>
                <a:cs typeface="Poppins" pitchFamily="2" charset="77"/>
              </a:rPr>
              <a:t>Send image to back</a:t>
            </a:r>
          </a:p>
        </p:txBody>
      </p:sp>
      <p:pic>
        <p:nvPicPr>
          <p:cNvPr id="2" name="Picture 1">
            <a:extLst>
              <a:ext uri="{FF2B5EF4-FFF2-40B4-BE49-F238E27FC236}">
                <a16:creationId xmlns:a16="http://schemas.microsoft.com/office/drawing/2014/main" id="{1397380F-CE12-FEF5-244C-99EA5251FFA6}"/>
              </a:ext>
            </a:extLst>
          </p:cNvPr>
          <p:cNvPicPr>
            <a:picLocks noChangeAspect="1"/>
          </p:cNvPicPr>
          <p:nvPr/>
        </p:nvPicPr>
        <p:blipFill>
          <a:blip r:embed="rId3"/>
          <a:srcRect l="17594" t="8770" r="4634" b="-110"/>
          <a:stretch/>
        </p:blipFill>
        <p:spPr>
          <a:xfrm>
            <a:off x="5917689" y="2049138"/>
            <a:ext cx="6274311" cy="3788365"/>
          </a:xfrm>
          <a:prstGeom prst="rect">
            <a:avLst/>
          </a:prstGeom>
        </p:spPr>
      </p:pic>
      <p:pic>
        <p:nvPicPr>
          <p:cNvPr id="22" name="Picture 21">
            <a:extLst>
              <a:ext uri="{FF2B5EF4-FFF2-40B4-BE49-F238E27FC236}">
                <a16:creationId xmlns:a16="http://schemas.microsoft.com/office/drawing/2014/main" id="{374A367C-7649-5AD7-31BF-E5E7D79BFC66}"/>
              </a:ext>
            </a:extLst>
          </p:cNvPr>
          <p:cNvPicPr>
            <a:picLocks noChangeAspect="1"/>
          </p:cNvPicPr>
          <p:nvPr/>
        </p:nvPicPr>
        <p:blipFill rotWithShape="1">
          <a:blip r:embed="rId4"/>
          <a:srcRect r="7681"/>
          <a:stretch/>
        </p:blipFill>
        <p:spPr>
          <a:xfrm>
            <a:off x="5923821" y="1989138"/>
            <a:ext cx="6268179" cy="4205126"/>
          </a:xfrm>
          <a:prstGeom prst="rect">
            <a:avLst/>
          </a:prstGeom>
        </p:spPr>
      </p:pic>
    </p:spTree>
    <p:extLst>
      <p:ext uri="{BB962C8B-B14F-4D97-AF65-F5344CB8AC3E}">
        <p14:creationId xmlns:p14="http://schemas.microsoft.com/office/powerpoint/2010/main" val="32712311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group of people with their arms raised&#10;&#10;AI-generated content may be incorrect.">
            <a:extLst>
              <a:ext uri="{FF2B5EF4-FFF2-40B4-BE49-F238E27FC236}">
                <a16:creationId xmlns:a16="http://schemas.microsoft.com/office/drawing/2014/main" id="{1A263191-D116-2C49-5A22-F3024C6B66B2}"/>
              </a:ext>
            </a:extLst>
          </p:cNvPr>
          <p:cNvPicPr>
            <a:picLocks noChangeAspect="1"/>
          </p:cNvPicPr>
          <p:nvPr/>
        </p:nvPicPr>
        <p:blipFill>
          <a:blip r:embed="rId3"/>
          <a:stretch>
            <a:fillRect/>
          </a:stretch>
        </p:blipFill>
        <p:spPr>
          <a:xfrm>
            <a:off x="0" y="1858223"/>
            <a:ext cx="12192000" cy="5053584"/>
          </a:xfrm>
          <a:prstGeom prst="rect">
            <a:avLst/>
          </a:prstGeom>
        </p:spPr>
      </p:pic>
      <p:sp>
        <p:nvSpPr>
          <p:cNvPr id="18" name="Rectangle 17">
            <a:extLst>
              <a:ext uri="{FF2B5EF4-FFF2-40B4-BE49-F238E27FC236}">
                <a16:creationId xmlns:a16="http://schemas.microsoft.com/office/drawing/2014/main" id="{BCDC054A-F1EF-7D68-E4D3-1B91A1E78611}"/>
              </a:ext>
            </a:extLst>
          </p:cNvPr>
          <p:cNvSpPr/>
          <p:nvPr/>
        </p:nvSpPr>
        <p:spPr>
          <a:xfrm>
            <a:off x="10221238" y="0"/>
            <a:ext cx="1740598" cy="8295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04F49D-13C4-FE62-0F1D-150FB8121524}"/>
              </a:ext>
            </a:extLst>
          </p:cNvPr>
          <p:cNvSpPr>
            <a:spLocks noGrp="1"/>
          </p:cNvSpPr>
          <p:nvPr>
            <p:ph type="title"/>
          </p:nvPr>
        </p:nvSpPr>
        <p:spPr>
          <a:xfrm>
            <a:off x="0" y="3392521"/>
            <a:ext cx="12192000" cy="1279688"/>
          </a:xfrm>
        </p:spPr>
        <p:txBody>
          <a:bodyPr/>
          <a:lstStyle/>
          <a:p>
            <a:r>
              <a:rPr lang="en-GB" sz="5400" dirty="0">
                <a:ln>
                  <a:solidFill>
                    <a:schemeClr val="bg1"/>
                  </a:solidFill>
                </a:ln>
                <a:latin typeface="Poppins Bold" panose="00000800000000000000" pitchFamily="2" charset="0"/>
                <a:cs typeface="Poppins Bold" panose="00000800000000000000" pitchFamily="2" charset="0"/>
              </a:rPr>
              <a:t>Thank-you for your time! </a:t>
            </a:r>
            <a:r>
              <a:rPr lang="nl-BE" sz="5400" dirty="0"/>
              <a:t>🤞🏻</a:t>
            </a:r>
            <a:endParaRPr lang="en-US" sz="5400" b="1" dirty="0"/>
          </a:p>
        </p:txBody>
      </p:sp>
      <p:pic>
        <p:nvPicPr>
          <p:cNvPr id="12" name="Picture 11">
            <a:extLst>
              <a:ext uri="{FF2B5EF4-FFF2-40B4-BE49-F238E27FC236}">
                <a16:creationId xmlns:a16="http://schemas.microsoft.com/office/drawing/2014/main" id="{1354AFD9-31EF-EF2E-E9FB-2F35B284EBD8}"/>
              </a:ext>
            </a:extLst>
          </p:cNvPr>
          <p:cNvPicPr>
            <a:picLocks noChangeAspect="1"/>
          </p:cNvPicPr>
          <p:nvPr/>
        </p:nvPicPr>
        <p:blipFill>
          <a:blip r:embed="rId4"/>
          <a:stretch>
            <a:fillRect/>
          </a:stretch>
        </p:blipFill>
        <p:spPr>
          <a:xfrm>
            <a:off x="729831" y="337767"/>
            <a:ext cx="4317306" cy="1256498"/>
          </a:xfrm>
          <a:prstGeom prst="rect">
            <a:avLst/>
          </a:prstGeom>
        </p:spPr>
      </p:pic>
      <p:grpSp>
        <p:nvGrpSpPr>
          <p:cNvPr id="44" name="Group 43">
            <a:extLst>
              <a:ext uri="{FF2B5EF4-FFF2-40B4-BE49-F238E27FC236}">
                <a16:creationId xmlns:a16="http://schemas.microsoft.com/office/drawing/2014/main" id="{5EA7F77D-C006-8058-E06E-BBA43BF6402C}"/>
              </a:ext>
            </a:extLst>
          </p:cNvPr>
          <p:cNvGrpSpPr/>
          <p:nvPr/>
        </p:nvGrpSpPr>
        <p:grpSpPr>
          <a:xfrm>
            <a:off x="7683149" y="379805"/>
            <a:ext cx="4226235" cy="1228320"/>
            <a:chOff x="7683149" y="379805"/>
            <a:chExt cx="4226235" cy="1228320"/>
          </a:xfrm>
        </p:grpSpPr>
        <p:pic>
          <p:nvPicPr>
            <p:cNvPr id="13" name="Picture 12">
              <a:extLst>
                <a:ext uri="{FF2B5EF4-FFF2-40B4-BE49-F238E27FC236}">
                  <a16:creationId xmlns:a16="http://schemas.microsoft.com/office/drawing/2014/main" id="{49830621-49BF-ABD3-F0EC-841E53BD8EEF}"/>
                </a:ext>
              </a:extLst>
            </p:cNvPr>
            <p:cNvPicPr>
              <a:picLocks noChangeAspect="1"/>
            </p:cNvPicPr>
            <p:nvPr/>
          </p:nvPicPr>
          <p:blipFill>
            <a:blip r:embed="rId5"/>
            <a:srcRect r="77825"/>
            <a:stretch/>
          </p:blipFill>
          <p:spPr>
            <a:xfrm>
              <a:off x="7683149" y="379805"/>
              <a:ext cx="1433451" cy="1228320"/>
            </a:xfrm>
            <a:prstGeom prst="rect">
              <a:avLst/>
            </a:prstGeom>
          </p:spPr>
        </p:pic>
        <p:pic>
          <p:nvPicPr>
            <p:cNvPr id="14" name="Picture 13">
              <a:extLst>
                <a:ext uri="{FF2B5EF4-FFF2-40B4-BE49-F238E27FC236}">
                  <a16:creationId xmlns:a16="http://schemas.microsoft.com/office/drawing/2014/main" id="{4CC8A165-512A-6F26-26F3-83EC562EE597}"/>
                </a:ext>
              </a:extLst>
            </p:cNvPr>
            <p:cNvPicPr>
              <a:picLocks noChangeAspect="1"/>
            </p:cNvPicPr>
            <p:nvPr/>
          </p:nvPicPr>
          <p:blipFill>
            <a:blip r:embed="rId5"/>
            <a:srcRect l="38695" r="39130"/>
            <a:stretch/>
          </p:blipFill>
          <p:spPr>
            <a:xfrm>
              <a:off x="9079541" y="379805"/>
              <a:ext cx="1433451" cy="1228320"/>
            </a:xfrm>
            <a:prstGeom prst="rect">
              <a:avLst/>
            </a:prstGeom>
          </p:spPr>
        </p:pic>
        <p:pic>
          <p:nvPicPr>
            <p:cNvPr id="16" name="Picture 15">
              <a:extLst>
                <a:ext uri="{FF2B5EF4-FFF2-40B4-BE49-F238E27FC236}">
                  <a16:creationId xmlns:a16="http://schemas.microsoft.com/office/drawing/2014/main" id="{895EBA61-9749-B9A2-F847-039BEE11CBBD}"/>
                </a:ext>
              </a:extLst>
            </p:cNvPr>
            <p:cNvPicPr>
              <a:picLocks noChangeAspect="1"/>
            </p:cNvPicPr>
            <p:nvPr/>
          </p:nvPicPr>
          <p:blipFill>
            <a:blip r:embed="rId5"/>
            <a:srcRect l="77390" r="435"/>
            <a:stretch/>
          </p:blipFill>
          <p:spPr>
            <a:xfrm>
              <a:off x="10475933" y="379805"/>
              <a:ext cx="1433451" cy="1228320"/>
            </a:xfrm>
            <a:prstGeom prst="rect">
              <a:avLst/>
            </a:prstGeom>
          </p:spPr>
        </p:pic>
      </p:grpSp>
      <p:pic>
        <p:nvPicPr>
          <p:cNvPr id="33" name="Picture 32" descr="A person wearing an orange sun visor&#10;&#10;AI-generated content may be incorrect.">
            <a:extLst>
              <a:ext uri="{FF2B5EF4-FFF2-40B4-BE49-F238E27FC236}">
                <a16:creationId xmlns:a16="http://schemas.microsoft.com/office/drawing/2014/main" id="{A455CFB5-25BD-31EF-45CD-82D052215DF8}"/>
              </a:ext>
            </a:extLst>
          </p:cNvPr>
          <p:cNvPicPr>
            <a:picLocks noChangeAspect="1"/>
          </p:cNvPicPr>
          <p:nvPr/>
        </p:nvPicPr>
        <p:blipFill>
          <a:blip r:embed="rId6"/>
          <a:stretch>
            <a:fillRect/>
          </a:stretch>
        </p:blipFill>
        <p:spPr>
          <a:xfrm>
            <a:off x="3146380" y="1849927"/>
            <a:ext cx="1503246" cy="1503935"/>
          </a:xfrm>
          <a:prstGeom prst="ellipse">
            <a:avLst/>
          </a:prstGeom>
          <a:ln w="63500" cap="rnd">
            <a:noFill/>
          </a:ln>
          <a:effectLst/>
        </p:spPr>
      </p:pic>
      <p:pic>
        <p:nvPicPr>
          <p:cNvPr id="35" name="Picture 34" descr="A person with red hair and beard standing outside&#10;&#10;AI-generated content may be incorrect.">
            <a:extLst>
              <a:ext uri="{FF2B5EF4-FFF2-40B4-BE49-F238E27FC236}">
                <a16:creationId xmlns:a16="http://schemas.microsoft.com/office/drawing/2014/main" id="{B364C248-A6ED-3EB1-1D8F-581D1B517C61}"/>
              </a:ext>
            </a:extLst>
          </p:cNvPr>
          <p:cNvPicPr>
            <a:picLocks noChangeAspect="1"/>
          </p:cNvPicPr>
          <p:nvPr/>
        </p:nvPicPr>
        <p:blipFill>
          <a:blip r:embed="rId7"/>
          <a:srcRect l="14216" t="21184" r="14216" b="25293"/>
          <a:stretch/>
        </p:blipFill>
        <p:spPr>
          <a:xfrm>
            <a:off x="8025126" y="1849927"/>
            <a:ext cx="1507181" cy="1502861"/>
          </a:xfrm>
          <a:prstGeom prst="ellipse">
            <a:avLst/>
          </a:prstGeom>
          <a:ln w="63500" cap="rnd">
            <a:noFill/>
          </a:ln>
          <a:effectLst/>
        </p:spPr>
      </p:pic>
      <p:pic>
        <p:nvPicPr>
          <p:cNvPr id="37" name="Picture 36" descr="A person smiling at the camera&#10;&#10;AI-generated content may be incorrect.">
            <a:extLst>
              <a:ext uri="{FF2B5EF4-FFF2-40B4-BE49-F238E27FC236}">
                <a16:creationId xmlns:a16="http://schemas.microsoft.com/office/drawing/2014/main" id="{5C167A43-EA17-7D95-69B9-40624C385699}"/>
              </a:ext>
            </a:extLst>
          </p:cNvPr>
          <p:cNvPicPr>
            <a:picLocks noChangeAspect="1"/>
          </p:cNvPicPr>
          <p:nvPr/>
        </p:nvPicPr>
        <p:blipFill>
          <a:blip r:embed="rId8"/>
          <a:stretch>
            <a:fillRect/>
          </a:stretch>
        </p:blipFill>
        <p:spPr>
          <a:xfrm>
            <a:off x="6396189" y="1849927"/>
            <a:ext cx="1502436" cy="1502861"/>
          </a:xfrm>
          <a:prstGeom prst="ellipse">
            <a:avLst/>
          </a:prstGeom>
          <a:ln w="63500" cap="rnd">
            <a:noFill/>
          </a:ln>
          <a:effectLst/>
        </p:spPr>
      </p:pic>
      <p:pic>
        <p:nvPicPr>
          <p:cNvPr id="39" name="Picture 38" descr="A person taking a selfie&#10;&#10;AI-generated content may be incorrect.">
            <a:extLst>
              <a:ext uri="{FF2B5EF4-FFF2-40B4-BE49-F238E27FC236}">
                <a16:creationId xmlns:a16="http://schemas.microsoft.com/office/drawing/2014/main" id="{4AA05B4F-03F9-3FB6-6628-AA1E54263700}"/>
              </a:ext>
            </a:extLst>
          </p:cNvPr>
          <p:cNvPicPr>
            <a:picLocks noChangeAspect="1"/>
          </p:cNvPicPr>
          <p:nvPr/>
        </p:nvPicPr>
        <p:blipFill>
          <a:blip r:embed="rId9"/>
          <a:stretch>
            <a:fillRect/>
          </a:stretch>
        </p:blipFill>
        <p:spPr>
          <a:xfrm>
            <a:off x="4773502" y="1849927"/>
            <a:ext cx="1498811" cy="1502861"/>
          </a:xfrm>
          <a:prstGeom prst="ellipse">
            <a:avLst/>
          </a:prstGeom>
          <a:ln w="63500" cap="rnd">
            <a:noFill/>
          </a:ln>
          <a:effectLst/>
        </p:spPr>
      </p:pic>
      <p:sp>
        <p:nvSpPr>
          <p:cNvPr id="42" name="Text Placeholder 3">
            <a:extLst>
              <a:ext uri="{FF2B5EF4-FFF2-40B4-BE49-F238E27FC236}">
                <a16:creationId xmlns:a16="http://schemas.microsoft.com/office/drawing/2014/main" id="{7239DA44-5AAE-0432-A3D7-8A3D3519B7BB}"/>
              </a:ext>
            </a:extLst>
          </p:cNvPr>
          <p:cNvSpPr txBox="1">
            <a:spLocks/>
          </p:cNvSpPr>
          <p:nvPr/>
        </p:nvSpPr>
        <p:spPr>
          <a:xfrm>
            <a:off x="0" y="6607327"/>
            <a:ext cx="12192000" cy="304480"/>
          </a:xfrm>
          <a:prstGeom prst="rect">
            <a:avLst/>
          </a:prstGeom>
          <a:solidFill>
            <a:schemeClr val="tx1"/>
          </a:solidFill>
        </p:spPr>
        <p:txBody>
          <a:bodyPr vert="horz" lIns="0" tIns="0" rIns="0" bIns="0" rtlCol="0" anchor="t" anchorCtr="0">
            <a:noAutofit/>
          </a:bodyPr>
          <a:lstStyle>
            <a:lvl1pPr marL="0" indent="0" algn="ctr" defTabSz="914400" rtl="0" eaLnBrk="1" latinLnBrk="0" hangingPunct="1">
              <a:lnSpc>
                <a:spcPct val="120000"/>
              </a:lnSpc>
              <a:spcBef>
                <a:spcPts val="0"/>
              </a:spcBef>
              <a:spcAft>
                <a:spcPts val="0"/>
              </a:spcAft>
              <a:buFont typeface="Arial" panose="020B0604020202020204" pitchFamily="34" charset="0"/>
              <a:buNone/>
              <a:defRPr sz="1600" b="1" i="0" kern="1200">
                <a:solidFill>
                  <a:schemeClr val="bg2"/>
                </a:solidFill>
                <a:latin typeface="Poppins ExtraBold" pitchFamily="2" charset="77"/>
                <a:ea typeface="+mn-ea"/>
                <a:cs typeface="Poppins ExtraBold" pitchFamily="2" charset="77"/>
              </a:defRPr>
            </a:lvl1pPr>
            <a:lvl2pPr marL="457200" indent="0" algn="l" defTabSz="914400" rtl="0" eaLnBrk="1" latinLnBrk="0" hangingPunct="1">
              <a:lnSpc>
                <a:spcPct val="120000"/>
              </a:lnSpc>
              <a:spcBef>
                <a:spcPts val="0"/>
              </a:spcBef>
              <a:spcAft>
                <a:spcPts val="1400"/>
              </a:spcAft>
              <a:buFont typeface="Arial" panose="020B0604020202020204" pitchFamily="34" charset="0"/>
              <a:buNone/>
              <a:defRPr sz="2000" b="0" i="0" kern="1200">
                <a:solidFill>
                  <a:schemeClr val="tx1">
                    <a:tint val="75000"/>
                  </a:schemeClr>
                </a:solidFill>
                <a:latin typeface="Poppins" pitchFamily="2" charset="77"/>
                <a:ea typeface="+mn-ea"/>
                <a:cs typeface="Poppins" pitchFamily="2" charset="77"/>
              </a:defRPr>
            </a:lvl2pPr>
            <a:lvl3pPr marL="914400" indent="0" algn="l" defTabSz="914400" rtl="0" eaLnBrk="1" latinLnBrk="0" hangingPunct="1">
              <a:lnSpc>
                <a:spcPct val="120000"/>
              </a:lnSpc>
              <a:spcBef>
                <a:spcPts val="0"/>
              </a:spcBef>
              <a:spcAft>
                <a:spcPts val="1400"/>
              </a:spcAft>
              <a:buFont typeface="Arial" panose="020B0604020202020204" pitchFamily="34" charset="0"/>
              <a:buNone/>
              <a:defRPr sz="1800" b="0" i="0" kern="1200">
                <a:solidFill>
                  <a:schemeClr val="tx1">
                    <a:tint val="75000"/>
                  </a:schemeClr>
                </a:solidFill>
                <a:latin typeface="Poppins" pitchFamily="2" charset="77"/>
                <a:ea typeface="+mn-ea"/>
                <a:cs typeface="Poppins" pitchFamily="2" charset="77"/>
              </a:defRPr>
            </a:lvl3pPr>
            <a:lvl4pPr marL="1371600" indent="0" algn="l" defTabSz="914400" rtl="0" eaLnBrk="1" latinLnBrk="0" hangingPunct="1">
              <a:lnSpc>
                <a:spcPct val="120000"/>
              </a:lnSpc>
              <a:spcBef>
                <a:spcPts val="0"/>
              </a:spcBef>
              <a:spcAft>
                <a:spcPts val="1400"/>
              </a:spcAft>
              <a:buFont typeface="Arial" panose="020B0604020202020204" pitchFamily="34" charset="0"/>
              <a:buNone/>
              <a:defRPr sz="1600" b="0" i="0" kern="1200">
                <a:solidFill>
                  <a:schemeClr val="tx1">
                    <a:tint val="75000"/>
                  </a:schemeClr>
                </a:solidFill>
                <a:latin typeface="Poppins" pitchFamily="2" charset="77"/>
                <a:ea typeface="+mn-ea"/>
                <a:cs typeface="Poppins" pitchFamily="2" charset="77"/>
              </a:defRPr>
            </a:lvl4pPr>
            <a:lvl5pPr marL="1828800" indent="0" algn="l" defTabSz="914400" rtl="0" eaLnBrk="1" latinLnBrk="0" hangingPunct="1">
              <a:lnSpc>
                <a:spcPct val="120000"/>
              </a:lnSpc>
              <a:spcBef>
                <a:spcPts val="0"/>
              </a:spcBef>
              <a:spcAft>
                <a:spcPts val="1400"/>
              </a:spcAft>
              <a:buFont typeface="Arial" panose="020B0604020202020204" pitchFamily="34" charset="0"/>
              <a:buNone/>
              <a:defRPr sz="1600" b="0" i="0" kern="1200">
                <a:solidFill>
                  <a:schemeClr val="tx1">
                    <a:tint val="75000"/>
                  </a:schemeClr>
                </a:solidFill>
                <a:latin typeface="Poppins" pitchFamily="2" charset="77"/>
                <a:ea typeface="+mn-ea"/>
                <a:cs typeface="Poppins"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BE" dirty="0">
                <a:ln w="3175">
                  <a:noFill/>
                </a:ln>
                <a:solidFill>
                  <a:schemeClr val="bg1"/>
                </a:solidFill>
              </a:rPr>
              <a:t>Oleksandra Slobodianiuk (SEA)  |   Dexie Denis (SEM)  |    Mathieu Peyronnaud (SEM)   |   Chris Lanssens (SEO)</a:t>
            </a:r>
            <a:endParaRPr lang="en-GB" dirty="0">
              <a:ln w="3175">
                <a:noFill/>
              </a:ln>
              <a:solidFill>
                <a:schemeClr val="bg1"/>
              </a:solidFill>
            </a:endParaRPr>
          </a:p>
        </p:txBody>
      </p:sp>
      <p:sp>
        <p:nvSpPr>
          <p:cNvPr id="43" name="Text Placeholder 3">
            <a:extLst>
              <a:ext uri="{FF2B5EF4-FFF2-40B4-BE49-F238E27FC236}">
                <a16:creationId xmlns:a16="http://schemas.microsoft.com/office/drawing/2014/main" id="{15537BBB-F45C-12F2-8C75-F95EEC669923}"/>
              </a:ext>
            </a:extLst>
          </p:cNvPr>
          <p:cNvSpPr txBox="1">
            <a:spLocks/>
          </p:cNvSpPr>
          <p:nvPr/>
        </p:nvSpPr>
        <p:spPr>
          <a:xfrm>
            <a:off x="571500" y="6302847"/>
            <a:ext cx="11620500" cy="304480"/>
          </a:xfrm>
          <a:prstGeom prst="rect">
            <a:avLst/>
          </a:prstGeom>
          <a:solidFill>
            <a:schemeClr val="tx1"/>
          </a:solidFill>
        </p:spPr>
        <p:txBody>
          <a:bodyPr vert="horz" lIns="0" tIns="0" rIns="0" bIns="0" rtlCol="0" anchor="t" anchorCtr="0">
            <a:noAutofit/>
          </a:bodyPr>
          <a:lstStyle>
            <a:lvl1pPr marL="0" indent="0" algn="ctr" defTabSz="914400" rtl="0" eaLnBrk="1" latinLnBrk="0" hangingPunct="1">
              <a:lnSpc>
                <a:spcPct val="120000"/>
              </a:lnSpc>
              <a:spcBef>
                <a:spcPts val="0"/>
              </a:spcBef>
              <a:spcAft>
                <a:spcPts val="0"/>
              </a:spcAft>
              <a:buFont typeface="Arial" panose="020B0604020202020204" pitchFamily="34" charset="0"/>
              <a:buNone/>
              <a:defRPr sz="1600" b="1" i="0" kern="1200">
                <a:solidFill>
                  <a:schemeClr val="bg2"/>
                </a:solidFill>
                <a:latin typeface="Poppins ExtraBold" pitchFamily="2" charset="77"/>
                <a:ea typeface="+mn-ea"/>
                <a:cs typeface="Poppins ExtraBold" pitchFamily="2" charset="77"/>
              </a:defRPr>
            </a:lvl1pPr>
            <a:lvl2pPr marL="457200" indent="0" algn="l" defTabSz="914400" rtl="0" eaLnBrk="1" latinLnBrk="0" hangingPunct="1">
              <a:lnSpc>
                <a:spcPct val="120000"/>
              </a:lnSpc>
              <a:spcBef>
                <a:spcPts val="0"/>
              </a:spcBef>
              <a:spcAft>
                <a:spcPts val="1400"/>
              </a:spcAft>
              <a:buFont typeface="Arial" panose="020B0604020202020204" pitchFamily="34" charset="0"/>
              <a:buNone/>
              <a:defRPr sz="2000" b="0" i="0" kern="1200">
                <a:solidFill>
                  <a:schemeClr val="tx1">
                    <a:tint val="75000"/>
                  </a:schemeClr>
                </a:solidFill>
                <a:latin typeface="Poppins" pitchFamily="2" charset="77"/>
                <a:ea typeface="+mn-ea"/>
                <a:cs typeface="Poppins" pitchFamily="2" charset="77"/>
              </a:defRPr>
            </a:lvl2pPr>
            <a:lvl3pPr marL="914400" indent="0" algn="l" defTabSz="914400" rtl="0" eaLnBrk="1" latinLnBrk="0" hangingPunct="1">
              <a:lnSpc>
                <a:spcPct val="120000"/>
              </a:lnSpc>
              <a:spcBef>
                <a:spcPts val="0"/>
              </a:spcBef>
              <a:spcAft>
                <a:spcPts val="1400"/>
              </a:spcAft>
              <a:buFont typeface="Arial" panose="020B0604020202020204" pitchFamily="34" charset="0"/>
              <a:buNone/>
              <a:defRPr sz="1800" b="0" i="0" kern="1200">
                <a:solidFill>
                  <a:schemeClr val="tx1">
                    <a:tint val="75000"/>
                  </a:schemeClr>
                </a:solidFill>
                <a:latin typeface="Poppins" pitchFamily="2" charset="77"/>
                <a:ea typeface="+mn-ea"/>
                <a:cs typeface="Poppins" pitchFamily="2" charset="77"/>
              </a:defRPr>
            </a:lvl3pPr>
            <a:lvl4pPr marL="1371600" indent="0" algn="l" defTabSz="914400" rtl="0" eaLnBrk="1" latinLnBrk="0" hangingPunct="1">
              <a:lnSpc>
                <a:spcPct val="120000"/>
              </a:lnSpc>
              <a:spcBef>
                <a:spcPts val="0"/>
              </a:spcBef>
              <a:spcAft>
                <a:spcPts val="1400"/>
              </a:spcAft>
              <a:buFont typeface="Arial" panose="020B0604020202020204" pitchFamily="34" charset="0"/>
              <a:buNone/>
              <a:defRPr sz="1600" b="0" i="0" kern="1200">
                <a:solidFill>
                  <a:schemeClr val="tx1">
                    <a:tint val="75000"/>
                  </a:schemeClr>
                </a:solidFill>
                <a:latin typeface="Poppins" pitchFamily="2" charset="77"/>
                <a:ea typeface="+mn-ea"/>
                <a:cs typeface="Poppins" pitchFamily="2" charset="77"/>
              </a:defRPr>
            </a:lvl4pPr>
            <a:lvl5pPr marL="1828800" indent="0" algn="l" defTabSz="914400" rtl="0" eaLnBrk="1" latinLnBrk="0" hangingPunct="1">
              <a:lnSpc>
                <a:spcPct val="120000"/>
              </a:lnSpc>
              <a:spcBef>
                <a:spcPts val="0"/>
              </a:spcBef>
              <a:spcAft>
                <a:spcPts val="1400"/>
              </a:spcAft>
              <a:buFont typeface="Arial" panose="020B0604020202020204" pitchFamily="34" charset="0"/>
              <a:buNone/>
              <a:defRPr sz="1600" b="0" i="0" kern="1200">
                <a:solidFill>
                  <a:schemeClr val="tx1">
                    <a:tint val="75000"/>
                  </a:schemeClr>
                </a:solidFill>
                <a:latin typeface="Poppins" pitchFamily="2" charset="77"/>
                <a:ea typeface="+mn-ea"/>
                <a:cs typeface="Poppins"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BE" dirty="0">
                <a:ln w="3175">
                  <a:noFill/>
                </a:ln>
                <a:solidFill>
                  <a:schemeClr val="bg1"/>
                </a:solidFill>
                <a:latin typeface="+mj-lt"/>
              </a:rPr>
              <a:t>🥰Thank-you from the full search spectrum on this case:</a:t>
            </a:r>
            <a:endParaRPr lang="en-GB" dirty="0">
              <a:ln w="3175">
                <a:noFill/>
              </a:ln>
              <a:solidFill>
                <a:schemeClr val="bg1"/>
              </a:solidFill>
              <a:latin typeface="+mj-lt"/>
            </a:endParaRPr>
          </a:p>
        </p:txBody>
      </p:sp>
    </p:spTree>
    <p:extLst>
      <p:ext uri="{BB962C8B-B14F-4D97-AF65-F5344CB8AC3E}">
        <p14:creationId xmlns:p14="http://schemas.microsoft.com/office/powerpoint/2010/main" val="24217995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CA67F-D88D-B444-80B5-9ECB45CC9AAC}"/>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67232018-24B7-56A4-167B-0102F7B6E994}"/>
              </a:ext>
            </a:extLst>
          </p:cNvPr>
          <p:cNvPicPr>
            <a:picLocks/>
          </p:cNvPicPr>
          <p:nvPr/>
        </p:nvPicPr>
        <p:blipFill>
          <a:blip r:embed="rId3"/>
          <a:srcRect l="20010" r="18551"/>
          <a:stretch/>
        </p:blipFill>
        <p:spPr>
          <a:xfrm>
            <a:off x="1" y="0"/>
            <a:ext cx="4470399" cy="6858000"/>
          </a:xfrm>
          <a:prstGeom prst="rect">
            <a:avLst/>
          </a:prstGeom>
        </p:spPr>
      </p:pic>
      <p:sp>
        <p:nvSpPr>
          <p:cNvPr id="27" name="Rectangle 26">
            <a:extLst>
              <a:ext uri="{FF2B5EF4-FFF2-40B4-BE49-F238E27FC236}">
                <a16:creationId xmlns:a16="http://schemas.microsoft.com/office/drawing/2014/main" id="{044E27E3-0FE6-313B-DA39-0D7501379362}"/>
              </a:ext>
            </a:extLst>
          </p:cNvPr>
          <p:cNvSpPr/>
          <p:nvPr/>
        </p:nvSpPr>
        <p:spPr>
          <a:xfrm>
            <a:off x="4470400" y="0"/>
            <a:ext cx="7721600" cy="6858000"/>
          </a:xfrm>
          <a:prstGeom prst="rect">
            <a:avLst/>
          </a:prstGeom>
          <a:solidFill>
            <a:srgbClr val="FFFFFF"/>
          </a:solidFill>
          <a:ln w="7999"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itle 6">
            <a:extLst>
              <a:ext uri="{FF2B5EF4-FFF2-40B4-BE49-F238E27FC236}">
                <a16:creationId xmlns:a16="http://schemas.microsoft.com/office/drawing/2014/main" id="{EAD61FF3-9255-10AC-D8D9-FCEF0563D4C6}"/>
              </a:ext>
            </a:extLst>
          </p:cNvPr>
          <p:cNvSpPr>
            <a:spLocks noGrp="1"/>
          </p:cNvSpPr>
          <p:nvPr>
            <p:ph type="title"/>
          </p:nvPr>
        </p:nvSpPr>
        <p:spPr>
          <a:xfrm>
            <a:off x="4905829" y="421106"/>
            <a:ext cx="6802840" cy="5510463"/>
          </a:xfrm>
        </p:spPr>
        <p:txBody>
          <a:bodyPr/>
          <a:lstStyle/>
          <a:p>
            <a:pPr algn="ctr"/>
            <a:r>
              <a:rPr lang="en-GB" sz="3600" cap="all" dirty="0">
                <a:solidFill>
                  <a:schemeClr val="accent6">
                    <a:lumMod val="10000"/>
                  </a:schemeClr>
                </a:solidFill>
                <a:latin typeface="Poppins ExtraBold" panose="00000900000000000000" pitchFamily="2" charset="0"/>
                <a:cs typeface="Poppins ExtraBold" panose="00000900000000000000" pitchFamily="2" charset="0"/>
              </a:rPr>
              <a:t>The Challenge…</a:t>
            </a:r>
            <a:br>
              <a:rPr lang="en-GB" cap="all" dirty="0">
                <a:solidFill>
                  <a:schemeClr val="accent6">
                    <a:lumMod val="10000"/>
                  </a:schemeClr>
                </a:solidFill>
                <a:latin typeface="Poppins ExtraBold" panose="00000900000000000000" pitchFamily="2" charset="0"/>
                <a:cs typeface="Poppins ExtraBold" panose="00000900000000000000" pitchFamily="2" charset="0"/>
              </a:rPr>
            </a:br>
            <a:r>
              <a:rPr lang="en-GB" cap="all" dirty="0">
                <a:solidFill>
                  <a:schemeClr val="accent6">
                    <a:lumMod val="10000"/>
                  </a:schemeClr>
                </a:solidFill>
                <a:latin typeface="+mj-lt"/>
                <a:cs typeface="Poppins ExtraBold" panose="00000900000000000000" pitchFamily="2" charset="0"/>
              </a:rPr>
              <a:t>…</a:t>
            </a:r>
            <a:r>
              <a:rPr lang="en-GB" sz="1600" i="1" dirty="0">
                <a:solidFill>
                  <a:schemeClr val="accent6">
                    <a:lumMod val="10000"/>
                  </a:schemeClr>
                </a:solidFill>
                <a:latin typeface="+mj-lt"/>
                <a:cs typeface="Poppins ExtraBold" panose="00000900000000000000" pitchFamily="2" charset="0"/>
              </a:rPr>
              <a:t>the industry has consistently failed to solve, </a:t>
            </a:r>
            <a:r>
              <a:rPr lang="en-GB" sz="1600" i="1" u="sng" dirty="0">
                <a:solidFill>
                  <a:schemeClr val="accent6">
                    <a:lumMod val="10000"/>
                  </a:schemeClr>
                </a:solidFill>
                <a:latin typeface="+mj-lt"/>
                <a:cs typeface="Poppins ExtraBold" panose="00000900000000000000" pitchFamily="2" charset="0"/>
              </a:rPr>
              <a:t>structurally</a:t>
            </a:r>
            <a:r>
              <a:rPr lang="en-GB" sz="1600" i="1" dirty="0">
                <a:solidFill>
                  <a:schemeClr val="accent6">
                    <a:lumMod val="10000"/>
                  </a:schemeClr>
                </a:solidFill>
                <a:latin typeface="+mj-lt"/>
                <a:cs typeface="Poppins ExtraBold" panose="00000900000000000000" pitchFamily="2" charset="0"/>
              </a:rPr>
              <a:t>.</a:t>
            </a:r>
            <a:br>
              <a:rPr lang="en-GB" sz="1600" i="1" dirty="0">
                <a:solidFill>
                  <a:schemeClr val="accent6">
                    <a:lumMod val="10000"/>
                  </a:schemeClr>
                </a:solidFill>
                <a:latin typeface="+mj-lt"/>
                <a:cs typeface="Poppins ExtraBold" panose="00000900000000000000" pitchFamily="2" charset="0"/>
              </a:rPr>
            </a:br>
            <a:br>
              <a:rPr lang="en-GB" sz="1600" i="1" dirty="0">
                <a:solidFill>
                  <a:schemeClr val="accent6">
                    <a:lumMod val="10000"/>
                  </a:schemeClr>
                </a:solidFill>
                <a:latin typeface="+mj-lt"/>
                <a:cs typeface="Poppins ExtraBold" panose="00000900000000000000" pitchFamily="2" charset="0"/>
              </a:rPr>
            </a:br>
            <a:br>
              <a:rPr lang="en-GB" sz="1600" i="1" dirty="0">
                <a:solidFill>
                  <a:schemeClr val="accent6">
                    <a:lumMod val="10000"/>
                  </a:schemeClr>
                </a:solidFill>
                <a:latin typeface="+mj-lt"/>
                <a:cs typeface="Poppins ExtraBold" panose="00000900000000000000" pitchFamily="2" charset="0"/>
              </a:rPr>
            </a:br>
            <a:r>
              <a:rPr lang="en-GB" sz="2400" dirty="0">
                <a:solidFill>
                  <a:schemeClr val="accent6">
                    <a:lumMod val="10000"/>
                  </a:schemeClr>
                </a:solidFill>
              </a:rPr>
              <a:t>We’ve seen SEA/SEO </a:t>
            </a:r>
            <a:r>
              <a:rPr lang="en-GB" sz="2400" dirty="0">
                <a:solidFill>
                  <a:schemeClr val="accent6">
                    <a:lumMod val="10000"/>
                  </a:schemeClr>
                </a:solidFill>
                <a:latin typeface="Poppins Medium" panose="00000600000000000000" pitchFamily="2" charset="0"/>
                <a:cs typeface="Poppins Medium" panose="00000600000000000000" pitchFamily="2" charset="0"/>
              </a:rPr>
              <a:t>client-specific hacks</a:t>
            </a:r>
            <a:r>
              <a:rPr lang="en-GB" sz="2400" dirty="0">
                <a:solidFill>
                  <a:schemeClr val="accent6">
                    <a:lumMod val="10000"/>
                  </a:schemeClr>
                </a:solidFill>
              </a:rPr>
              <a:t> for decades. Even some noteworthy cases.. </a:t>
            </a:r>
            <a:r>
              <a:rPr lang="nl-BE" sz="2400" dirty="0">
                <a:solidFill>
                  <a:schemeClr val="accent6">
                    <a:lumMod val="10000"/>
                  </a:schemeClr>
                </a:solidFill>
              </a:rPr>
              <a:t>👏🏻🎩</a:t>
            </a:r>
            <a:br>
              <a:rPr lang="en-GB" sz="2400" dirty="0"/>
            </a:br>
            <a:br>
              <a:rPr lang="en-GB" sz="2400" dirty="0">
                <a:solidFill>
                  <a:schemeClr val="accent6">
                    <a:lumMod val="10000"/>
                  </a:schemeClr>
                </a:solidFill>
                <a:latin typeface="+mj-lt"/>
                <a:cs typeface="Poppins ExtraBold" panose="00000900000000000000" pitchFamily="2" charset="0"/>
              </a:rPr>
            </a:br>
            <a:r>
              <a:rPr lang="en-GB" sz="2400" dirty="0">
                <a:solidFill>
                  <a:schemeClr val="accent6">
                    <a:lumMod val="10000"/>
                  </a:schemeClr>
                </a:solidFill>
                <a:latin typeface="+mj-lt"/>
                <a:cs typeface="Poppins ExtraBold" panose="00000900000000000000" pitchFamily="2" charset="0"/>
              </a:rPr>
              <a:t>But </a:t>
            </a:r>
            <a:r>
              <a:rPr lang="en-GB" sz="2400" dirty="0">
                <a:solidFill>
                  <a:schemeClr val="accent6">
                    <a:lumMod val="10000"/>
                  </a:schemeClr>
                </a:solidFill>
                <a:latin typeface="Poppins Medium" panose="00000600000000000000" pitchFamily="2" charset="0"/>
                <a:cs typeface="Poppins Medium" panose="00000600000000000000" pitchFamily="2" charset="0"/>
              </a:rPr>
              <a:t>none so far that could</a:t>
            </a:r>
            <a:r>
              <a:rPr lang="en-GB" sz="2400" dirty="0">
                <a:solidFill>
                  <a:schemeClr val="accent6">
                    <a:lumMod val="10000"/>
                  </a:schemeClr>
                </a:solidFill>
                <a:latin typeface="+mj-lt"/>
                <a:cs typeface="Poppins ExtraBold" panose="00000900000000000000" pitchFamily="2" charset="0"/>
              </a:rPr>
              <a:t> </a:t>
            </a:r>
            <a:r>
              <a:rPr lang="en-GB" sz="2400" dirty="0">
                <a:solidFill>
                  <a:schemeClr val="accent6">
                    <a:lumMod val="10000"/>
                  </a:schemeClr>
                </a:solidFill>
                <a:latin typeface="Poppins Medium" panose="00000600000000000000" pitchFamily="2" charset="0"/>
                <a:cs typeface="Poppins Medium" panose="00000600000000000000" pitchFamily="2" charset="0"/>
              </a:rPr>
              <a:t>easily scale </a:t>
            </a:r>
            <a:r>
              <a:rPr lang="en-GB" sz="2400" dirty="0">
                <a:solidFill>
                  <a:schemeClr val="accent6">
                    <a:lumMod val="10000"/>
                  </a:schemeClr>
                </a:solidFill>
                <a:latin typeface="+mj-lt"/>
                <a:cs typeface="Poppins ExtraBold" panose="00000900000000000000" pitchFamily="2" charset="0"/>
              </a:rPr>
              <a:t>across other clients or campaigns.</a:t>
            </a:r>
            <a:br>
              <a:rPr lang="en-GB" sz="2400" dirty="0">
                <a:solidFill>
                  <a:schemeClr val="accent6">
                    <a:lumMod val="10000"/>
                  </a:schemeClr>
                </a:solidFill>
                <a:latin typeface="+mj-lt"/>
                <a:cs typeface="Poppins ExtraBold" panose="00000900000000000000" pitchFamily="2" charset="0"/>
              </a:rPr>
            </a:br>
            <a:br>
              <a:rPr lang="en-GB" sz="2400" dirty="0">
                <a:solidFill>
                  <a:schemeClr val="accent6">
                    <a:lumMod val="10000"/>
                  </a:schemeClr>
                </a:solidFill>
                <a:latin typeface="+mj-lt"/>
                <a:cs typeface="Poppins ExtraBold" panose="00000900000000000000" pitchFamily="2" charset="0"/>
              </a:rPr>
            </a:br>
            <a:r>
              <a:rPr lang="en-GB" sz="2400" dirty="0">
                <a:solidFill>
                  <a:schemeClr val="accent6">
                    <a:lumMod val="10000"/>
                  </a:schemeClr>
                </a:solidFill>
                <a:latin typeface="Poppins Medium" panose="00000600000000000000" pitchFamily="2" charset="0"/>
                <a:cs typeface="Poppins Medium" panose="00000600000000000000" pitchFamily="2" charset="0"/>
              </a:rPr>
              <a:t>Structural and psychological barriers </a:t>
            </a:r>
            <a:r>
              <a:rPr lang="en-GB" sz="2400" dirty="0">
                <a:solidFill>
                  <a:schemeClr val="accent6">
                    <a:lumMod val="10000"/>
                  </a:schemeClr>
                </a:solidFill>
                <a:latin typeface="+mj-lt"/>
                <a:cs typeface="Poppins ExtraBold" panose="00000900000000000000" pitchFamily="2" charset="0"/>
              </a:rPr>
              <a:t>have prevented real integration</a:t>
            </a:r>
            <a:r>
              <a:rPr lang="en-GB" sz="2000" dirty="0">
                <a:solidFill>
                  <a:schemeClr val="accent6">
                    <a:lumMod val="10000"/>
                  </a:schemeClr>
                </a:solidFill>
                <a:latin typeface="+mj-lt"/>
                <a:cs typeface="Poppins ExtraBold" panose="00000900000000000000" pitchFamily="2" charset="0"/>
              </a:rPr>
              <a:t> </a:t>
            </a:r>
            <a:br>
              <a:rPr lang="en-GB" sz="2000" dirty="0">
                <a:solidFill>
                  <a:schemeClr val="accent6">
                    <a:lumMod val="10000"/>
                  </a:schemeClr>
                </a:solidFill>
                <a:latin typeface="+mj-lt"/>
                <a:cs typeface="Poppins ExtraBold" panose="00000900000000000000" pitchFamily="2" charset="0"/>
              </a:rPr>
            </a:br>
            <a:r>
              <a:rPr lang="en-GB" sz="2000" dirty="0">
                <a:solidFill>
                  <a:schemeClr val="accent6">
                    <a:lumMod val="10000"/>
                  </a:schemeClr>
                </a:solidFill>
                <a:latin typeface="+mj-lt"/>
                <a:cs typeface="Poppins ExtraBold" panose="00000900000000000000" pitchFamily="2" charset="0"/>
              </a:rPr>
              <a:t>(on both agency &amp; client side)</a:t>
            </a:r>
            <a:br>
              <a:rPr lang="en-GB" sz="2000" dirty="0">
                <a:solidFill>
                  <a:schemeClr val="accent6">
                    <a:lumMod val="10000"/>
                  </a:schemeClr>
                </a:solidFill>
                <a:latin typeface="+mj-lt"/>
                <a:cs typeface="Poppins ExtraBold" panose="00000900000000000000" pitchFamily="2" charset="0"/>
              </a:rPr>
            </a:br>
            <a:r>
              <a:rPr lang="en-GB" sz="2400" dirty="0">
                <a:solidFill>
                  <a:schemeClr val="accent6">
                    <a:lumMod val="10000"/>
                  </a:schemeClr>
                </a:solidFill>
                <a:latin typeface="+mj-lt"/>
                <a:cs typeface="Poppins ExtraBold" panose="00000900000000000000" pitchFamily="2" charset="0"/>
              </a:rPr>
              <a:t> </a:t>
            </a:r>
            <a:br>
              <a:rPr lang="en-GB" sz="2000" dirty="0">
                <a:solidFill>
                  <a:schemeClr val="accent6">
                    <a:lumMod val="10000"/>
                  </a:schemeClr>
                </a:solidFill>
                <a:latin typeface="+mj-lt"/>
                <a:cs typeface="Poppins ExtraBold" panose="00000900000000000000" pitchFamily="2" charset="0"/>
              </a:rPr>
            </a:br>
            <a:r>
              <a:rPr lang="en-GB" sz="2400" dirty="0">
                <a:solidFill>
                  <a:schemeClr val="accent6">
                    <a:lumMod val="10000"/>
                  </a:schemeClr>
                </a:solidFill>
                <a:latin typeface="+mj-lt"/>
                <a:cs typeface="Poppins ExtraBold" panose="00000900000000000000" pitchFamily="2" charset="0"/>
              </a:rPr>
              <a:t>With AI on the rise and search expanding across networks, </a:t>
            </a:r>
            <a:r>
              <a:rPr lang="en-GB" sz="2400" b="1" dirty="0">
                <a:solidFill>
                  <a:schemeClr val="accent6">
                    <a:lumMod val="10000"/>
                  </a:schemeClr>
                </a:solidFill>
                <a:latin typeface="+mj-lt"/>
                <a:cs typeface="Poppins ExtraBold" panose="00000900000000000000" pitchFamily="2" charset="0"/>
              </a:rPr>
              <a:t>how could we hope to survive if we still hadn’t solved this?</a:t>
            </a:r>
            <a:endParaRPr lang="en-US" sz="2400" b="1" dirty="0">
              <a:solidFill>
                <a:schemeClr val="accent6">
                  <a:lumMod val="10000"/>
                </a:schemeClr>
              </a:solidFill>
              <a:latin typeface="+mj-lt"/>
            </a:endParaRPr>
          </a:p>
        </p:txBody>
      </p:sp>
      <p:pic>
        <p:nvPicPr>
          <p:cNvPr id="2" name="GroupM_SingleColor_Logo_Navy_RGB.png">
            <a:extLst>
              <a:ext uri="{FF2B5EF4-FFF2-40B4-BE49-F238E27FC236}">
                <a16:creationId xmlns:a16="http://schemas.microsoft.com/office/drawing/2014/main" id="{F3106683-CD5F-8834-E630-FC7C6B8B2FE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905400" y="6352674"/>
            <a:ext cx="981088" cy="279696"/>
          </a:xfrm>
          <a:prstGeom prst="rect">
            <a:avLst/>
          </a:prstGeom>
          <a:ln w="12700">
            <a:miter lim="400000"/>
          </a:ln>
        </p:spPr>
      </p:pic>
    </p:spTree>
    <p:extLst>
      <p:ext uri="{BB962C8B-B14F-4D97-AF65-F5344CB8AC3E}">
        <p14:creationId xmlns:p14="http://schemas.microsoft.com/office/powerpoint/2010/main" val="180045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19559-926D-D13C-BECE-12E0904C250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990024-43A4-C976-AE73-96527F23739D}"/>
              </a:ext>
            </a:extLst>
          </p:cNvPr>
          <p:cNvPicPr>
            <a:picLocks/>
          </p:cNvPicPr>
          <p:nvPr/>
        </p:nvPicPr>
        <p:blipFill>
          <a:blip r:embed="rId3"/>
          <a:stretch>
            <a:fillRect/>
          </a:stretch>
        </p:blipFill>
        <p:spPr>
          <a:xfrm>
            <a:off x="2" y="2"/>
            <a:ext cx="12191999" cy="6857999"/>
          </a:xfrm>
          <a:prstGeom prst="rect">
            <a:avLst/>
          </a:prstGeom>
        </p:spPr>
      </p:pic>
      <p:sp>
        <p:nvSpPr>
          <p:cNvPr id="12" name="Text Placeholder 11">
            <a:extLst>
              <a:ext uri="{FF2B5EF4-FFF2-40B4-BE49-F238E27FC236}">
                <a16:creationId xmlns:a16="http://schemas.microsoft.com/office/drawing/2014/main" id="{B3D73DCD-9F15-F322-8281-0B572DED98DB}"/>
              </a:ext>
            </a:extLst>
          </p:cNvPr>
          <p:cNvSpPr>
            <a:spLocks noGrp="1"/>
          </p:cNvSpPr>
          <p:nvPr>
            <p:ph type="body" sz="quarter" idx="25"/>
          </p:nvPr>
        </p:nvSpPr>
        <p:spPr/>
        <p:txBody>
          <a:bodyPr/>
          <a:lstStyle/>
          <a:p>
            <a:endParaRPr lang="en-GB"/>
          </a:p>
        </p:txBody>
      </p:sp>
      <p:sp>
        <p:nvSpPr>
          <p:cNvPr id="7" name="Title 6">
            <a:extLst>
              <a:ext uri="{FF2B5EF4-FFF2-40B4-BE49-F238E27FC236}">
                <a16:creationId xmlns:a16="http://schemas.microsoft.com/office/drawing/2014/main" id="{6ECD0975-E35D-ABE3-1643-E6D1D1F18B91}"/>
              </a:ext>
            </a:extLst>
          </p:cNvPr>
          <p:cNvSpPr>
            <a:spLocks noGrp="1"/>
          </p:cNvSpPr>
          <p:nvPr>
            <p:ph type="title"/>
          </p:nvPr>
        </p:nvSpPr>
        <p:spPr>
          <a:xfrm>
            <a:off x="900704" y="2612572"/>
            <a:ext cx="4783438" cy="3439958"/>
          </a:xfrm>
        </p:spPr>
        <p:txBody>
          <a:bodyPr/>
          <a:lstStyle/>
          <a:p>
            <a:r>
              <a:rPr lang="en-GB" dirty="0"/>
              <a:t>We’ve cracked the code to make it fast &amp;  </a:t>
            </a:r>
            <a:r>
              <a:rPr lang="en-GB" b="1" dirty="0"/>
              <a:t>scalable</a:t>
            </a:r>
            <a:endParaRPr lang="en-US" b="1" dirty="0"/>
          </a:p>
        </p:txBody>
      </p:sp>
      <p:sp>
        <p:nvSpPr>
          <p:cNvPr id="11" name="Text Placeholder 10">
            <a:extLst>
              <a:ext uri="{FF2B5EF4-FFF2-40B4-BE49-F238E27FC236}">
                <a16:creationId xmlns:a16="http://schemas.microsoft.com/office/drawing/2014/main" id="{AA6963F5-8D11-E8D3-9EF5-7463513EE704}"/>
              </a:ext>
            </a:extLst>
          </p:cNvPr>
          <p:cNvSpPr>
            <a:spLocks noGrp="1"/>
          </p:cNvSpPr>
          <p:nvPr>
            <p:ph type="body" sz="quarter" idx="24"/>
          </p:nvPr>
        </p:nvSpPr>
        <p:spPr/>
        <p:txBody>
          <a:bodyPr/>
          <a:lstStyle/>
          <a:p>
            <a:endParaRPr lang="en-GB" dirty="0"/>
          </a:p>
        </p:txBody>
      </p:sp>
      <p:sp>
        <p:nvSpPr>
          <p:cNvPr id="10" name="Text Placeholder 9">
            <a:extLst>
              <a:ext uri="{FF2B5EF4-FFF2-40B4-BE49-F238E27FC236}">
                <a16:creationId xmlns:a16="http://schemas.microsoft.com/office/drawing/2014/main" id="{C89BB438-773A-840B-8C96-CD900BEA2AA7}"/>
              </a:ext>
            </a:extLst>
          </p:cNvPr>
          <p:cNvSpPr>
            <a:spLocks noGrp="1"/>
          </p:cNvSpPr>
          <p:nvPr>
            <p:ph type="body" sz="quarter" idx="21"/>
          </p:nvPr>
        </p:nvSpPr>
        <p:spPr/>
        <p:txBody>
          <a:bodyPr/>
          <a:lstStyle/>
          <a:p>
            <a:endParaRPr lang="en-GB"/>
          </a:p>
        </p:txBody>
      </p:sp>
      <p:sp>
        <p:nvSpPr>
          <p:cNvPr id="5" name="Rectangle 4">
            <a:extLst>
              <a:ext uri="{FF2B5EF4-FFF2-40B4-BE49-F238E27FC236}">
                <a16:creationId xmlns:a16="http://schemas.microsoft.com/office/drawing/2014/main" id="{23B35DE2-B938-E098-D187-D21123EF4E4A}"/>
              </a:ext>
            </a:extLst>
          </p:cNvPr>
          <p:cNvSpPr/>
          <p:nvPr/>
        </p:nvSpPr>
        <p:spPr>
          <a:xfrm>
            <a:off x="-2546693" y="0"/>
            <a:ext cx="2309247" cy="17621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l"/>
            <a:r>
              <a:rPr lang="en-US" sz="1400" b="1" i="0">
                <a:solidFill>
                  <a:schemeClr val="tx2"/>
                </a:solidFill>
                <a:latin typeface="Poppins" pitchFamily="2" charset="77"/>
                <a:cs typeface="Poppins" pitchFamily="2" charset="77"/>
              </a:rPr>
              <a:t>HOW TO EDIT THIS SLIDE?</a:t>
            </a:r>
          </a:p>
          <a:p>
            <a:pPr algn="l"/>
            <a:r>
              <a:rPr lang="en-US" sz="1400" b="1">
                <a:solidFill>
                  <a:schemeClr val="tx2"/>
                </a:solidFill>
                <a:latin typeface="Poppins" pitchFamily="2" charset="77"/>
                <a:cs typeface="Poppins" pitchFamily="2" charset="77"/>
              </a:rPr>
              <a:t> </a:t>
            </a:r>
          </a:p>
          <a:p>
            <a:pPr algn="l"/>
            <a:r>
              <a:rPr lang="en-US" sz="1400" b="1" i="0">
                <a:solidFill>
                  <a:schemeClr val="tx2"/>
                </a:solidFill>
                <a:latin typeface="Poppins" pitchFamily="2" charset="77"/>
                <a:cs typeface="Poppins" pitchFamily="2" charset="77"/>
              </a:rPr>
              <a:t>To change the image</a:t>
            </a:r>
          </a:p>
          <a:p>
            <a:pPr algn="l"/>
            <a:r>
              <a:rPr lang="en-US" sz="1400" b="0" i="0">
                <a:solidFill>
                  <a:schemeClr val="tx2"/>
                </a:solidFill>
                <a:latin typeface="Poppins" pitchFamily="2" charset="77"/>
                <a:cs typeface="Poppins" pitchFamily="2" charset="77"/>
              </a:rPr>
              <a:t>Right click image </a:t>
            </a:r>
            <a:br>
              <a:rPr lang="en-US" sz="1400" b="0" i="0">
                <a:solidFill>
                  <a:schemeClr val="tx2"/>
                </a:solidFill>
                <a:latin typeface="Poppins" pitchFamily="2" charset="77"/>
                <a:cs typeface="Poppins" pitchFamily="2" charset="77"/>
              </a:rPr>
            </a:br>
            <a:r>
              <a:rPr lang="en-US" sz="1400" b="0" i="0">
                <a:solidFill>
                  <a:schemeClr val="tx2"/>
                </a:solidFill>
                <a:latin typeface="Poppins" pitchFamily="2" charset="77"/>
                <a:cs typeface="Poppins" pitchFamily="2" charset="77"/>
              </a:rPr>
              <a:t>&gt; Change picture</a:t>
            </a:r>
          </a:p>
        </p:txBody>
      </p:sp>
      <p:pic>
        <p:nvPicPr>
          <p:cNvPr id="6" name="GroupM_SingleColor_Logo_Navy_RGB.png">
            <a:extLst>
              <a:ext uri="{FF2B5EF4-FFF2-40B4-BE49-F238E27FC236}">
                <a16:creationId xmlns:a16="http://schemas.microsoft.com/office/drawing/2014/main" id="{2FA3B3D3-0E98-3F0E-E27E-EFB24FA377A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6289" y="313200"/>
            <a:ext cx="981088" cy="279696"/>
          </a:xfrm>
          <a:prstGeom prst="rect">
            <a:avLst/>
          </a:prstGeom>
          <a:ln w="12700">
            <a:miter lim="400000"/>
          </a:ln>
        </p:spPr>
      </p:pic>
      <p:pic>
        <p:nvPicPr>
          <p:cNvPr id="2" name="GroupM_SingleColor_Logo_Navy_RGB.png">
            <a:extLst>
              <a:ext uri="{FF2B5EF4-FFF2-40B4-BE49-F238E27FC236}">
                <a16:creationId xmlns:a16="http://schemas.microsoft.com/office/drawing/2014/main" id="{8A39E2F6-441E-F80F-CA82-64B0CAC7DE4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905400" y="6352674"/>
            <a:ext cx="981088" cy="279696"/>
          </a:xfrm>
          <a:prstGeom prst="rect">
            <a:avLst/>
          </a:prstGeom>
          <a:ln w="12700">
            <a:miter lim="400000"/>
          </a:ln>
        </p:spPr>
      </p:pic>
    </p:spTree>
    <p:extLst>
      <p:ext uri="{BB962C8B-B14F-4D97-AF65-F5344CB8AC3E}">
        <p14:creationId xmlns:p14="http://schemas.microsoft.com/office/powerpoint/2010/main" val="818422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FAF1D8-FBCA-83B9-69FC-040DCB4E582B}"/>
              </a:ext>
            </a:extLst>
          </p:cNvPr>
          <p:cNvPicPr>
            <a:picLocks/>
          </p:cNvPicPr>
          <p:nvPr/>
        </p:nvPicPr>
        <p:blipFill>
          <a:blip r:embed="rId3"/>
          <a:srcRect t="7875" b="7875"/>
          <a:stretch/>
        </p:blipFill>
        <p:spPr>
          <a:xfrm flipH="1">
            <a:off x="-9019" y="0"/>
            <a:ext cx="12191999" cy="6857999"/>
          </a:xfrm>
          <a:prstGeom prst="rect">
            <a:avLst/>
          </a:prstGeom>
        </p:spPr>
      </p:pic>
      <p:sp>
        <p:nvSpPr>
          <p:cNvPr id="2" name="Text Placeholder 1">
            <a:extLst>
              <a:ext uri="{FF2B5EF4-FFF2-40B4-BE49-F238E27FC236}">
                <a16:creationId xmlns:a16="http://schemas.microsoft.com/office/drawing/2014/main" id="{BB75032F-F205-D196-CC96-E5EB3A6D7CBA}"/>
              </a:ext>
            </a:extLst>
          </p:cNvPr>
          <p:cNvSpPr>
            <a:spLocks noGrp="1"/>
          </p:cNvSpPr>
          <p:nvPr>
            <p:ph type="body" sz="quarter" idx="17"/>
          </p:nvPr>
        </p:nvSpPr>
        <p:spPr>
          <a:solidFill>
            <a:schemeClr val="bg1">
              <a:alpha val="80000"/>
            </a:schemeClr>
          </a:solidFill>
        </p:spPr>
        <p:txBody>
          <a:bodyPr/>
          <a:lstStyle/>
          <a:p>
            <a:endParaRPr lang="en-US" dirty="0"/>
          </a:p>
        </p:txBody>
      </p:sp>
      <p:sp>
        <p:nvSpPr>
          <p:cNvPr id="5" name="Rectangle 4">
            <a:extLst>
              <a:ext uri="{FF2B5EF4-FFF2-40B4-BE49-F238E27FC236}">
                <a16:creationId xmlns:a16="http://schemas.microsoft.com/office/drawing/2014/main" id="{8E59B1C2-AE9E-AC76-3E58-4588D41CEBDF}"/>
              </a:ext>
            </a:extLst>
          </p:cNvPr>
          <p:cNvSpPr/>
          <p:nvPr/>
        </p:nvSpPr>
        <p:spPr>
          <a:xfrm>
            <a:off x="-2546693" y="0"/>
            <a:ext cx="2309247" cy="17621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l"/>
            <a:r>
              <a:rPr lang="en-US" sz="1400" b="1" i="0">
                <a:solidFill>
                  <a:schemeClr val="bg2"/>
                </a:solidFill>
                <a:latin typeface="Poppins" pitchFamily="2" charset="77"/>
                <a:cs typeface="Poppins" pitchFamily="2" charset="77"/>
              </a:rPr>
              <a:t>HOW TO EDIT THIS SLIDE?</a:t>
            </a:r>
          </a:p>
          <a:p>
            <a:pPr algn="l"/>
            <a:r>
              <a:rPr lang="en-US" sz="1400" b="1">
                <a:solidFill>
                  <a:schemeClr val="bg2"/>
                </a:solidFill>
                <a:latin typeface="Poppins" pitchFamily="2" charset="77"/>
                <a:cs typeface="Poppins" pitchFamily="2" charset="77"/>
              </a:rPr>
              <a:t> </a:t>
            </a:r>
          </a:p>
          <a:p>
            <a:pPr algn="l"/>
            <a:r>
              <a:rPr lang="en-US" sz="1400" b="1" i="0">
                <a:solidFill>
                  <a:schemeClr val="bg2"/>
                </a:solidFill>
                <a:latin typeface="Poppins" pitchFamily="2" charset="77"/>
                <a:cs typeface="Poppins" pitchFamily="2" charset="77"/>
              </a:rPr>
              <a:t>To change the image</a:t>
            </a:r>
          </a:p>
          <a:p>
            <a:pPr algn="l"/>
            <a:r>
              <a:rPr lang="en-US" sz="1400" b="0" i="0">
                <a:solidFill>
                  <a:schemeClr val="bg2"/>
                </a:solidFill>
                <a:latin typeface="Poppins" pitchFamily="2" charset="77"/>
                <a:cs typeface="Poppins" pitchFamily="2" charset="77"/>
              </a:rPr>
              <a:t>Right click image </a:t>
            </a:r>
            <a:br>
              <a:rPr lang="en-US" sz="1400" b="0" i="0">
                <a:solidFill>
                  <a:schemeClr val="bg2"/>
                </a:solidFill>
                <a:latin typeface="Poppins" pitchFamily="2" charset="77"/>
                <a:cs typeface="Poppins" pitchFamily="2" charset="77"/>
              </a:rPr>
            </a:br>
            <a:r>
              <a:rPr lang="en-US" sz="1400" b="0" i="0">
                <a:solidFill>
                  <a:schemeClr val="bg2"/>
                </a:solidFill>
                <a:latin typeface="Poppins" pitchFamily="2" charset="77"/>
                <a:cs typeface="Poppins" pitchFamily="2" charset="77"/>
              </a:rPr>
              <a:t>&gt; Change picture</a:t>
            </a:r>
          </a:p>
        </p:txBody>
      </p:sp>
      <p:sp>
        <p:nvSpPr>
          <p:cNvPr id="8" name="Title 1">
            <a:extLst>
              <a:ext uri="{FF2B5EF4-FFF2-40B4-BE49-F238E27FC236}">
                <a16:creationId xmlns:a16="http://schemas.microsoft.com/office/drawing/2014/main" id="{CF4D1396-3840-D579-5E50-6A720019E142}"/>
              </a:ext>
            </a:extLst>
          </p:cNvPr>
          <p:cNvSpPr txBox="1">
            <a:spLocks/>
          </p:cNvSpPr>
          <p:nvPr/>
        </p:nvSpPr>
        <p:spPr>
          <a:xfrm>
            <a:off x="810228" y="2583543"/>
            <a:ext cx="1799772" cy="3509122"/>
          </a:xfrm>
          <a:prstGeom prst="rect">
            <a:avLst/>
          </a:prstGeom>
        </p:spPr>
        <p:txBody>
          <a:bodyPr vert="horz" wrap="none" lIns="0" tIns="0" rIns="0" bIns="0" rtlCol="0" anchor="ctr" anchorCtr="0">
            <a:noAutofit/>
          </a:bodyPr>
          <a:lstStyle>
            <a:lvl1pPr algn="l" defTabSz="914400" rtl="0" eaLnBrk="1" latinLnBrk="0" hangingPunct="1">
              <a:lnSpc>
                <a:spcPct val="100000"/>
              </a:lnSpc>
              <a:spcBef>
                <a:spcPct val="0"/>
              </a:spcBef>
              <a:buNone/>
              <a:defRPr sz="3600" b="0" i="0" kern="1200">
                <a:solidFill>
                  <a:schemeClr val="bg1"/>
                </a:solidFill>
                <a:latin typeface="Poppins Light" pitchFamily="2" charset="77"/>
                <a:ea typeface="+mj-ea"/>
                <a:cs typeface="Poppins Light" pitchFamily="2" charset="77"/>
              </a:defRPr>
            </a:lvl1pPr>
          </a:lstStyle>
          <a:p>
            <a:r>
              <a:rPr lang="en-US" sz="32000" dirty="0">
                <a:solidFill>
                  <a:schemeClr val="tx1"/>
                </a:solidFill>
              </a:rPr>
              <a:t>1</a:t>
            </a:r>
          </a:p>
        </p:txBody>
      </p:sp>
      <p:pic>
        <p:nvPicPr>
          <p:cNvPr id="3" name="Picture 2">
            <a:extLst>
              <a:ext uri="{FF2B5EF4-FFF2-40B4-BE49-F238E27FC236}">
                <a16:creationId xmlns:a16="http://schemas.microsoft.com/office/drawing/2014/main" id="{63AC9CD4-00DB-2339-203F-03CA9FDCED8F}"/>
              </a:ext>
            </a:extLst>
          </p:cNvPr>
          <p:cNvPicPr>
            <a:picLocks noChangeAspect="1"/>
          </p:cNvPicPr>
          <p:nvPr/>
        </p:nvPicPr>
        <p:blipFill>
          <a:blip r:embed="rId4"/>
          <a:srcRect b="74297"/>
          <a:stretch/>
        </p:blipFill>
        <p:spPr>
          <a:xfrm>
            <a:off x="1629078" y="2482553"/>
            <a:ext cx="3810330" cy="946448"/>
          </a:xfrm>
          <a:prstGeom prst="rect">
            <a:avLst/>
          </a:prstGeom>
        </p:spPr>
      </p:pic>
      <p:pic>
        <p:nvPicPr>
          <p:cNvPr id="18" name="GroupM_SingleColor_Logo_Navy_RGB.png">
            <a:extLst>
              <a:ext uri="{FF2B5EF4-FFF2-40B4-BE49-F238E27FC236}">
                <a16:creationId xmlns:a16="http://schemas.microsoft.com/office/drawing/2014/main" id="{F28C1413-33B2-7723-59FC-C07578D3051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905400" y="6352674"/>
            <a:ext cx="981088" cy="279696"/>
          </a:xfrm>
          <a:prstGeom prst="rect">
            <a:avLst/>
          </a:prstGeom>
          <a:ln w="12700">
            <a:miter lim="400000"/>
          </a:ln>
        </p:spPr>
      </p:pic>
      <p:pic>
        <p:nvPicPr>
          <p:cNvPr id="21" name="Picture 20">
            <a:extLst>
              <a:ext uri="{FF2B5EF4-FFF2-40B4-BE49-F238E27FC236}">
                <a16:creationId xmlns:a16="http://schemas.microsoft.com/office/drawing/2014/main" id="{60A0A32B-5079-8D23-41BC-2FC1CAE9C0D1}"/>
              </a:ext>
            </a:extLst>
          </p:cNvPr>
          <p:cNvPicPr>
            <a:picLocks noChangeAspect="1"/>
          </p:cNvPicPr>
          <p:nvPr/>
        </p:nvPicPr>
        <p:blipFill>
          <a:blip r:embed="rId7"/>
          <a:stretch>
            <a:fillRect/>
          </a:stretch>
        </p:blipFill>
        <p:spPr>
          <a:xfrm>
            <a:off x="5503413" y="2481149"/>
            <a:ext cx="6396153" cy="3611516"/>
          </a:xfrm>
          <a:prstGeom prst="rect">
            <a:avLst/>
          </a:prstGeom>
        </p:spPr>
      </p:pic>
      <p:sp>
        <p:nvSpPr>
          <p:cNvPr id="23" name="Title 43">
            <a:extLst>
              <a:ext uri="{FF2B5EF4-FFF2-40B4-BE49-F238E27FC236}">
                <a16:creationId xmlns:a16="http://schemas.microsoft.com/office/drawing/2014/main" id="{A4591737-79F6-E477-4965-BF3B134C4742}"/>
              </a:ext>
            </a:extLst>
          </p:cNvPr>
          <p:cNvSpPr txBox="1">
            <a:spLocks/>
          </p:cNvSpPr>
          <p:nvPr/>
        </p:nvSpPr>
        <p:spPr>
          <a:xfrm>
            <a:off x="5605613" y="1349829"/>
            <a:ext cx="6334769" cy="980632"/>
          </a:xfrm>
          <a:prstGeom prst="rect">
            <a:avLst/>
          </a:prstGeom>
          <a:ln>
            <a:noFill/>
          </a:ln>
        </p:spPr>
        <p:txBody>
          <a:bodyPr vert="horz" lIns="0" tIns="0" rIns="0" bIns="0" rtlCol="0" anchor="ctr" anchorCtr="0">
            <a:noAutofit/>
          </a:bodyPr>
          <a:lstStyle>
            <a:lvl1pPr algn="l" defTabSz="914400" rtl="0" eaLnBrk="1" latinLnBrk="0" hangingPunct="1">
              <a:lnSpc>
                <a:spcPct val="100000"/>
              </a:lnSpc>
              <a:spcBef>
                <a:spcPct val="0"/>
              </a:spcBef>
              <a:buNone/>
              <a:defRPr sz="3600" b="0" i="0" kern="1200">
                <a:solidFill>
                  <a:schemeClr val="bg1"/>
                </a:solidFill>
                <a:latin typeface="Poppins Light" pitchFamily="2" charset="77"/>
                <a:ea typeface="+mj-ea"/>
                <a:cs typeface="Poppins Light" pitchFamily="2" charset="77"/>
              </a:defRPr>
            </a:lvl1pPr>
          </a:lstStyle>
          <a:p>
            <a:pPr algn="ctr"/>
            <a:r>
              <a:rPr lang="nl-BE"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rPr>
              <a:t>BLUR THE LINES, FOCUS ON INCREMENTALITY</a:t>
            </a:r>
            <a:endParaRPr lang="en-US"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endParaRPr>
          </a:p>
        </p:txBody>
      </p:sp>
    </p:spTree>
    <p:extLst>
      <p:ext uri="{BB962C8B-B14F-4D97-AF65-F5344CB8AC3E}">
        <p14:creationId xmlns:p14="http://schemas.microsoft.com/office/powerpoint/2010/main" val="17001229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1AFE7-111C-0382-E07F-70817577B94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96FB8EC-6340-98D5-28E6-21526E603B1E}"/>
              </a:ext>
            </a:extLst>
          </p:cNvPr>
          <p:cNvPicPr>
            <a:picLocks/>
          </p:cNvPicPr>
          <p:nvPr/>
        </p:nvPicPr>
        <p:blipFill>
          <a:blip r:embed="rId3"/>
          <a:srcRect t="7875" b="7875"/>
          <a:stretch/>
        </p:blipFill>
        <p:spPr>
          <a:xfrm>
            <a:off x="-18038" y="-1"/>
            <a:ext cx="12210038" cy="6858001"/>
          </a:xfrm>
          <a:prstGeom prst="rect">
            <a:avLst/>
          </a:prstGeom>
          <a:solidFill>
            <a:srgbClr val="FFFFFF"/>
          </a:solidFill>
        </p:spPr>
      </p:pic>
      <p:sp>
        <p:nvSpPr>
          <p:cNvPr id="4" name="Rectangle 3">
            <a:extLst>
              <a:ext uri="{FF2B5EF4-FFF2-40B4-BE49-F238E27FC236}">
                <a16:creationId xmlns:a16="http://schemas.microsoft.com/office/drawing/2014/main" id="{52F597A4-1F47-94B2-A189-E17688528AA6}"/>
              </a:ext>
            </a:extLst>
          </p:cNvPr>
          <p:cNvSpPr/>
          <p:nvPr/>
        </p:nvSpPr>
        <p:spPr>
          <a:xfrm>
            <a:off x="1915886" y="3904343"/>
            <a:ext cx="2699657" cy="914400"/>
          </a:xfrm>
          <a:prstGeom prst="rect">
            <a:avLst/>
          </a:prstGeom>
          <a:solidFill>
            <a:srgbClr val="0039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BFA4DFB1-586E-A282-FBDF-152AE58AC936}"/>
              </a:ext>
            </a:extLst>
          </p:cNvPr>
          <p:cNvSpPr>
            <a:spLocks noGrp="1"/>
          </p:cNvSpPr>
          <p:nvPr>
            <p:ph type="body" sz="quarter" idx="17"/>
          </p:nvPr>
        </p:nvSpPr>
        <p:spPr>
          <a:solidFill>
            <a:schemeClr val="bg1">
              <a:alpha val="80000"/>
            </a:schemeClr>
          </a:solidFill>
        </p:spPr>
        <p:txBody>
          <a:bodyPr/>
          <a:lstStyle/>
          <a:p>
            <a:endParaRPr lang="en-US" dirty="0"/>
          </a:p>
        </p:txBody>
      </p:sp>
      <p:sp>
        <p:nvSpPr>
          <p:cNvPr id="5" name="Rectangle 4">
            <a:extLst>
              <a:ext uri="{FF2B5EF4-FFF2-40B4-BE49-F238E27FC236}">
                <a16:creationId xmlns:a16="http://schemas.microsoft.com/office/drawing/2014/main" id="{E53AD267-D75A-8CDC-B154-CC5D71F7D16E}"/>
              </a:ext>
            </a:extLst>
          </p:cNvPr>
          <p:cNvSpPr/>
          <p:nvPr/>
        </p:nvSpPr>
        <p:spPr>
          <a:xfrm>
            <a:off x="-2546693" y="0"/>
            <a:ext cx="2309247" cy="17621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l"/>
            <a:r>
              <a:rPr lang="en-US" sz="1400" b="1" i="0">
                <a:solidFill>
                  <a:schemeClr val="bg2"/>
                </a:solidFill>
                <a:latin typeface="Poppins" pitchFamily="2" charset="77"/>
                <a:cs typeface="Poppins" pitchFamily="2" charset="77"/>
              </a:rPr>
              <a:t>HOW TO EDIT THIS SLIDE?</a:t>
            </a:r>
          </a:p>
          <a:p>
            <a:pPr algn="l"/>
            <a:r>
              <a:rPr lang="en-US" sz="1400" b="1">
                <a:solidFill>
                  <a:schemeClr val="bg2"/>
                </a:solidFill>
                <a:latin typeface="Poppins" pitchFamily="2" charset="77"/>
                <a:cs typeface="Poppins" pitchFamily="2" charset="77"/>
              </a:rPr>
              <a:t> </a:t>
            </a:r>
          </a:p>
          <a:p>
            <a:pPr algn="l"/>
            <a:r>
              <a:rPr lang="en-US" sz="1400" b="1" i="0">
                <a:solidFill>
                  <a:schemeClr val="bg2"/>
                </a:solidFill>
                <a:latin typeface="Poppins" pitchFamily="2" charset="77"/>
                <a:cs typeface="Poppins" pitchFamily="2" charset="77"/>
              </a:rPr>
              <a:t>To change the image</a:t>
            </a:r>
          </a:p>
          <a:p>
            <a:pPr algn="l"/>
            <a:r>
              <a:rPr lang="en-US" sz="1400" b="0" i="0">
                <a:solidFill>
                  <a:schemeClr val="bg2"/>
                </a:solidFill>
                <a:latin typeface="Poppins" pitchFamily="2" charset="77"/>
                <a:cs typeface="Poppins" pitchFamily="2" charset="77"/>
              </a:rPr>
              <a:t>Right click image </a:t>
            </a:r>
            <a:br>
              <a:rPr lang="en-US" sz="1400" b="0" i="0">
                <a:solidFill>
                  <a:schemeClr val="bg2"/>
                </a:solidFill>
                <a:latin typeface="Poppins" pitchFamily="2" charset="77"/>
                <a:cs typeface="Poppins" pitchFamily="2" charset="77"/>
              </a:rPr>
            </a:br>
            <a:r>
              <a:rPr lang="en-US" sz="1400" b="0" i="0">
                <a:solidFill>
                  <a:schemeClr val="bg2"/>
                </a:solidFill>
                <a:latin typeface="Poppins" pitchFamily="2" charset="77"/>
                <a:cs typeface="Poppins" pitchFamily="2" charset="77"/>
              </a:rPr>
              <a:t>&gt; Change picture</a:t>
            </a:r>
          </a:p>
        </p:txBody>
      </p:sp>
      <p:sp>
        <p:nvSpPr>
          <p:cNvPr id="8" name="Title 1">
            <a:extLst>
              <a:ext uri="{FF2B5EF4-FFF2-40B4-BE49-F238E27FC236}">
                <a16:creationId xmlns:a16="http://schemas.microsoft.com/office/drawing/2014/main" id="{C5B118F6-1E1B-31BD-19FC-9F2F7CEB8181}"/>
              </a:ext>
            </a:extLst>
          </p:cNvPr>
          <p:cNvSpPr txBox="1">
            <a:spLocks/>
          </p:cNvSpPr>
          <p:nvPr/>
        </p:nvSpPr>
        <p:spPr>
          <a:xfrm>
            <a:off x="810228" y="2583543"/>
            <a:ext cx="1799772" cy="3509122"/>
          </a:xfrm>
          <a:prstGeom prst="rect">
            <a:avLst/>
          </a:prstGeom>
        </p:spPr>
        <p:txBody>
          <a:bodyPr vert="horz" wrap="none" lIns="0" tIns="0" rIns="0" bIns="0" rtlCol="0" anchor="ctr" anchorCtr="0">
            <a:noAutofit/>
          </a:bodyPr>
          <a:lstStyle>
            <a:lvl1pPr algn="l" defTabSz="914400" rtl="0" eaLnBrk="1" latinLnBrk="0" hangingPunct="1">
              <a:lnSpc>
                <a:spcPct val="100000"/>
              </a:lnSpc>
              <a:spcBef>
                <a:spcPct val="0"/>
              </a:spcBef>
              <a:buNone/>
              <a:defRPr sz="3600" b="0" i="0" kern="1200">
                <a:solidFill>
                  <a:schemeClr val="bg1"/>
                </a:solidFill>
                <a:latin typeface="Poppins Light" pitchFamily="2" charset="77"/>
                <a:ea typeface="+mj-ea"/>
                <a:cs typeface="Poppins Light" pitchFamily="2" charset="77"/>
              </a:defRPr>
            </a:lvl1pPr>
          </a:lstStyle>
          <a:p>
            <a:r>
              <a:rPr lang="en-US" sz="32000" dirty="0">
                <a:solidFill>
                  <a:schemeClr val="tx1"/>
                </a:solidFill>
              </a:rPr>
              <a:t>1</a:t>
            </a:r>
          </a:p>
        </p:txBody>
      </p:sp>
      <p:pic>
        <p:nvPicPr>
          <p:cNvPr id="3" name="Picture 2">
            <a:extLst>
              <a:ext uri="{FF2B5EF4-FFF2-40B4-BE49-F238E27FC236}">
                <a16:creationId xmlns:a16="http://schemas.microsoft.com/office/drawing/2014/main" id="{457FF83C-8E56-9720-A992-199FED472EB3}"/>
              </a:ext>
            </a:extLst>
          </p:cNvPr>
          <p:cNvPicPr>
            <a:picLocks noChangeAspect="1"/>
          </p:cNvPicPr>
          <p:nvPr/>
        </p:nvPicPr>
        <p:blipFill>
          <a:blip r:embed="rId4"/>
          <a:srcRect b="74297"/>
          <a:stretch/>
        </p:blipFill>
        <p:spPr>
          <a:xfrm>
            <a:off x="1629078" y="2482553"/>
            <a:ext cx="3810330" cy="946448"/>
          </a:xfrm>
          <a:prstGeom prst="rect">
            <a:avLst/>
          </a:prstGeom>
        </p:spPr>
      </p:pic>
      <p:pic>
        <p:nvPicPr>
          <p:cNvPr id="10" name="Picture 9">
            <a:extLst>
              <a:ext uri="{FF2B5EF4-FFF2-40B4-BE49-F238E27FC236}">
                <a16:creationId xmlns:a16="http://schemas.microsoft.com/office/drawing/2014/main" id="{2267AEF1-DEA5-61D3-1C5F-8028D9FAFAF2}"/>
              </a:ext>
            </a:extLst>
          </p:cNvPr>
          <p:cNvPicPr>
            <a:picLocks noChangeAspect="1"/>
          </p:cNvPicPr>
          <p:nvPr/>
        </p:nvPicPr>
        <p:blipFill>
          <a:blip r:embed="rId4">
            <a:duotone>
              <a:schemeClr val="accent4">
                <a:shade val="45000"/>
                <a:satMod val="135000"/>
              </a:schemeClr>
              <a:prstClr val="white"/>
            </a:duotone>
          </a:blip>
          <a:srcRect t="26247" b="55455"/>
          <a:stretch/>
        </p:blipFill>
        <p:spPr>
          <a:xfrm>
            <a:off x="1629078" y="3428998"/>
            <a:ext cx="3810330" cy="673769"/>
          </a:xfrm>
          <a:prstGeom prst="rect">
            <a:avLst/>
          </a:prstGeom>
        </p:spPr>
      </p:pic>
      <p:pic>
        <p:nvPicPr>
          <p:cNvPr id="15" name="Graphic 14" descr="Checkbox Checked with solid fill">
            <a:extLst>
              <a:ext uri="{FF2B5EF4-FFF2-40B4-BE49-F238E27FC236}">
                <a16:creationId xmlns:a16="http://schemas.microsoft.com/office/drawing/2014/main" id="{3395B58A-FEFC-B8A8-3D1A-96CE561443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4243" y="2634915"/>
            <a:ext cx="914400" cy="914400"/>
          </a:xfrm>
          <a:prstGeom prst="rect">
            <a:avLst/>
          </a:prstGeom>
        </p:spPr>
      </p:pic>
      <p:pic>
        <p:nvPicPr>
          <p:cNvPr id="18" name="GroupM_SingleColor_Logo_Navy_RGB.png">
            <a:extLst>
              <a:ext uri="{FF2B5EF4-FFF2-40B4-BE49-F238E27FC236}">
                <a16:creationId xmlns:a16="http://schemas.microsoft.com/office/drawing/2014/main" id="{1B833C09-597A-DFA9-9061-3F9FADDA7A6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905400" y="6352674"/>
            <a:ext cx="981088" cy="279696"/>
          </a:xfrm>
          <a:prstGeom prst="rect">
            <a:avLst/>
          </a:prstGeom>
          <a:ln w="12700">
            <a:miter lim="400000"/>
          </a:ln>
        </p:spPr>
      </p:pic>
      <p:sp>
        <p:nvSpPr>
          <p:cNvPr id="14" name="Text Placeholder 19">
            <a:extLst>
              <a:ext uri="{FF2B5EF4-FFF2-40B4-BE49-F238E27FC236}">
                <a16:creationId xmlns:a16="http://schemas.microsoft.com/office/drawing/2014/main" id="{F2475EEF-9235-A76D-72AD-6F6C7C408EBC}"/>
              </a:ext>
            </a:extLst>
          </p:cNvPr>
          <p:cNvSpPr txBox="1">
            <a:spLocks/>
          </p:cNvSpPr>
          <p:nvPr/>
        </p:nvSpPr>
        <p:spPr>
          <a:xfrm>
            <a:off x="5845106" y="1465544"/>
            <a:ext cx="6041382" cy="4664447"/>
          </a:xfrm>
          <a:prstGeom prst="rect">
            <a:avLst/>
          </a:prstGeom>
          <a:solidFill>
            <a:schemeClr val="bg1">
              <a:alpha val="80000"/>
            </a:schemeClr>
          </a:solidFill>
        </p:spPr>
        <p:txBody>
          <a:bodyPr vert="horz" lIns="288000" tIns="396000" rIns="288000" bIns="0" rtlCol="0" anchor="t"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no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chemeClr val="tx1"/>
                </a:solidFill>
              </a:rPr>
              <a:t>AI search</a:t>
            </a:r>
            <a:r>
              <a:rPr lang="en-GB" sz="1800" dirty="0">
                <a:solidFill>
                  <a:schemeClr val="tx1"/>
                </a:solidFill>
              </a:rPr>
              <a:t> (ChatGPT, Copilot) is reshaping user discovery</a:t>
            </a:r>
          </a:p>
          <a:p>
            <a:r>
              <a:rPr lang="en-GB" sz="1800" b="1" dirty="0">
                <a:solidFill>
                  <a:schemeClr val="tx1"/>
                </a:solidFill>
              </a:rPr>
              <a:t>Zero-click searches </a:t>
            </a:r>
            <a:r>
              <a:rPr lang="en-GB" sz="1800" dirty="0">
                <a:solidFill>
                  <a:schemeClr val="tx1"/>
                </a:solidFill>
              </a:rPr>
              <a:t>are reducing traditional organic &amp; paid traffic</a:t>
            </a:r>
          </a:p>
          <a:p>
            <a:r>
              <a:rPr lang="en-GB" sz="1800" b="1" dirty="0">
                <a:solidFill>
                  <a:schemeClr val="tx1"/>
                </a:solidFill>
              </a:rPr>
              <a:t>SERP features </a:t>
            </a:r>
            <a:r>
              <a:rPr lang="en-GB" sz="1800" dirty="0">
                <a:solidFill>
                  <a:schemeClr val="tx1"/>
                </a:solidFill>
              </a:rPr>
              <a:t>(shopping, video, snippets) are changing how users interact</a:t>
            </a:r>
          </a:p>
          <a:p>
            <a:r>
              <a:rPr lang="en-GB" sz="1800" b="1" dirty="0">
                <a:solidFill>
                  <a:schemeClr val="tx1"/>
                </a:solidFill>
              </a:rPr>
              <a:t>Social search </a:t>
            </a:r>
            <a:r>
              <a:rPr lang="en-GB" sz="1800" dirty="0">
                <a:solidFill>
                  <a:schemeClr val="tx1"/>
                </a:solidFill>
              </a:rPr>
              <a:t>(TikTok, Instagram, Reddit) has taken over traditional search behaviour</a:t>
            </a:r>
          </a:p>
          <a:p>
            <a:r>
              <a:rPr lang="en-GB" sz="1800" b="1" dirty="0">
                <a:solidFill>
                  <a:schemeClr val="tx1"/>
                </a:solidFill>
              </a:rPr>
              <a:t>YouTube &amp; Voice</a:t>
            </a:r>
            <a:r>
              <a:rPr lang="en-GB" sz="1800" dirty="0">
                <a:solidFill>
                  <a:schemeClr val="tx1"/>
                </a:solidFill>
              </a:rPr>
              <a:t> search continue to disperse searches</a:t>
            </a:r>
            <a:endParaRPr lang="en-GB" sz="1800" b="1" dirty="0">
              <a:solidFill>
                <a:schemeClr val="tx1"/>
              </a:solidFill>
            </a:endParaRPr>
          </a:p>
          <a:p>
            <a:endParaRPr lang="en-GB" sz="1800" dirty="0">
              <a:solidFill>
                <a:schemeClr val="tx1"/>
              </a:solidFill>
            </a:endParaRPr>
          </a:p>
        </p:txBody>
      </p:sp>
    </p:spTree>
    <p:extLst>
      <p:ext uri="{BB962C8B-B14F-4D97-AF65-F5344CB8AC3E}">
        <p14:creationId xmlns:p14="http://schemas.microsoft.com/office/powerpoint/2010/main" val="7644374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7716D-07BC-A1F0-9A79-5B1D30C045B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DC041A41-A972-8823-73D8-0A2193286CFE}"/>
              </a:ext>
            </a:extLst>
          </p:cNvPr>
          <p:cNvPicPr>
            <a:picLocks/>
          </p:cNvPicPr>
          <p:nvPr/>
        </p:nvPicPr>
        <p:blipFill>
          <a:blip r:embed="rId5">
            <a:extLst>
              <a:ext uri="{BEBA8EAE-BF5A-486C-A8C5-ECC9F3942E4B}">
                <a14:imgProps xmlns:a14="http://schemas.microsoft.com/office/drawing/2010/main">
                  <a14:imgLayer r:embed="rId6">
                    <a14:imgEffect>
                      <a14:artisticPaintBrush/>
                    </a14:imgEffect>
                    <a14:imgEffect>
                      <a14:colorTemperature colorTemp="4700"/>
                    </a14:imgEffect>
                  </a14:imgLayer>
                </a14:imgProps>
              </a:ext>
            </a:extLst>
          </a:blip>
          <a:stretch>
            <a:fillRect/>
          </a:stretch>
        </p:blipFill>
        <p:spPr>
          <a:xfrm>
            <a:off x="-18038" y="-1"/>
            <a:ext cx="12210038" cy="6858001"/>
          </a:xfrm>
          <a:prstGeom prst="rect">
            <a:avLst/>
          </a:prstGeom>
        </p:spPr>
      </p:pic>
      <p:sp>
        <p:nvSpPr>
          <p:cNvPr id="19" name="Text Placeholder 1">
            <a:extLst>
              <a:ext uri="{FF2B5EF4-FFF2-40B4-BE49-F238E27FC236}">
                <a16:creationId xmlns:a16="http://schemas.microsoft.com/office/drawing/2014/main" id="{D0233ADB-157E-7AAF-0940-205DA8262E03}"/>
              </a:ext>
            </a:extLst>
          </p:cNvPr>
          <p:cNvSpPr txBox="1">
            <a:spLocks/>
          </p:cNvSpPr>
          <p:nvPr/>
        </p:nvSpPr>
        <p:spPr>
          <a:xfrm>
            <a:off x="3701144" y="-1203439"/>
            <a:ext cx="8442958" cy="8442958"/>
          </a:xfrm>
          <a:prstGeom prst="ellipse">
            <a:avLst/>
          </a:prstGeom>
          <a:solidFill>
            <a:srgbClr val="0A2756">
              <a:alpha val="40000"/>
            </a:srgbClr>
          </a:solidFill>
        </p:spPr>
        <p:txBody>
          <a:bodyPr vert="horz" lIns="0" tIns="0" rIns="0" bIns="0" rtlCol="0" anchor="t"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no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ext Placeholder 1">
            <a:extLst>
              <a:ext uri="{FF2B5EF4-FFF2-40B4-BE49-F238E27FC236}">
                <a16:creationId xmlns:a16="http://schemas.microsoft.com/office/drawing/2014/main" id="{6BCF5942-B0AC-5B24-FE4E-737F0A9403EC}"/>
              </a:ext>
            </a:extLst>
          </p:cNvPr>
          <p:cNvSpPr>
            <a:spLocks noGrp="1"/>
          </p:cNvSpPr>
          <p:nvPr>
            <p:ph type="body" sz="quarter" idx="17"/>
          </p:nvPr>
        </p:nvSpPr>
        <p:spPr>
          <a:solidFill>
            <a:schemeClr val="bg1">
              <a:alpha val="80000"/>
            </a:schemeClr>
          </a:solidFill>
        </p:spPr>
        <p:txBody>
          <a:bodyPr/>
          <a:lstStyle/>
          <a:p>
            <a:endParaRPr lang="en-US" dirty="0"/>
          </a:p>
        </p:txBody>
      </p:sp>
      <p:sp>
        <p:nvSpPr>
          <p:cNvPr id="5" name="Rectangle 4">
            <a:extLst>
              <a:ext uri="{FF2B5EF4-FFF2-40B4-BE49-F238E27FC236}">
                <a16:creationId xmlns:a16="http://schemas.microsoft.com/office/drawing/2014/main" id="{3A631FFF-8ADA-4544-7252-CA23577416B4}"/>
              </a:ext>
            </a:extLst>
          </p:cNvPr>
          <p:cNvSpPr/>
          <p:nvPr/>
        </p:nvSpPr>
        <p:spPr>
          <a:xfrm>
            <a:off x="-2546693" y="0"/>
            <a:ext cx="2309247" cy="17621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l"/>
            <a:r>
              <a:rPr lang="en-US" sz="1400" b="1" i="0">
                <a:solidFill>
                  <a:schemeClr val="bg2"/>
                </a:solidFill>
                <a:latin typeface="Poppins" pitchFamily="2" charset="77"/>
                <a:cs typeface="Poppins" pitchFamily="2" charset="77"/>
              </a:rPr>
              <a:t>HOW TO EDIT THIS SLIDE?</a:t>
            </a:r>
          </a:p>
          <a:p>
            <a:pPr algn="l"/>
            <a:r>
              <a:rPr lang="en-US" sz="1400" b="1">
                <a:solidFill>
                  <a:schemeClr val="bg2"/>
                </a:solidFill>
                <a:latin typeface="Poppins" pitchFamily="2" charset="77"/>
                <a:cs typeface="Poppins" pitchFamily="2" charset="77"/>
              </a:rPr>
              <a:t> </a:t>
            </a:r>
          </a:p>
          <a:p>
            <a:pPr algn="l"/>
            <a:r>
              <a:rPr lang="en-US" sz="1400" b="1" i="0">
                <a:solidFill>
                  <a:schemeClr val="bg2"/>
                </a:solidFill>
                <a:latin typeface="Poppins" pitchFamily="2" charset="77"/>
                <a:cs typeface="Poppins" pitchFamily="2" charset="77"/>
              </a:rPr>
              <a:t>To change the image</a:t>
            </a:r>
          </a:p>
          <a:p>
            <a:pPr algn="l"/>
            <a:r>
              <a:rPr lang="en-US" sz="1400" b="0" i="0">
                <a:solidFill>
                  <a:schemeClr val="bg2"/>
                </a:solidFill>
                <a:latin typeface="Poppins" pitchFamily="2" charset="77"/>
                <a:cs typeface="Poppins" pitchFamily="2" charset="77"/>
              </a:rPr>
              <a:t>Right click image </a:t>
            </a:r>
            <a:br>
              <a:rPr lang="en-US" sz="1400" b="0" i="0">
                <a:solidFill>
                  <a:schemeClr val="bg2"/>
                </a:solidFill>
                <a:latin typeface="Poppins" pitchFamily="2" charset="77"/>
                <a:cs typeface="Poppins" pitchFamily="2" charset="77"/>
              </a:rPr>
            </a:br>
            <a:r>
              <a:rPr lang="en-US" sz="1400" b="0" i="0">
                <a:solidFill>
                  <a:schemeClr val="bg2"/>
                </a:solidFill>
                <a:latin typeface="Poppins" pitchFamily="2" charset="77"/>
                <a:cs typeface="Poppins" pitchFamily="2" charset="77"/>
              </a:rPr>
              <a:t>&gt; Change picture</a:t>
            </a:r>
          </a:p>
        </p:txBody>
      </p:sp>
      <p:sp>
        <p:nvSpPr>
          <p:cNvPr id="8" name="Title 1">
            <a:extLst>
              <a:ext uri="{FF2B5EF4-FFF2-40B4-BE49-F238E27FC236}">
                <a16:creationId xmlns:a16="http://schemas.microsoft.com/office/drawing/2014/main" id="{56A9827B-208E-240E-4CC1-26EFE7A14DBD}"/>
              </a:ext>
            </a:extLst>
          </p:cNvPr>
          <p:cNvSpPr txBox="1">
            <a:spLocks/>
          </p:cNvSpPr>
          <p:nvPr/>
        </p:nvSpPr>
        <p:spPr>
          <a:xfrm>
            <a:off x="810228" y="2583543"/>
            <a:ext cx="1799772" cy="3509122"/>
          </a:xfrm>
          <a:prstGeom prst="rect">
            <a:avLst/>
          </a:prstGeom>
        </p:spPr>
        <p:txBody>
          <a:bodyPr vert="horz" wrap="none" lIns="0" tIns="0" rIns="0" bIns="0" rtlCol="0" anchor="ctr" anchorCtr="0">
            <a:noAutofit/>
          </a:bodyPr>
          <a:lstStyle>
            <a:lvl1pPr algn="l" defTabSz="914400" rtl="0" eaLnBrk="1" latinLnBrk="0" hangingPunct="1">
              <a:lnSpc>
                <a:spcPct val="100000"/>
              </a:lnSpc>
              <a:spcBef>
                <a:spcPct val="0"/>
              </a:spcBef>
              <a:buNone/>
              <a:defRPr sz="3600" b="0" i="0" kern="1200">
                <a:solidFill>
                  <a:schemeClr val="bg1"/>
                </a:solidFill>
                <a:latin typeface="Poppins Light" pitchFamily="2" charset="77"/>
                <a:ea typeface="+mj-ea"/>
                <a:cs typeface="Poppins Light" pitchFamily="2" charset="77"/>
              </a:defRPr>
            </a:lvl1pPr>
          </a:lstStyle>
          <a:p>
            <a:r>
              <a:rPr lang="en-US" sz="32000" dirty="0">
                <a:solidFill>
                  <a:schemeClr val="tx1"/>
                </a:solidFill>
              </a:rPr>
              <a:t>1</a:t>
            </a:r>
          </a:p>
        </p:txBody>
      </p:sp>
      <p:pic>
        <p:nvPicPr>
          <p:cNvPr id="3" name="Picture 2">
            <a:extLst>
              <a:ext uri="{FF2B5EF4-FFF2-40B4-BE49-F238E27FC236}">
                <a16:creationId xmlns:a16="http://schemas.microsoft.com/office/drawing/2014/main" id="{CD00C3D6-D5BB-98E8-1C3E-AAFF990FB837}"/>
              </a:ext>
            </a:extLst>
          </p:cNvPr>
          <p:cNvPicPr>
            <a:picLocks noChangeAspect="1"/>
          </p:cNvPicPr>
          <p:nvPr/>
        </p:nvPicPr>
        <p:blipFill>
          <a:blip r:embed="rId7"/>
          <a:srcRect b="74297"/>
          <a:stretch/>
        </p:blipFill>
        <p:spPr>
          <a:xfrm>
            <a:off x="1629078" y="2482553"/>
            <a:ext cx="3810330" cy="946448"/>
          </a:xfrm>
          <a:prstGeom prst="rect">
            <a:avLst/>
          </a:prstGeom>
        </p:spPr>
      </p:pic>
      <p:pic>
        <p:nvPicPr>
          <p:cNvPr id="10" name="Picture 9">
            <a:extLst>
              <a:ext uri="{FF2B5EF4-FFF2-40B4-BE49-F238E27FC236}">
                <a16:creationId xmlns:a16="http://schemas.microsoft.com/office/drawing/2014/main" id="{E8B90FC3-B0CE-F508-0B75-DC1D75A2529D}"/>
              </a:ext>
            </a:extLst>
          </p:cNvPr>
          <p:cNvPicPr>
            <a:picLocks noChangeAspect="1"/>
          </p:cNvPicPr>
          <p:nvPr/>
        </p:nvPicPr>
        <p:blipFill>
          <a:blip r:embed="rId7"/>
          <a:srcRect t="26247" b="55455"/>
          <a:stretch/>
        </p:blipFill>
        <p:spPr>
          <a:xfrm>
            <a:off x="1629078" y="3428998"/>
            <a:ext cx="3810330" cy="673769"/>
          </a:xfrm>
          <a:prstGeom prst="rect">
            <a:avLst/>
          </a:prstGeom>
        </p:spPr>
      </p:pic>
      <p:pic>
        <p:nvPicPr>
          <p:cNvPr id="11" name="Picture 10">
            <a:extLst>
              <a:ext uri="{FF2B5EF4-FFF2-40B4-BE49-F238E27FC236}">
                <a16:creationId xmlns:a16="http://schemas.microsoft.com/office/drawing/2014/main" id="{E854CA06-72E2-C7E0-F057-B3AACCFA5BFD}"/>
              </a:ext>
            </a:extLst>
          </p:cNvPr>
          <p:cNvPicPr>
            <a:picLocks noChangeAspect="1"/>
          </p:cNvPicPr>
          <p:nvPr/>
        </p:nvPicPr>
        <p:blipFill>
          <a:blip r:embed="rId7">
            <a:duotone>
              <a:schemeClr val="accent4">
                <a:shade val="45000"/>
                <a:satMod val="135000"/>
              </a:schemeClr>
              <a:prstClr val="white"/>
            </a:duotone>
          </a:blip>
          <a:srcRect t="46743" b="34960"/>
          <a:stretch/>
        </p:blipFill>
        <p:spPr>
          <a:xfrm>
            <a:off x="1629078" y="4203756"/>
            <a:ext cx="3810330" cy="673769"/>
          </a:xfrm>
          <a:prstGeom prst="rect">
            <a:avLst/>
          </a:prstGeom>
        </p:spPr>
      </p:pic>
      <p:pic>
        <p:nvPicPr>
          <p:cNvPr id="15" name="Graphic 14" descr="Checkbox Checked with solid fill">
            <a:extLst>
              <a:ext uri="{FF2B5EF4-FFF2-40B4-BE49-F238E27FC236}">
                <a16:creationId xmlns:a16="http://schemas.microsoft.com/office/drawing/2014/main" id="{5E8C50B4-E78A-A672-3E14-501B9A2691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4243" y="2634915"/>
            <a:ext cx="914400" cy="914400"/>
          </a:xfrm>
          <a:prstGeom prst="rect">
            <a:avLst/>
          </a:prstGeom>
        </p:spPr>
      </p:pic>
      <p:pic>
        <p:nvPicPr>
          <p:cNvPr id="18" name="GroupM_SingleColor_Logo_Navy_RGB.png">
            <a:extLst>
              <a:ext uri="{FF2B5EF4-FFF2-40B4-BE49-F238E27FC236}">
                <a16:creationId xmlns:a16="http://schemas.microsoft.com/office/drawing/2014/main" id="{BE973438-CE9A-7A1C-0B67-0AB5F3317A3C}"/>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0905400" y="6352674"/>
            <a:ext cx="981088" cy="279696"/>
          </a:xfrm>
          <a:prstGeom prst="rect">
            <a:avLst/>
          </a:prstGeom>
          <a:ln w="12700">
            <a:miter lim="400000"/>
          </a:ln>
        </p:spPr>
      </p:pic>
      <p:pic>
        <p:nvPicPr>
          <p:cNvPr id="16" name="Search is a Spectrum - Made with Clipchamp">
            <a:hlinkClick r:id="" action="ppaction://media"/>
            <a:extLst>
              <a:ext uri="{FF2B5EF4-FFF2-40B4-BE49-F238E27FC236}">
                <a16:creationId xmlns:a16="http://schemas.microsoft.com/office/drawing/2014/main" id="{32C4D9D3-32DA-B1B7-917F-EBEA633E4290}"/>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605613" y="2481502"/>
            <a:ext cx="6280875" cy="3532992"/>
          </a:xfrm>
          <a:prstGeom prst="rect">
            <a:avLst/>
          </a:prstGeom>
        </p:spPr>
      </p:pic>
      <p:sp>
        <p:nvSpPr>
          <p:cNvPr id="17" name="Title 43">
            <a:extLst>
              <a:ext uri="{FF2B5EF4-FFF2-40B4-BE49-F238E27FC236}">
                <a16:creationId xmlns:a16="http://schemas.microsoft.com/office/drawing/2014/main" id="{65916E88-6273-4CFA-20AF-DAFBEA7D2C32}"/>
              </a:ext>
            </a:extLst>
          </p:cNvPr>
          <p:cNvSpPr txBox="1">
            <a:spLocks/>
          </p:cNvSpPr>
          <p:nvPr/>
        </p:nvSpPr>
        <p:spPr>
          <a:xfrm>
            <a:off x="5605613" y="1349829"/>
            <a:ext cx="6334769" cy="980632"/>
          </a:xfrm>
          <a:prstGeom prst="rect">
            <a:avLst/>
          </a:prstGeom>
          <a:ln>
            <a:noFill/>
          </a:ln>
        </p:spPr>
        <p:txBody>
          <a:bodyPr vert="horz" lIns="0" tIns="0" rIns="0" bIns="0" rtlCol="0" anchor="ctr" anchorCtr="0">
            <a:noAutofit/>
          </a:bodyPr>
          <a:lstStyle>
            <a:lvl1pPr algn="l" defTabSz="914400" rtl="0" eaLnBrk="1" latinLnBrk="0" hangingPunct="1">
              <a:lnSpc>
                <a:spcPct val="100000"/>
              </a:lnSpc>
              <a:spcBef>
                <a:spcPct val="0"/>
              </a:spcBef>
              <a:buNone/>
              <a:defRPr sz="3600" b="0" i="0" kern="1200">
                <a:solidFill>
                  <a:schemeClr val="bg1"/>
                </a:solidFill>
                <a:latin typeface="Poppins Light" pitchFamily="2" charset="77"/>
                <a:ea typeface="+mj-ea"/>
                <a:cs typeface="Poppins Light" pitchFamily="2" charset="77"/>
              </a:defRPr>
            </a:lvl1pPr>
          </a:lstStyle>
          <a:p>
            <a:pPr algn="ctr"/>
            <a:r>
              <a:rPr lang="en-GB"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rPr>
              <a:t>SEARCH IS A SPECTRUM</a:t>
            </a:r>
            <a:endParaRPr lang="en-US"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endParaRPr>
          </a:p>
        </p:txBody>
      </p:sp>
    </p:spTree>
    <p:extLst>
      <p:ext uri="{BB962C8B-B14F-4D97-AF65-F5344CB8AC3E}">
        <p14:creationId xmlns:p14="http://schemas.microsoft.com/office/powerpoint/2010/main" val="18264646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1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mute="1">
                <p:cTn id="12" repeatCount="indefinite" fill="hold" display="0">
                  <p:stCondLst>
                    <p:cond delay="indefinite"/>
                  </p:stCondLst>
                </p:cTn>
                <p:tgtEl>
                  <p:spTgt spid="1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1127"/>
        </a:solidFill>
        <a:effectLst/>
      </p:bgPr>
    </p:bg>
    <p:spTree>
      <p:nvGrpSpPr>
        <p:cNvPr id="1" name="">
          <a:extLst>
            <a:ext uri="{FF2B5EF4-FFF2-40B4-BE49-F238E27FC236}">
              <a16:creationId xmlns:a16="http://schemas.microsoft.com/office/drawing/2014/main" id="{F8106A96-6EDF-3E96-912C-61AC369E0E99}"/>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C8FA99FE-B01E-755C-E186-EB65405F7E08}"/>
              </a:ext>
            </a:extLst>
          </p:cNvPr>
          <p:cNvPicPr>
            <a:picLocks/>
          </p:cNvPicPr>
          <p:nvPr/>
        </p:nvPicPr>
        <p:blipFill>
          <a:blip r:embed="rId3"/>
          <a:srcRect l="104" t="14089" b="1661"/>
          <a:stretch/>
        </p:blipFill>
        <p:spPr>
          <a:xfrm>
            <a:off x="0" y="0"/>
            <a:ext cx="12197338" cy="6858000"/>
          </a:xfrm>
          <a:prstGeom prst="rect">
            <a:avLst/>
          </a:prstGeom>
        </p:spPr>
      </p:pic>
      <p:sp>
        <p:nvSpPr>
          <p:cNvPr id="2" name="Text Placeholder 1">
            <a:extLst>
              <a:ext uri="{FF2B5EF4-FFF2-40B4-BE49-F238E27FC236}">
                <a16:creationId xmlns:a16="http://schemas.microsoft.com/office/drawing/2014/main" id="{996C8B3B-5497-E080-CFF0-02DFCAEB060D}"/>
              </a:ext>
            </a:extLst>
          </p:cNvPr>
          <p:cNvSpPr>
            <a:spLocks noGrp="1"/>
          </p:cNvSpPr>
          <p:nvPr>
            <p:ph type="body" sz="quarter" idx="17"/>
          </p:nvPr>
        </p:nvSpPr>
        <p:spPr>
          <a:solidFill>
            <a:schemeClr val="bg1">
              <a:alpha val="80000"/>
            </a:schemeClr>
          </a:solidFill>
        </p:spPr>
        <p:txBody>
          <a:bodyPr/>
          <a:lstStyle/>
          <a:p>
            <a:endParaRPr lang="en-US" dirty="0"/>
          </a:p>
        </p:txBody>
      </p:sp>
      <p:sp>
        <p:nvSpPr>
          <p:cNvPr id="5" name="Rectangle 4">
            <a:extLst>
              <a:ext uri="{FF2B5EF4-FFF2-40B4-BE49-F238E27FC236}">
                <a16:creationId xmlns:a16="http://schemas.microsoft.com/office/drawing/2014/main" id="{7C4C0F91-AD7F-585F-0169-0FD6726175E6}"/>
              </a:ext>
            </a:extLst>
          </p:cNvPr>
          <p:cNvSpPr/>
          <p:nvPr/>
        </p:nvSpPr>
        <p:spPr>
          <a:xfrm>
            <a:off x="-2546693" y="0"/>
            <a:ext cx="2309247" cy="17621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l"/>
            <a:r>
              <a:rPr lang="en-US" sz="1400" b="1" i="0">
                <a:solidFill>
                  <a:schemeClr val="bg2"/>
                </a:solidFill>
                <a:latin typeface="Poppins" pitchFamily="2" charset="77"/>
                <a:cs typeface="Poppins" pitchFamily="2" charset="77"/>
              </a:rPr>
              <a:t>HOW TO EDIT THIS SLIDE?</a:t>
            </a:r>
          </a:p>
          <a:p>
            <a:pPr algn="l"/>
            <a:r>
              <a:rPr lang="en-US" sz="1400" b="1">
                <a:solidFill>
                  <a:schemeClr val="bg2"/>
                </a:solidFill>
                <a:latin typeface="Poppins" pitchFamily="2" charset="77"/>
                <a:cs typeface="Poppins" pitchFamily="2" charset="77"/>
              </a:rPr>
              <a:t> </a:t>
            </a:r>
          </a:p>
          <a:p>
            <a:pPr algn="l"/>
            <a:r>
              <a:rPr lang="en-US" sz="1400" b="1" i="0">
                <a:solidFill>
                  <a:schemeClr val="bg2"/>
                </a:solidFill>
                <a:latin typeface="Poppins" pitchFamily="2" charset="77"/>
                <a:cs typeface="Poppins" pitchFamily="2" charset="77"/>
              </a:rPr>
              <a:t>To change the image</a:t>
            </a:r>
          </a:p>
          <a:p>
            <a:pPr algn="l"/>
            <a:r>
              <a:rPr lang="en-US" sz="1400" b="0" i="0">
                <a:solidFill>
                  <a:schemeClr val="bg2"/>
                </a:solidFill>
                <a:latin typeface="Poppins" pitchFamily="2" charset="77"/>
                <a:cs typeface="Poppins" pitchFamily="2" charset="77"/>
              </a:rPr>
              <a:t>Right click image </a:t>
            </a:r>
            <a:br>
              <a:rPr lang="en-US" sz="1400" b="0" i="0">
                <a:solidFill>
                  <a:schemeClr val="bg2"/>
                </a:solidFill>
                <a:latin typeface="Poppins" pitchFamily="2" charset="77"/>
                <a:cs typeface="Poppins" pitchFamily="2" charset="77"/>
              </a:rPr>
            </a:br>
            <a:r>
              <a:rPr lang="en-US" sz="1400" b="0" i="0">
                <a:solidFill>
                  <a:schemeClr val="bg2"/>
                </a:solidFill>
                <a:latin typeface="Poppins" pitchFamily="2" charset="77"/>
                <a:cs typeface="Poppins" pitchFamily="2" charset="77"/>
              </a:rPr>
              <a:t>&gt; Change picture</a:t>
            </a:r>
          </a:p>
        </p:txBody>
      </p:sp>
      <p:sp>
        <p:nvSpPr>
          <p:cNvPr id="8" name="Title 1">
            <a:extLst>
              <a:ext uri="{FF2B5EF4-FFF2-40B4-BE49-F238E27FC236}">
                <a16:creationId xmlns:a16="http://schemas.microsoft.com/office/drawing/2014/main" id="{52122F3B-98C8-94FF-0474-ED2090094D67}"/>
              </a:ext>
            </a:extLst>
          </p:cNvPr>
          <p:cNvSpPr txBox="1">
            <a:spLocks/>
          </p:cNvSpPr>
          <p:nvPr/>
        </p:nvSpPr>
        <p:spPr>
          <a:xfrm>
            <a:off x="810228" y="2583543"/>
            <a:ext cx="1799772" cy="3509122"/>
          </a:xfrm>
          <a:prstGeom prst="rect">
            <a:avLst/>
          </a:prstGeom>
        </p:spPr>
        <p:txBody>
          <a:bodyPr vert="horz" wrap="none" lIns="0" tIns="0" rIns="0" bIns="0" rtlCol="0" anchor="ctr" anchorCtr="0">
            <a:noAutofit/>
          </a:bodyPr>
          <a:lstStyle>
            <a:lvl1pPr algn="l" defTabSz="914400" rtl="0" eaLnBrk="1" latinLnBrk="0" hangingPunct="1">
              <a:lnSpc>
                <a:spcPct val="100000"/>
              </a:lnSpc>
              <a:spcBef>
                <a:spcPct val="0"/>
              </a:spcBef>
              <a:buNone/>
              <a:defRPr sz="3600" b="0" i="0" kern="1200">
                <a:solidFill>
                  <a:schemeClr val="bg1"/>
                </a:solidFill>
                <a:latin typeface="Poppins Light" pitchFamily="2" charset="77"/>
                <a:ea typeface="+mj-ea"/>
                <a:cs typeface="Poppins Light" pitchFamily="2" charset="77"/>
              </a:defRPr>
            </a:lvl1pPr>
          </a:lstStyle>
          <a:p>
            <a:r>
              <a:rPr lang="en-US" sz="32000" dirty="0">
                <a:solidFill>
                  <a:schemeClr val="tx1"/>
                </a:solidFill>
              </a:rPr>
              <a:t>1</a:t>
            </a:r>
          </a:p>
        </p:txBody>
      </p:sp>
      <p:pic>
        <p:nvPicPr>
          <p:cNvPr id="3" name="Picture 2">
            <a:extLst>
              <a:ext uri="{FF2B5EF4-FFF2-40B4-BE49-F238E27FC236}">
                <a16:creationId xmlns:a16="http://schemas.microsoft.com/office/drawing/2014/main" id="{7F0EE264-2005-A13A-74C6-CA6DB7B35866}"/>
              </a:ext>
            </a:extLst>
          </p:cNvPr>
          <p:cNvPicPr>
            <a:picLocks noChangeAspect="1"/>
          </p:cNvPicPr>
          <p:nvPr/>
        </p:nvPicPr>
        <p:blipFill>
          <a:blip r:embed="rId4"/>
          <a:srcRect b="74297"/>
          <a:stretch/>
        </p:blipFill>
        <p:spPr>
          <a:xfrm>
            <a:off x="1629078" y="2482553"/>
            <a:ext cx="3810330" cy="946448"/>
          </a:xfrm>
          <a:prstGeom prst="rect">
            <a:avLst/>
          </a:prstGeom>
        </p:spPr>
      </p:pic>
      <p:pic>
        <p:nvPicPr>
          <p:cNvPr id="10" name="Picture 9">
            <a:extLst>
              <a:ext uri="{FF2B5EF4-FFF2-40B4-BE49-F238E27FC236}">
                <a16:creationId xmlns:a16="http://schemas.microsoft.com/office/drawing/2014/main" id="{C847C7D1-E4F5-310E-DAC9-9DE2745A64B4}"/>
              </a:ext>
            </a:extLst>
          </p:cNvPr>
          <p:cNvPicPr>
            <a:picLocks noChangeAspect="1"/>
          </p:cNvPicPr>
          <p:nvPr/>
        </p:nvPicPr>
        <p:blipFill>
          <a:blip r:embed="rId4"/>
          <a:srcRect t="26247" b="55455"/>
          <a:stretch/>
        </p:blipFill>
        <p:spPr>
          <a:xfrm>
            <a:off x="1629078" y="3428998"/>
            <a:ext cx="3810330" cy="673769"/>
          </a:xfrm>
          <a:prstGeom prst="rect">
            <a:avLst/>
          </a:prstGeom>
        </p:spPr>
      </p:pic>
      <p:pic>
        <p:nvPicPr>
          <p:cNvPr id="11" name="Picture 10">
            <a:extLst>
              <a:ext uri="{FF2B5EF4-FFF2-40B4-BE49-F238E27FC236}">
                <a16:creationId xmlns:a16="http://schemas.microsoft.com/office/drawing/2014/main" id="{F61FAB3A-C5C8-3611-175C-BB6F4F1E1B5B}"/>
              </a:ext>
            </a:extLst>
          </p:cNvPr>
          <p:cNvPicPr>
            <a:picLocks noChangeAspect="1"/>
          </p:cNvPicPr>
          <p:nvPr/>
        </p:nvPicPr>
        <p:blipFill>
          <a:blip r:embed="rId4"/>
          <a:srcRect t="46743" b="34960"/>
          <a:stretch/>
        </p:blipFill>
        <p:spPr>
          <a:xfrm>
            <a:off x="1629078" y="4203756"/>
            <a:ext cx="3810330" cy="673769"/>
          </a:xfrm>
          <a:prstGeom prst="rect">
            <a:avLst/>
          </a:prstGeom>
        </p:spPr>
      </p:pic>
      <p:pic>
        <p:nvPicPr>
          <p:cNvPr id="12" name="Picture 11">
            <a:extLst>
              <a:ext uri="{FF2B5EF4-FFF2-40B4-BE49-F238E27FC236}">
                <a16:creationId xmlns:a16="http://schemas.microsoft.com/office/drawing/2014/main" id="{20122DB5-7145-08C0-133B-9A7E28FE8700}"/>
              </a:ext>
            </a:extLst>
          </p:cNvPr>
          <p:cNvPicPr>
            <a:picLocks noChangeAspect="1"/>
          </p:cNvPicPr>
          <p:nvPr/>
        </p:nvPicPr>
        <p:blipFill>
          <a:blip r:embed="rId4">
            <a:duotone>
              <a:schemeClr val="accent4">
                <a:shade val="45000"/>
                <a:satMod val="135000"/>
              </a:schemeClr>
              <a:prstClr val="white"/>
            </a:duotone>
          </a:blip>
          <a:srcRect t="67744" b="13958"/>
          <a:stretch/>
        </p:blipFill>
        <p:spPr>
          <a:xfrm>
            <a:off x="1629078" y="4977075"/>
            <a:ext cx="3810330" cy="673769"/>
          </a:xfrm>
          <a:prstGeom prst="rect">
            <a:avLst/>
          </a:prstGeom>
        </p:spPr>
      </p:pic>
      <p:pic>
        <p:nvPicPr>
          <p:cNvPr id="15" name="Graphic 14" descr="Checkbox Checked with solid fill">
            <a:extLst>
              <a:ext uri="{FF2B5EF4-FFF2-40B4-BE49-F238E27FC236}">
                <a16:creationId xmlns:a16="http://schemas.microsoft.com/office/drawing/2014/main" id="{E568827A-D8D6-31F9-0B3F-1700B5117E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4243" y="2634915"/>
            <a:ext cx="914400" cy="914400"/>
          </a:xfrm>
          <a:prstGeom prst="rect">
            <a:avLst/>
          </a:prstGeom>
        </p:spPr>
      </p:pic>
      <p:pic>
        <p:nvPicPr>
          <p:cNvPr id="18" name="GroupM_SingleColor_Logo_Navy_RGB.png">
            <a:extLst>
              <a:ext uri="{FF2B5EF4-FFF2-40B4-BE49-F238E27FC236}">
                <a16:creationId xmlns:a16="http://schemas.microsoft.com/office/drawing/2014/main" id="{6F837432-66E1-62D4-C499-3AEDA6DDF6B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905400" y="6352674"/>
            <a:ext cx="981088" cy="279696"/>
          </a:xfrm>
          <a:prstGeom prst="rect">
            <a:avLst/>
          </a:prstGeom>
          <a:ln w="12700">
            <a:miter lim="400000"/>
          </a:ln>
        </p:spPr>
      </p:pic>
      <p:pic>
        <p:nvPicPr>
          <p:cNvPr id="9" name="Picture Placeholder 10" descr="A close up of a building&#10;&#10;Description automatically generated">
            <a:extLst>
              <a:ext uri="{FF2B5EF4-FFF2-40B4-BE49-F238E27FC236}">
                <a16:creationId xmlns:a16="http://schemas.microsoft.com/office/drawing/2014/main" id="{C100D233-B5AE-A78D-0FF3-BB00150A63F1}"/>
              </a:ext>
            </a:extLst>
          </p:cNvPr>
          <p:cNvPicPr>
            <a:picLocks noChangeAspect="1"/>
          </p:cNvPicPr>
          <p:nvPr/>
        </p:nvPicPr>
        <p:blipFill rotWithShape="1">
          <a:blip r:embed="rId9"/>
          <a:srcRect l="12004" t="1430" r="382" b="3391"/>
          <a:stretch/>
        </p:blipFill>
        <p:spPr>
          <a:xfrm>
            <a:off x="6004525" y="2058797"/>
            <a:ext cx="6187475" cy="3778706"/>
          </a:xfrm>
          <a:prstGeom prst="rect">
            <a:avLst/>
          </a:prstGeom>
        </p:spPr>
      </p:pic>
      <p:pic>
        <p:nvPicPr>
          <p:cNvPr id="14" name="Picture 13">
            <a:extLst>
              <a:ext uri="{FF2B5EF4-FFF2-40B4-BE49-F238E27FC236}">
                <a16:creationId xmlns:a16="http://schemas.microsoft.com/office/drawing/2014/main" id="{F3A81669-DA9E-E47C-48D0-F8207A3483D7}"/>
              </a:ext>
            </a:extLst>
          </p:cNvPr>
          <p:cNvPicPr>
            <a:picLocks noChangeAspect="1"/>
          </p:cNvPicPr>
          <p:nvPr/>
        </p:nvPicPr>
        <p:blipFill>
          <a:blip r:embed="rId10"/>
          <a:srcRect l="-4" t="-111" r="22232" b="8771"/>
          <a:stretch/>
        </p:blipFill>
        <p:spPr>
          <a:xfrm>
            <a:off x="6007006" y="2039760"/>
            <a:ext cx="6265698" cy="3783165"/>
          </a:xfrm>
          <a:prstGeom prst="rect">
            <a:avLst/>
          </a:prstGeom>
        </p:spPr>
      </p:pic>
      <p:sp>
        <p:nvSpPr>
          <p:cNvPr id="19" name="Rectangle 18">
            <a:extLst>
              <a:ext uri="{FF2B5EF4-FFF2-40B4-BE49-F238E27FC236}">
                <a16:creationId xmlns:a16="http://schemas.microsoft.com/office/drawing/2014/main" id="{5436C237-8749-E531-63BE-60574752D3E0}"/>
              </a:ext>
            </a:extLst>
          </p:cNvPr>
          <p:cNvSpPr/>
          <p:nvPr/>
        </p:nvSpPr>
        <p:spPr>
          <a:xfrm>
            <a:off x="6038851" y="2054731"/>
            <a:ext cx="6153150" cy="49511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B6761A83-6171-FEB0-1F26-256724529A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71378" y="2069245"/>
            <a:ext cx="1813379" cy="495110"/>
          </a:xfrm>
          <a:prstGeom prst="rect">
            <a:avLst/>
          </a:prstGeom>
          <a:noFill/>
          <a:extLst>
            <a:ext uri="{909E8E84-426E-40DD-AFC4-6F175D3DCCD1}">
              <a14:hiddenFill xmlns:a14="http://schemas.microsoft.com/office/drawing/2010/main">
                <a:solidFill>
                  <a:srgbClr val="FFFFFF"/>
                </a:solidFill>
              </a14:hiddenFill>
            </a:ext>
          </a:extLst>
        </p:spPr>
      </p:pic>
      <p:pic>
        <p:nvPicPr>
          <p:cNvPr id="22" name="GroupM_SingleColor_Logo_Navy_RGB.png">
            <a:extLst>
              <a:ext uri="{FF2B5EF4-FFF2-40B4-BE49-F238E27FC236}">
                <a16:creationId xmlns:a16="http://schemas.microsoft.com/office/drawing/2014/main" id="{FDBD9136-AD3E-0C1D-0A11-950BAF9B5A71}"/>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6152527" y="2195017"/>
            <a:ext cx="854352" cy="243565"/>
          </a:xfrm>
          <a:prstGeom prst="rect">
            <a:avLst/>
          </a:prstGeom>
          <a:ln w="12700">
            <a:miter lim="400000"/>
          </a:ln>
        </p:spPr>
      </p:pic>
      <p:pic>
        <p:nvPicPr>
          <p:cNvPr id="6" name="Picture 5">
            <a:extLst>
              <a:ext uri="{FF2B5EF4-FFF2-40B4-BE49-F238E27FC236}">
                <a16:creationId xmlns:a16="http://schemas.microsoft.com/office/drawing/2014/main" id="{2F0BDD1B-FBAF-AD68-7B4A-340B2784B2D8}"/>
              </a:ext>
            </a:extLst>
          </p:cNvPr>
          <p:cNvPicPr>
            <a:picLocks noChangeAspect="1"/>
          </p:cNvPicPr>
          <p:nvPr/>
        </p:nvPicPr>
        <p:blipFill rotWithShape="1">
          <a:blip r:embed="rId14"/>
          <a:srcRect r="7681"/>
          <a:stretch/>
        </p:blipFill>
        <p:spPr>
          <a:xfrm>
            <a:off x="5923821" y="1989138"/>
            <a:ext cx="6268179" cy="4205126"/>
          </a:xfrm>
          <a:prstGeom prst="rect">
            <a:avLst/>
          </a:prstGeom>
        </p:spPr>
      </p:pic>
      <p:sp>
        <p:nvSpPr>
          <p:cNvPr id="28" name="Title 43">
            <a:extLst>
              <a:ext uri="{FF2B5EF4-FFF2-40B4-BE49-F238E27FC236}">
                <a16:creationId xmlns:a16="http://schemas.microsoft.com/office/drawing/2014/main" id="{63362936-EFA0-46D1-E490-38104360BB9D}"/>
              </a:ext>
            </a:extLst>
          </p:cNvPr>
          <p:cNvSpPr txBox="1">
            <a:spLocks/>
          </p:cNvSpPr>
          <p:nvPr/>
        </p:nvSpPr>
        <p:spPr>
          <a:xfrm>
            <a:off x="6004525" y="1015279"/>
            <a:ext cx="6187475" cy="980632"/>
          </a:xfrm>
          <a:prstGeom prst="rect">
            <a:avLst/>
          </a:prstGeom>
          <a:ln>
            <a:noFill/>
          </a:ln>
        </p:spPr>
        <p:txBody>
          <a:bodyPr vert="horz" lIns="0" tIns="0" rIns="0" bIns="0" rtlCol="0" anchor="ctr" anchorCtr="0">
            <a:noAutofit/>
          </a:bodyPr>
          <a:lstStyle>
            <a:lvl1pPr algn="l" defTabSz="914400" rtl="0" eaLnBrk="1" latinLnBrk="0" hangingPunct="1">
              <a:lnSpc>
                <a:spcPct val="100000"/>
              </a:lnSpc>
              <a:spcBef>
                <a:spcPct val="0"/>
              </a:spcBef>
              <a:buNone/>
              <a:defRPr sz="3600" b="0" i="0" kern="1200">
                <a:solidFill>
                  <a:schemeClr val="bg1"/>
                </a:solidFill>
                <a:latin typeface="Poppins Light" pitchFamily="2" charset="77"/>
                <a:ea typeface="+mj-ea"/>
                <a:cs typeface="Poppins Light" pitchFamily="2" charset="77"/>
              </a:defRPr>
            </a:lvl1pPr>
          </a:lstStyle>
          <a:p>
            <a:pPr algn="ctr"/>
            <a:r>
              <a:rPr lang="nl-BE"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rPr>
              <a:t>O</a:t>
            </a:r>
            <a:r>
              <a:rPr lang="en-GB"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rPr>
              <a:t>NE SOURCE OF TRUTH</a:t>
            </a:r>
            <a:endParaRPr lang="en-US"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endParaRPr>
          </a:p>
        </p:txBody>
      </p:sp>
    </p:spTree>
    <p:extLst>
      <p:ext uri="{BB962C8B-B14F-4D97-AF65-F5344CB8AC3E}">
        <p14:creationId xmlns:p14="http://schemas.microsoft.com/office/powerpoint/2010/main" val="41024171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1127"/>
        </a:solidFill>
        <a:effectLst/>
      </p:bgPr>
    </p:bg>
    <p:spTree>
      <p:nvGrpSpPr>
        <p:cNvPr id="1" name="">
          <a:extLst>
            <a:ext uri="{FF2B5EF4-FFF2-40B4-BE49-F238E27FC236}">
              <a16:creationId xmlns:a16="http://schemas.microsoft.com/office/drawing/2014/main" id="{34C0F3B0-56AA-688B-A806-70C01540CB07}"/>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3A057AC9-C739-331E-3EB1-8C8403DA721C}"/>
              </a:ext>
            </a:extLst>
          </p:cNvPr>
          <p:cNvPicPr>
            <a:picLocks/>
          </p:cNvPicPr>
          <p:nvPr/>
        </p:nvPicPr>
        <p:blipFill>
          <a:blip r:embed="rId3"/>
          <a:srcRect l="104" t="14089" b="1661"/>
          <a:stretch/>
        </p:blipFill>
        <p:spPr>
          <a:xfrm>
            <a:off x="0" y="0"/>
            <a:ext cx="12197338" cy="6858000"/>
          </a:xfrm>
          <a:prstGeom prst="rect">
            <a:avLst/>
          </a:prstGeom>
        </p:spPr>
      </p:pic>
      <p:sp>
        <p:nvSpPr>
          <p:cNvPr id="5" name="Rectangle 4">
            <a:extLst>
              <a:ext uri="{FF2B5EF4-FFF2-40B4-BE49-F238E27FC236}">
                <a16:creationId xmlns:a16="http://schemas.microsoft.com/office/drawing/2014/main" id="{C075C99A-1C9A-AD99-3AAE-C0104284FDDA}"/>
              </a:ext>
            </a:extLst>
          </p:cNvPr>
          <p:cNvSpPr/>
          <p:nvPr/>
        </p:nvSpPr>
        <p:spPr>
          <a:xfrm>
            <a:off x="-2546693" y="0"/>
            <a:ext cx="2309247" cy="17621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l"/>
            <a:r>
              <a:rPr lang="en-US" sz="1400" b="1" i="0">
                <a:solidFill>
                  <a:schemeClr val="bg2"/>
                </a:solidFill>
                <a:latin typeface="Poppins" pitchFamily="2" charset="77"/>
                <a:cs typeface="Poppins" pitchFamily="2" charset="77"/>
              </a:rPr>
              <a:t>HOW TO EDIT THIS SLIDE?</a:t>
            </a:r>
          </a:p>
          <a:p>
            <a:pPr algn="l"/>
            <a:r>
              <a:rPr lang="en-US" sz="1400" b="1">
                <a:solidFill>
                  <a:schemeClr val="bg2"/>
                </a:solidFill>
                <a:latin typeface="Poppins" pitchFamily="2" charset="77"/>
                <a:cs typeface="Poppins" pitchFamily="2" charset="77"/>
              </a:rPr>
              <a:t> </a:t>
            </a:r>
          </a:p>
          <a:p>
            <a:pPr algn="l"/>
            <a:r>
              <a:rPr lang="en-US" sz="1400" b="1" i="0">
                <a:solidFill>
                  <a:schemeClr val="bg2"/>
                </a:solidFill>
                <a:latin typeface="Poppins" pitchFamily="2" charset="77"/>
                <a:cs typeface="Poppins" pitchFamily="2" charset="77"/>
              </a:rPr>
              <a:t>To change the image</a:t>
            </a:r>
          </a:p>
          <a:p>
            <a:pPr algn="l"/>
            <a:r>
              <a:rPr lang="en-US" sz="1400" b="0" i="0">
                <a:solidFill>
                  <a:schemeClr val="bg2"/>
                </a:solidFill>
                <a:latin typeface="Poppins" pitchFamily="2" charset="77"/>
                <a:cs typeface="Poppins" pitchFamily="2" charset="77"/>
              </a:rPr>
              <a:t>Right click image </a:t>
            </a:r>
            <a:br>
              <a:rPr lang="en-US" sz="1400" b="0" i="0">
                <a:solidFill>
                  <a:schemeClr val="bg2"/>
                </a:solidFill>
                <a:latin typeface="Poppins" pitchFamily="2" charset="77"/>
                <a:cs typeface="Poppins" pitchFamily="2" charset="77"/>
              </a:rPr>
            </a:br>
            <a:r>
              <a:rPr lang="en-US" sz="1400" b="0" i="0">
                <a:solidFill>
                  <a:schemeClr val="bg2"/>
                </a:solidFill>
                <a:latin typeface="Poppins" pitchFamily="2" charset="77"/>
                <a:cs typeface="Poppins" pitchFamily="2" charset="77"/>
              </a:rPr>
              <a:t>&gt; Change picture</a:t>
            </a:r>
          </a:p>
        </p:txBody>
      </p:sp>
      <p:pic>
        <p:nvPicPr>
          <p:cNvPr id="18" name="GroupM_SingleColor_Logo_Navy_RGB.png">
            <a:extLst>
              <a:ext uri="{FF2B5EF4-FFF2-40B4-BE49-F238E27FC236}">
                <a16:creationId xmlns:a16="http://schemas.microsoft.com/office/drawing/2014/main" id="{5CC3B81A-C8A2-4D45-BD23-413ACB8CB5E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905400" y="6352674"/>
            <a:ext cx="981088" cy="279696"/>
          </a:xfrm>
          <a:prstGeom prst="rect">
            <a:avLst/>
          </a:prstGeom>
          <a:ln w="12700">
            <a:miter lim="400000"/>
          </a:ln>
        </p:spPr>
      </p:pic>
      <p:pic>
        <p:nvPicPr>
          <p:cNvPr id="9" name="Picture Placeholder 10" descr="A close up of a building&#10;&#10;Description automatically generated">
            <a:extLst>
              <a:ext uri="{FF2B5EF4-FFF2-40B4-BE49-F238E27FC236}">
                <a16:creationId xmlns:a16="http://schemas.microsoft.com/office/drawing/2014/main" id="{5CE61B75-5A43-E26A-03DD-6C2BF9842BC1}"/>
              </a:ext>
            </a:extLst>
          </p:cNvPr>
          <p:cNvPicPr>
            <a:picLocks noChangeAspect="1"/>
          </p:cNvPicPr>
          <p:nvPr/>
        </p:nvPicPr>
        <p:blipFill rotWithShape="1">
          <a:blip r:embed="rId6"/>
          <a:srcRect l="12004" t="1430" r="382" b="3391"/>
          <a:stretch/>
        </p:blipFill>
        <p:spPr>
          <a:xfrm>
            <a:off x="6004525" y="2058797"/>
            <a:ext cx="6187475" cy="3778706"/>
          </a:xfrm>
          <a:prstGeom prst="rect">
            <a:avLst/>
          </a:prstGeom>
        </p:spPr>
      </p:pic>
      <p:pic>
        <p:nvPicPr>
          <p:cNvPr id="14" name="Picture 13">
            <a:extLst>
              <a:ext uri="{FF2B5EF4-FFF2-40B4-BE49-F238E27FC236}">
                <a16:creationId xmlns:a16="http://schemas.microsoft.com/office/drawing/2014/main" id="{136808ED-6F91-B4B0-23B8-290FF5393BD6}"/>
              </a:ext>
            </a:extLst>
          </p:cNvPr>
          <p:cNvPicPr>
            <a:picLocks noChangeAspect="1"/>
          </p:cNvPicPr>
          <p:nvPr/>
        </p:nvPicPr>
        <p:blipFill>
          <a:blip r:embed="rId7"/>
          <a:srcRect l="-4" t="-111" r="22232" b="8771"/>
          <a:stretch/>
        </p:blipFill>
        <p:spPr>
          <a:xfrm>
            <a:off x="6007006" y="2039760"/>
            <a:ext cx="6265698" cy="3783165"/>
          </a:xfrm>
          <a:prstGeom prst="rect">
            <a:avLst/>
          </a:prstGeom>
        </p:spPr>
      </p:pic>
      <p:sp>
        <p:nvSpPr>
          <p:cNvPr id="19" name="Rectangle 18">
            <a:extLst>
              <a:ext uri="{FF2B5EF4-FFF2-40B4-BE49-F238E27FC236}">
                <a16:creationId xmlns:a16="http://schemas.microsoft.com/office/drawing/2014/main" id="{7DDCE224-296C-7DD8-886E-878BF150B45B}"/>
              </a:ext>
            </a:extLst>
          </p:cNvPr>
          <p:cNvSpPr/>
          <p:nvPr/>
        </p:nvSpPr>
        <p:spPr>
          <a:xfrm>
            <a:off x="6038851" y="2054731"/>
            <a:ext cx="6153150" cy="49511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BAF2E383-066B-0565-C7DE-763E94DDC6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1378" y="2069245"/>
            <a:ext cx="1813379" cy="495110"/>
          </a:xfrm>
          <a:prstGeom prst="rect">
            <a:avLst/>
          </a:prstGeom>
          <a:noFill/>
          <a:extLst>
            <a:ext uri="{909E8E84-426E-40DD-AFC4-6F175D3DCCD1}">
              <a14:hiddenFill xmlns:a14="http://schemas.microsoft.com/office/drawing/2010/main">
                <a:solidFill>
                  <a:srgbClr val="FFFFFF"/>
                </a:solidFill>
              </a14:hiddenFill>
            </a:ext>
          </a:extLst>
        </p:spPr>
      </p:pic>
      <p:pic>
        <p:nvPicPr>
          <p:cNvPr id="22" name="GroupM_SingleColor_Logo_Navy_RGB.png">
            <a:extLst>
              <a:ext uri="{FF2B5EF4-FFF2-40B4-BE49-F238E27FC236}">
                <a16:creationId xmlns:a16="http://schemas.microsoft.com/office/drawing/2014/main" id="{A16B95E2-F5E8-8E48-DA25-B53CD8E6FB2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6152527" y="2195017"/>
            <a:ext cx="854352" cy="243565"/>
          </a:xfrm>
          <a:prstGeom prst="rect">
            <a:avLst/>
          </a:prstGeom>
          <a:ln w="12700">
            <a:miter lim="400000"/>
          </a:ln>
        </p:spPr>
      </p:pic>
      <p:pic>
        <p:nvPicPr>
          <p:cNvPr id="6" name="Picture 5">
            <a:extLst>
              <a:ext uri="{FF2B5EF4-FFF2-40B4-BE49-F238E27FC236}">
                <a16:creationId xmlns:a16="http://schemas.microsoft.com/office/drawing/2014/main" id="{90C2A332-37B9-5737-6D33-3679570D0590}"/>
              </a:ext>
            </a:extLst>
          </p:cNvPr>
          <p:cNvPicPr>
            <a:picLocks noChangeAspect="1"/>
          </p:cNvPicPr>
          <p:nvPr/>
        </p:nvPicPr>
        <p:blipFill rotWithShape="1">
          <a:blip r:embed="rId11"/>
          <a:srcRect r="7681"/>
          <a:stretch/>
        </p:blipFill>
        <p:spPr>
          <a:xfrm>
            <a:off x="5923821" y="1989138"/>
            <a:ext cx="6268179" cy="4205126"/>
          </a:xfrm>
          <a:prstGeom prst="rect">
            <a:avLst/>
          </a:prstGeom>
        </p:spPr>
      </p:pic>
      <p:sp>
        <p:nvSpPr>
          <p:cNvPr id="28" name="Title 43">
            <a:extLst>
              <a:ext uri="{FF2B5EF4-FFF2-40B4-BE49-F238E27FC236}">
                <a16:creationId xmlns:a16="http://schemas.microsoft.com/office/drawing/2014/main" id="{98256BC3-645F-0255-A54E-140D9308E5A5}"/>
              </a:ext>
            </a:extLst>
          </p:cNvPr>
          <p:cNvSpPr txBox="1">
            <a:spLocks/>
          </p:cNvSpPr>
          <p:nvPr/>
        </p:nvSpPr>
        <p:spPr>
          <a:xfrm>
            <a:off x="6004525" y="1015279"/>
            <a:ext cx="6187475" cy="980632"/>
          </a:xfrm>
          <a:prstGeom prst="rect">
            <a:avLst/>
          </a:prstGeom>
          <a:ln>
            <a:noFill/>
          </a:ln>
        </p:spPr>
        <p:txBody>
          <a:bodyPr vert="horz" lIns="0" tIns="0" rIns="0" bIns="0" rtlCol="0" anchor="ctr" anchorCtr="0">
            <a:noAutofit/>
          </a:bodyPr>
          <a:lstStyle>
            <a:lvl1pPr algn="l" defTabSz="914400" rtl="0" eaLnBrk="1" latinLnBrk="0" hangingPunct="1">
              <a:lnSpc>
                <a:spcPct val="100000"/>
              </a:lnSpc>
              <a:spcBef>
                <a:spcPct val="0"/>
              </a:spcBef>
              <a:buNone/>
              <a:defRPr sz="3600" b="0" i="0" kern="1200">
                <a:solidFill>
                  <a:schemeClr val="bg1"/>
                </a:solidFill>
                <a:latin typeface="Poppins Light" pitchFamily="2" charset="77"/>
                <a:ea typeface="+mj-ea"/>
                <a:cs typeface="Poppins Light" pitchFamily="2" charset="77"/>
              </a:defRPr>
            </a:lvl1pPr>
          </a:lstStyle>
          <a:p>
            <a:pPr algn="ctr"/>
            <a:r>
              <a:rPr lang="nl-BE"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rPr>
              <a:t>O</a:t>
            </a:r>
            <a:r>
              <a:rPr lang="en-GB"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rPr>
              <a:t>NE SOURCE OF TRUTH</a:t>
            </a:r>
            <a:endParaRPr lang="en-US"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endParaRPr>
          </a:p>
        </p:txBody>
      </p:sp>
      <p:pic>
        <p:nvPicPr>
          <p:cNvPr id="23" name="Picture 10">
            <a:extLst>
              <a:ext uri="{FF2B5EF4-FFF2-40B4-BE49-F238E27FC236}">
                <a16:creationId xmlns:a16="http://schemas.microsoft.com/office/drawing/2014/main" id="{AFAC464B-5784-37C4-E74A-02212006DB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5617" y="-3174893"/>
            <a:ext cx="2278123" cy="2278123"/>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8ABB6D33-CF33-92DB-3200-642BE0DD2ECA}"/>
              </a:ext>
            </a:extLst>
          </p:cNvPr>
          <p:cNvGrpSpPr/>
          <p:nvPr/>
        </p:nvGrpSpPr>
        <p:grpSpPr>
          <a:xfrm rot="20396012" flipH="1">
            <a:off x="1163376" y="4164727"/>
            <a:ext cx="1868128" cy="1619092"/>
            <a:chOff x="531830" y="-2469572"/>
            <a:chExt cx="1238194" cy="1568393"/>
          </a:xfrm>
          <a:solidFill>
            <a:schemeClr val="bg1"/>
          </a:solidFill>
        </p:grpSpPr>
        <p:sp>
          <p:nvSpPr>
            <p:cNvPr id="62" name="Arrow: Curved Up 61">
              <a:extLst>
                <a:ext uri="{FF2B5EF4-FFF2-40B4-BE49-F238E27FC236}">
                  <a16:creationId xmlns:a16="http://schemas.microsoft.com/office/drawing/2014/main" id="{1133CFB1-3741-5349-1730-4721CAE19A42}"/>
                </a:ext>
              </a:extLst>
            </p:cNvPr>
            <p:cNvSpPr/>
            <p:nvPr/>
          </p:nvSpPr>
          <p:spPr>
            <a:xfrm>
              <a:off x="553872" y="-1632699"/>
              <a:ext cx="1216152" cy="731520"/>
            </a:xfrm>
            <a:prstGeom prst="curvedUpArrow">
              <a:avLst>
                <a:gd name="adj1" fmla="val 15067"/>
                <a:gd name="adj2" fmla="val 24649"/>
                <a:gd name="adj3" fmla="val 25000"/>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3" name="Arrow: Curved Down 62">
              <a:extLst>
                <a:ext uri="{FF2B5EF4-FFF2-40B4-BE49-F238E27FC236}">
                  <a16:creationId xmlns:a16="http://schemas.microsoft.com/office/drawing/2014/main" id="{9CA05125-03E5-CFCA-1299-543FBABF5A32}"/>
                </a:ext>
              </a:extLst>
            </p:cNvPr>
            <p:cNvSpPr/>
            <p:nvPr/>
          </p:nvSpPr>
          <p:spPr>
            <a:xfrm flipH="1">
              <a:off x="531830" y="-2469572"/>
              <a:ext cx="1216152" cy="731520"/>
            </a:xfrm>
            <a:prstGeom prst="curvedDownArrow">
              <a:avLst>
                <a:gd name="adj1" fmla="val 11756"/>
                <a:gd name="adj2" fmla="val 23935"/>
                <a:gd name="adj3" fmla="val 25000"/>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
        <p:nvSpPr>
          <p:cNvPr id="11264" name="TextBox 11263">
            <a:extLst>
              <a:ext uri="{FF2B5EF4-FFF2-40B4-BE49-F238E27FC236}">
                <a16:creationId xmlns:a16="http://schemas.microsoft.com/office/drawing/2014/main" id="{DAC3385E-99E0-53EC-3A1D-5C749678387A}"/>
              </a:ext>
            </a:extLst>
          </p:cNvPr>
          <p:cNvSpPr txBox="1"/>
          <p:nvPr/>
        </p:nvSpPr>
        <p:spPr>
          <a:xfrm>
            <a:off x="1384064" y="2736035"/>
            <a:ext cx="1388522" cy="923330"/>
          </a:xfrm>
          <a:prstGeom prst="rect">
            <a:avLst/>
          </a:prstGeom>
          <a:noFill/>
        </p:spPr>
        <p:txBody>
          <a:bodyPr wrap="none" rtlCol="0">
            <a:spAutoFit/>
          </a:bodyPr>
          <a:lstStyle/>
          <a:p>
            <a:pPr algn="ctr"/>
            <a:r>
              <a:rPr lang="nl-BE" dirty="0">
                <a:solidFill>
                  <a:schemeClr val="bg1"/>
                </a:solidFill>
                <a:latin typeface="Poppins Bold" panose="00000800000000000000" pitchFamily="2" charset="0"/>
                <a:cs typeface="Poppins Bold" panose="00000800000000000000" pitchFamily="2" charset="0"/>
              </a:rPr>
              <a:t>RAPID</a:t>
            </a:r>
          </a:p>
          <a:p>
            <a:pPr algn="ctr"/>
            <a:r>
              <a:rPr lang="nl-BE" dirty="0">
                <a:solidFill>
                  <a:schemeClr val="bg1"/>
                </a:solidFill>
                <a:latin typeface="Poppins Bold" panose="00000800000000000000" pitchFamily="2" charset="0"/>
                <a:cs typeface="Poppins Bold" panose="00000800000000000000" pitchFamily="2" charset="0"/>
              </a:rPr>
              <a:t>FEEDBACK</a:t>
            </a:r>
          </a:p>
          <a:p>
            <a:pPr algn="ctr"/>
            <a:r>
              <a:rPr lang="nl-BE" dirty="0">
                <a:solidFill>
                  <a:schemeClr val="bg1"/>
                </a:solidFill>
                <a:latin typeface="Poppins Bold" panose="00000800000000000000" pitchFamily="2" charset="0"/>
                <a:cs typeface="Poppins Bold" panose="00000800000000000000" pitchFamily="2" charset="0"/>
              </a:rPr>
              <a:t>LOOPS</a:t>
            </a:r>
            <a:endParaRPr lang="en-GB" dirty="0">
              <a:solidFill>
                <a:schemeClr val="bg1"/>
              </a:solidFill>
              <a:latin typeface="Poppins Bold" panose="00000800000000000000" pitchFamily="2" charset="0"/>
              <a:cs typeface="Poppins Bold" panose="00000800000000000000" pitchFamily="2" charset="0"/>
            </a:endParaRPr>
          </a:p>
        </p:txBody>
      </p:sp>
      <p:sp>
        <p:nvSpPr>
          <p:cNvPr id="11265" name="TextBox 11264">
            <a:extLst>
              <a:ext uri="{FF2B5EF4-FFF2-40B4-BE49-F238E27FC236}">
                <a16:creationId xmlns:a16="http://schemas.microsoft.com/office/drawing/2014/main" id="{DA99C43B-F3B1-B790-9B15-8243D09ECE56}"/>
              </a:ext>
            </a:extLst>
          </p:cNvPr>
          <p:cNvSpPr txBox="1"/>
          <p:nvPr/>
        </p:nvSpPr>
        <p:spPr>
          <a:xfrm>
            <a:off x="3772866" y="2875668"/>
            <a:ext cx="760144" cy="646331"/>
          </a:xfrm>
          <a:prstGeom prst="rect">
            <a:avLst/>
          </a:prstGeom>
          <a:noFill/>
        </p:spPr>
        <p:txBody>
          <a:bodyPr wrap="none" rtlCol="0">
            <a:spAutoFit/>
          </a:bodyPr>
          <a:lstStyle/>
          <a:p>
            <a:pPr algn="ctr"/>
            <a:r>
              <a:rPr lang="nl-BE" dirty="0">
                <a:solidFill>
                  <a:schemeClr val="bg1"/>
                </a:solidFill>
                <a:latin typeface="Poppins Bold" panose="00000800000000000000" pitchFamily="2" charset="0"/>
                <a:cs typeface="Poppins Bold" panose="00000800000000000000" pitchFamily="2" charset="0"/>
              </a:rPr>
              <a:t>FAIL</a:t>
            </a:r>
          </a:p>
          <a:p>
            <a:pPr algn="ctr"/>
            <a:r>
              <a:rPr lang="nl-BE" dirty="0">
                <a:solidFill>
                  <a:schemeClr val="bg1"/>
                </a:solidFill>
                <a:latin typeface="Poppins Bold" panose="00000800000000000000" pitchFamily="2" charset="0"/>
                <a:cs typeface="Poppins Bold" panose="00000800000000000000" pitchFamily="2" charset="0"/>
              </a:rPr>
              <a:t>FAST</a:t>
            </a:r>
            <a:endParaRPr lang="en-GB" dirty="0">
              <a:solidFill>
                <a:schemeClr val="bg1"/>
              </a:solidFill>
              <a:latin typeface="Poppins Bold" panose="00000800000000000000" pitchFamily="2" charset="0"/>
              <a:cs typeface="Poppins Bold" panose="00000800000000000000" pitchFamily="2" charset="0"/>
            </a:endParaRPr>
          </a:p>
        </p:txBody>
      </p:sp>
      <p:sp>
        <p:nvSpPr>
          <p:cNvPr id="11267" name="TextBox 11266">
            <a:extLst>
              <a:ext uri="{FF2B5EF4-FFF2-40B4-BE49-F238E27FC236}">
                <a16:creationId xmlns:a16="http://schemas.microsoft.com/office/drawing/2014/main" id="{3444E144-61BE-94F3-9D5B-0067B2A30832}"/>
              </a:ext>
            </a:extLst>
          </p:cNvPr>
          <p:cNvSpPr txBox="1"/>
          <p:nvPr/>
        </p:nvSpPr>
        <p:spPr>
          <a:xfrm>
            <a:off x="1590154" y="4657066"/>
            <a:ext cx="973343" cy="646331"/>
          </a:xfrm>
          <a:prstGeom prst="rect">
            <a:avLst/>
          </a:prstGeom>
          <a:noFill/>
        </p:spPr>
        <p:txBody>
          <a:bodyPr wrap="none" rtlCol="0">
            <a:spAutoFit/>
          </a:bodyPr>
          <a:lstStyle/>
          <a:p>
            <a:pPr algn="ctr"/>
            <a:r>
              <a:rPr lang="nl-BE" dirty="0">
                <a:solidFill>
                  <a:schemeClr val="bg1"/>
                </a:solidFill>
                <a:latin typeface="Poppins Bold" panose="00000800000000000000" pitchFamily="2" charset="0"/>
                <a:cs typeface="Poppins Bold" panose="00000800000000000000" pitchFamily="2" charset="0"/>
              </a:rPr>
              <a:t>CLIENT</a:t>
            </a:r>
          </a:p>
          <a:p>
            <a:pPr algn="ctr"/>
            <a:r>
              <a:rPr lang="nl-BE" dirty="0">
                <a:solidFill>
                  <a:schemeClr val="bg1"/>
                </a:solidFill>
                <a:latin typeface="Poppins Bold" panose="00000800000000000000" pitchFamily="2" charset="0"/>
                <a:cs typeface="Poppins Bold" panose="00000800000000000000" pitchFamily="2" charset="0"/>
              </a:rPr>
              <a:t>DATA</a:t>
            </a:r>
            <a:endParaRPr lang="en-GB" dirty="0">
              <a:solidFill>
                <a:schemeClr val="bg1"/>
              </a:solidFill>
              <a:latin typeface="Poppins Bold" panose="00000800000000000000" pitchFamily="2" charset="0"/>
              <a:cs typeface="Poppins Bold" panose="00000800000000000000" pitchFamily="2" charset="0"/>
            </a:endParaRPr>
          </a:p>
        </p:txBody>
      </p:sp>
      <p:sp>
        <p:nvSpPr>
          <p:cNvPr id="11269" name="TextBox 11268">
            <a:extLst>
              <a:ext uri="{FF2B5EF4-FFF2-40B4-BE49-F238E27FC236}">
                <a16:creationId xmlns:a16="http://schemas.microsoft.com/office/drawing/2014/main" id="{E908857F-6588-390B-6557-6172BA1324D7}"/>
              </a:ext>
            </a:extLst>
          </p:cNvPr>
          <p:cNvSpPr txBox="1"/>
          <p:nvPr/>
        </p:nvSpPr>
        <p:spPr>
          <a:xfrm>
            <a:off x="3310006" y="4682466"/>
            <a:ext cx="1646605" cy="646331"/>
          </a:xfrm>
          <a:prstGeom prst="rect">
            <a:avLst/>
          </a:prstGeom>
          <a:noFill/>
        </p:spPr>
        <p:txBody>
          <a:bodyPr wrap="none" rtlCol="0">
            <a:spAutoFit/>
          </a:bodyPr>
          <a:lstStyle/>
          <a:p>
            <a:pPr algn="ctr"/>
            <a:r>
              <a:rPr lang="nl-BE" dirty="0">
                <a:solidFill>
                  <a:schemeClr val="bg1"/>
                </a:solidFill>
                <a:latin typeface="Poppins Bold" panose="00000800000000000000" pitchFamily="2" charset="0"/>
                <a:cs typeface="Poppins Bold" panose="00000800000000000000" pitchFamily="2" charset="0"/>
              </a:rPr>
              <a:t>ACTIONABLE</a:t>
            </a:r>
          </a:p>
          <a:p>
            <a:pPr algn="ctr"/>
            <a:r>
              <a:rPr lang="nl-BE" dirty="0">
                <a:solidFill>
                  <a:schemeClr val="bg1"/>
                </a:solidFill>
                <a:latin typeface="Poppins Bold" panose="00000800000000000000" pitchFamily="2" charset="0"/>
                <a:cs typeface="Poppins Bold" panose="00000800000000000000" pitchFamily="2" charset="0"/>
              </a:rPr>
              <a:t>INSIGHTS</a:t>
            </a:r>
            <a:endParaRPr lang="en-GB" dirty="0">
              <a:solidFill>
                <a:schemeClr val="bg1"/>
              </a:solidFill>
              <a:latin typeface="Poppins Bold" panose="00000800000000000000" pitchFamily="2" charset="0"/>
              <a:cs typeface="Poppins Bold" panose="00000800000000000000" pitchFamily="2" charset="0"/>
            </a:endParaRPr>
          </a:p>
        </p:txBody>
      </p:sp>
      <p:grpSp>
        <p:nvGrpSpPr>
          <p:cNvPr id="11271" name="Group 11270">
            <a:extLst>
              <a:ext uri="{FF2B5EF4-FFF2-40B4-BE49-F238E27FC236}">
                <a16:creationId xmlns:a16="http://schemas.microsoft.com/office/drawing/2014/main" id="{F681DEEE-E01B-0C35-7D76-DCEC96968C7B}"/>
              </a:ext>
            </a:extLst>
          </p:cNvPr>
          <p:cNvGrpSpPr/>
          <p:nvPr/>
        </p:nvGrpSpPr>
        <p:grpSpPr>
          <a:xfrm rot="20396012" flipH="1">
            <a:off x="1163376" y="2381343"/>
            <a:ext cx="1868128" cy="1619092"/>
            <a:chOff x="531830" y="-2469572"/>
            <a:chExt cx="1238194" cy="1568393"/>
          </a:xfrm>
          <a:solidFill>
            <a:schemeClr val="bg1"/>
          </a:solidFill>
        </p:grpSpPr>
        <p:sp>
          <p:nvSpPr>
            <p:cNvPr id="11273" name="Arrow: Curved Up 11272">
              <a:extLst>
                <a:ext uri="{FF2B5EF4-FFF2-40B4-BE49-F238E27FC236}">
                  <a16:creationId xmlns:a16="http://schemas.microsoft.com/office/drawing/2014/main" id="{4BD0A58C-EA02-2A1B-3E74-7AA99A87F540}"/>
                </a:ext>
              </a:extLst>
            </p:cNvPr>
            <p:cNvSpPr/>
            <p:nvPr/>
          </p:nvSpPr>
          <p:spPr>
            <a:xfrm>
              <a:off x="553872" y="-1632699"/>
              <a:ext cx="1216152" cy="731520"/>
            </a:xfrm>
            <a:prstGeom prst="curvedUpArrow">
              <a:avLst>
                <a:gd name="adj1" fmla="val 15067"/>
                <a:gd name="adj2" fmla="val 24649"/>
                <a:gd name="adj3" fmla="val 25000"/>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275" name="Arrow: Curved Down 11274">
              <a:extLst>
                <a:ext uri="{FF2B5EF4-FFF2-40B4-BE49-F238E27FC236}">
                  <a16:creationId xmlns:a16="http://schemas.microsoft.com/office/drawing/2014/main" id="{FAB7676E-494E-16B9-38AC-F9A8306B1406}"/>
                </a:ext>
              </a:extLst>
            </p:cNvPr>
            <p:cNvSpPr/>
            <p:nvPr/>
          </p:nvSpPr>
          <p:spPr>
            <a:xfrm flipH="1">
              <a:off x="531830" y="-2469572"/>
              <a:ext cx="1216152" cy="731520"/>
            </a:xfrm>
            <a:prstGeom prst="curvedDownArrow">
              <a:avLst>
                <a:gd name="adj1" fmla="val 11756"/>
                <a:gd name="adj2" fmla="val 23935"/>
                <a:gd name="adj3" fmla="val 25000"/>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11277" name="Group 11276">
            <a:extLst>
              <a:ext uri="{FF2B5EF4-FFF2-40B4-BE49-F238E27FC236}">
                <a16:creationId xmlns:a16="http://schemas.microsoft.com/office/drawing/2014/main" id="{9C689EEC-8649-629F-2810-17BB025DFB44}"/>
              </a:ext>
            </a:extLst>
          </p:cNvPr>
          <p:cNvGrpSpPr/>
          <p:nvPr/>
        </p:nvGrpSpPr>
        <p:grpSpPr>
          <a:xfrm rot="20396012" flipH="1">
            <a:off x="3220645" y="2381344"/>
            <a:ext cx="1868128" cy="1619092"/>
            <a:chOff x="531830" y="-2469572"/>
            <a:chExt cx="1238194" cy="1568393"/>
          </a:xfrm>
          <a:solidFill>
            <a:schemeClr val="bg1"/>
          </a:solidFill>
        </p:grpSpPr>
        <p:sp>
          <p:nvSpPr>
            <p:cNvPr id="11279" name="Arrow: Curved Up 11278">
              <a:extLst>
                <a:ext uri="{FF2B5EF4-FFF2-40B4-BE49-F238E27FC236}">
                  <a16:creationId xmlns:a16="http://schemas.microsoft.com/office/drawing/2014/main" id="{74C4951F-800A-3E0B-93F3-E7305A4DAB9E}"/>
                </a:ext>
              </a:extLst>
            </p:cNvPr>
            <p:cNvSpPr/>
            <p:nvPr/>
          </p:nvSpPr>
          <p:spPr>
            <a:xfrm>
              <a:off x="553872" y="-1632699"/>
              <a:ext cx="1216152" cy="731520"/>
            </a:xfrm>
            <a:prstGeom prst="curvedUpArrow">
              <a:avLst>
                <a:gd name="adj1" fmla="val 15067"/>
                <a:gd name="adj2" fmla="val 24649"/>
                <a:gd name="adj3" fmla="val 25000"/>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280" name="Arrow: Curved Down 11279">
              <a:extLst>
                <a:ext uri="{FF2B5EF4-FFF2-40B4-BE49-F238E27FC236}">
                  <a16:creationId xmlns:a16="http://schemas.microsoft.com/office/drawing/2014/main" id="{9E8067EA-726F-DFA8-2052-F0B03BB6B00E}"/>
                </a:ext>
              </a:extLst>
            </p:cNvPr>
            <p:cNvSpPr/>
            <p:nvPr/>
          </p:nvSpPr>
          <p:spPr>
            <a:xfrm flipH="1">
              <a:off x="531830" y="-2469572"/>
              <a:ext cx="1216152" cy="731520"/>
            </a:xfrm>
            <a:prstGeom prst="curvedDownArrow">
              <a:avLst>
                <a:gd name="adj1" fmla="val 11756"/>
                <a:gd name="adj2" fmla="val 23935"/>
                <a:gd name="adj3" fmla="val 25000"/>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11281" name="Group 11280">
            <a:extLst>
              <a:ext uri="{FF2B5EF4-FFF2-40B4-BE49-F238E27FC236}">
                <a16:creationId xmlns:a16="http://schemas.microsoft.com/office/drawing/2014/main" id="{17F5AC57-0984-68DE-64F1-AA5B1AE5F816}"/>
              </a:ext>
            </a:extLst>
          </p:cNvPr>
          <p:cNvGrpSpPr/>
          <p:nvPr/>
        </p:nvGrpSpPr>
        <p:grpSpPr>
          <a:xfrm rot="20396012" flipH="1">
            <a:off x="3220646" y="4158275"/>
            <a:ext cx="1868128" cy="1619092"/>
            <a:chOff x="531830" y="-2469572"/>
            <a:chExt cx="1238194" cy="1568393"/>
          </a:xfrm>
          <a:solidFill>
            <a:schemeClr val="bg1"/>
          </a:solidFill>
        </p:grpSpPr>
        <p:sp>
          <p:nvSpPr>
            <p:cNvPr id="11282" name="Arrow: Curved Up 11281">
              <a:extLst>
                <a:ext uri="{FF2B5EF4-FFF2-40B4-BE49-F238E27FC236}">
                  <a16:creationId xmlns:a16="http://schemas.microsoft.com/office/drawing/2014/main" id="{F9065D14-02C5-1A97-397B-D56E9C340E22}"/>
                </a:ext>
              </a:extLst>
            </p:cNvPr>
            <p:cNvSpPr/>
            <p:nvPr/>
          </p:nvSpPr>
          <p:spPr>
            <a:xfrm>
              <a:off x="553872" y="-1632699"/>
              <a:ext cx="1216152" cy="731520"/>
            </a:xfrm>
            <a:prstGeom prst="curvedUpArrow">
              <a:avLst>
                <a:gd name="adj1" fmla="val 15067"/>
                <a:gd name="adj2" fmla="val 24649"/>
                <a:gd name="adj3" fmla="val 25000"/>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283" name="Arrow: Curved Down 11282">
              <a:extLst>
                <a:ext uri="{FF2B5EF4-FFF2-40B4-BE49-F238E27FC236}">
                  <a16:creationId xmlns:a16="http://schemas.microsoft.com/office/drawing/2014/main" id="{C0572FC1-CDA8-0354-8724-EB0E6C918368}"/>
                </a:ext>
              </a:extLst>
            </p:cNvPr>
            <p:cNvSpPr/>
            <p:nvPr/>
          </p:nvSpPr>
          <p:spPr>
            <a:xfrm flipH="1">
              <a:off x="531830" y="-2469572"/>
              <a:ext cx="1216152" cy="731520"/>
            </a:xfrm>
            <a:prstGeom prst="curvedDownArrow">
              <a:avLst>
                <a:gd name="adj1" fmla="val 11756"/>
                <a:gd name="adj2" fmla="val 23935"/>
                <a:gd name="adj3" fmla="val 25000"/>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Tree>
    <p:extLst>
      <p:ext uri="{BB962C8B-B14F-4D97-AF65-F5344CB8AC3E}">
        <p14:creationId xmlns:p14="http://schemas.microsoft.com/office/powerpoint/2010/main" val="39801786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1127"/>
        </a:solidFill>
        <a:effectLst/>
      </p:bgPr>
    </p:bg>
    <p:spTree>
      <p:nvGrpSpPr>
        <p:cNvPr id="1" name="">
          <a:extLst>
            <a:ext uri="{FF2B5EF4-FFF2-40B4-BE49-F238E27FC236}">
              <a16:creationId xmlns:a16="http://schemas.microsoft.com/office/drawing/2014/main" id="{6354DFAF-6573-FA75-7466-A6DF90B6E3C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AB0D272-D85E-0878-CF4E-8E33D6E06E69}"/>
              </a:ext>
            </a:extLst>
          </p:cNvPr>
          <p:cNvPicPr>
            <a:picLocks/>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7523" b="7831"/>
          <a:stretch/>
        </p:blipFill>
        <p:spPr>
          <a:xfrm>
            <a:off x="-13698" y="0"/>
            <a:ext cx="12197338" cy="6883087"/>
          </a:xfrm>
          <a:prstGeom prst="rect">
            <a:avLst/>
          </a:prstGeom>
        </p:spPr>
      </p:pic>
      <p:sp>
        <p:nvSpPr>
          <p:cNvPr id="11" name="Text Placeholder 19">
            <a:extLst>
              <a:ext uri="{FF2B5EF4-FFF2-40B4-BE49-F238E27FC236}">
                <a16:creationId xmlns:a16="http://schemas.microsoft.com/office/drawing/2014/main" id="{0A99AD7C-D0F2-CA29-4216-02B9962BD667}"/>
              </a:ext>
            </a:extLst>
          </p:cNvPr>
          <p:cNvSpPr txBox="1">
            <a:spLocks/>
          </p:cNvSpPr>
          <p:nvPr/>
        </p:nvSpPr>
        <p:spPr>
          <a:xfrm>
            <a:off x="8360" y="2110000"/>
            <a:ext cx="12192000" cy="3988297"/>
          </a:xfrm>
          <a:prstGeom prst="rect">
            <a:avLst/>
          </a:prstGeom>
          <a:solidFill>
            <a:schemeClr val="bg1">
              <a:alpha val="80000"/>
            </a:schemeClr>
          </a:solidFill>
        </p:spPr>
        <p:txBody>
          <a:bodyPr vert="horz" lIns="288000" tIns="396000" rIns="288000" bIns="0" rtlCol="0" anchor="t"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no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solidFill>
                <a:schemeClr val="tx1"/>
              </a:solidFill>
            </a:endParaRPr>
          </a:p>
        </p:txBody>
      </p:sp>
      <p:sp>
        <p:nvSpPr>
          <p:cNvPr id="5" name="Rectangle 4">
            <a:extLst>
              <a:ext uri="{FF2B5EF4-FFF2-40B4-BE49-F238E27FC236}">
                <a16:creationId xmlns:a16="http://schemas.microsoft.com/office/drawing/2014/main" id="{74FAFDE4-5F58-CE2D-4C79-2CB2A736CF6B}"/>
              </a:ext>
            </a:extLst>
          </p:cNvPr>
          <p:cNvSpPr/>
          <p:nvPr/>
        </p:nvSpPr>
        <p:spPr>
          <a:xfrm>
            <a:off x="-2546693" y="0"/>
            <a:ext cx="2309247" cy="17621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l"/>
            <a:r>
              <a:rPr lang="en-US" sz="1400" b="1" i="0">
                <a:solidFill>
                  <a:schemeClr val="bg2"/>
                </a:solidFill>
                <a:latin typeface="Poppins" pitchFamily="2" charset="77"/>
                <a:cs typeface="Poppins" pitchFamily="2" charset="77"/>
              </a:rPr>
              <a:t>HOW TO EDIT THIS SLIDE?</a:t>
            </a:r>
          </a:p>
          <a:p>
            <a:pPr algn="l"/>
            <a:r>
              <a:rPr lang="en-US" sz="1400" b="1">
                <a:solidFill>
                  <a:schemeClr val="bg2"/>
                </a:solidFill>
                <a:latin typeface="Poppins" pitchFamily="2" charset="77"/>
                <a:cs typeface="Poppins" pitchFamily="2" charset="77"/>
              </a:rPr>
              <a:t> </a:t>
            </a:r>
          </a:p>
          <a:p>
            <a:pPr algn="l"/>
            <a:r>
              <a:rPr lang="en-US" sz="1400" b="1" i="0">
                <a:solidFill>
                  <a:schemeClr val="bg2"/>
                </a:solidFill>
                <a:latin typeface="Poppins" pitchFamily="2" charset="77"/>
                <a:cs typeface="Poppins" pitchFamily="2" charset="77"/>
              </a:rPr>
              <a:t>To change the image</a:t>
            </a:r>
          </a:p>
          <a:p>
            <a:pPr algn="l"/>
            <a:r>
              <a:rPr lang="en-US" sz="1400" b="0" i="0">
                <a:solidFill>
                  <a:schemeClr val="bg2"/>
                </a:solidFill>
                <a:latin typeface="Poppins" pitchFamily="2" charset="77"/>
                <a:cs typeface="Poppins" pitchFamily="2" charset="77"/>
              </a:rPr>
              <a:t>Right click image </a:t>
            </a:r>
            <a:br>
              <a:rPr lang="en-US" sz="1400" b="0" i="0">
                <a:solidFill>
                  <a:schemeClr val="bg2"/>
                </a:solidFill>
                <a:latin typeface="Poppins" pitchFamily="2" charset="77"/>
                <a:cs typeface="Poppins" pitchFamily="2" charset="77"/>
              </a:rPr>
            </a:br>
            <a:r>
              <a:rPr lang="en-US" sz="1400" b="0" i="0">
                <a:solidFill>
                  <a:schemeClr val="bg2"/>
                </a:solidFill>
                <a:latin typeface="Poppins" pitchFamily="2" charset="77"/>
                <a:cs typeface="Poppins" pitchFamily="2" charset="77"/>
              </a:rPr>
              <a:t>&gt; Change picture</a:t>
            </a:r>
          </a:p>
        </p:txBody>
      </p:sp>
      <p:pic>
        <p:nvPicPr>
          <p:cNvPr id="18" name="GroupM_SingleColor_Logo_Navy_RGB.png">
            <a:extLst>
              <a:ext uri="{FF2B5EF4-FFF2-40B4-BE49-F238E27FC236}">
                <a16:creationId xmlns:a16="http://schemas.microsoft.com/office/drawing/2014/main" id="{2D659E3B-8FA8-C12D-114A-45FDAD45755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905400" y="6352674"/>
            <a:ext cx="981088" cy="279696"/>
          </a:xfrm>
          <a:prstGeom prst="rect">
            <a:avLst/>
          </a:prstGeom>
          <a:ln w="12700">
            <a:miter lim="400000"/>
          </a:ln>
        </p:spPr>
      </p:pic>
      <p:sp>
        <p:nvSpPr>
          <p:cNvPr id="28" name="Title 43">
            <a:extLst>
              <a:ext uri="{FF2B5EF4-FFF2-40B4-BE49-F238E27FC236}">
                <a16:creationId xmlns:a16="http://schemas.microsoft.com/office/drawing/2014/main" id="{6FEBC3CC-0861-3A2A-AFF9-46CE2873CC9F}"/>
              </a:ext>
            </a:extLst>
          </p:cNvPr>
          <p:cNvSpPr txBox="1">
            <a:spLocks/>
          </p:cNvSpPr>
          <p:nvPr/>
        </p:nvSpPr>
        <p:spPr>
          <a:xfrm>
            <a:off x="508000" y="1015279"/>
            <a:ext cx="11684000" cy="980632"/>
          </a:xfrm>
          <a:prstGeom prst="rect">
            <a:avLst/>
          </a:prstGeom>
          <a:ln>
            <a:noFill/>
          </a:ln>
        </p:spPr>
        <p:txBody>
          <a:bodyPr vert="horz" lIns="0" tIns="0" rIns="0" bIns="0" rtlCol="0" anchor="ctr" anchorCtr="0">
            <a:noAutofit/>
          </a:bodyPr>
          <a:lstStyle>
            <a:lvl1pPr algn="l" defTabSz="914400" rtl="0" eaLnBrk="1" latinLnBrk="0" hangingPunct="1">
              <a:lnSpc>
                <a:spcPct val="100000"/>
              </a:lnSpc>
              <a:spcBef>
                <a:spcPct val="0"/>
              </a:spcBef>
              <a:buNone/>
              <a:defRPr sz="3600" b="0" i="0" kern="1200">
                <a:solidFill>
                  <a:schemeClr val="bg1"/>
                </a:solidFill>
                <a:latin typeface="Poppins Light" pitchFamily="2" charset="77"/>
                <a:ea typeface="+mj-ea"/>
                <a:cs typeface="Poppins Light" pitchFamily="2" charset="77"/>
              </a:defRPr>
            </a:lvl1pPr>
          </a:lstStyle>
          <a:p>
            <a:r>
              <a:rPr lang="en-GB"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rPr>
              <a:t>Example #1 </a:t>
            </a:r>
            <a:br>
              <a:rPr lang="en-GB"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rPr>
            </a:br>
            <a:r>
              <a:rPr lang="en-GB"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rPr>
              <a:t>Brand Cut Test</a:t>
            </a:r>
            <a:endParaRPr lang="en-US" sz="4000" dirty="0">
              <a:effectLst>
                <a:outerShdw blurRad="50800" dist="38100" dir="5400000" algn="t" rotWithShape="0">
                  <a:prstClr val="black">
                    <a:alpha val="40000"/>
                  </a:prstClr>
                </a:outerShdw>
              </a:effectLst>
              <a:latin typeface="Poppins ExtraBold" panose="00000900000000000000" pitchFamily="2" charset="0"/>
              <a:cs typeface="Poppins ExtraBold" panose="00000900000000000000" pitchFamily="2" charset="0"/>
            </a:endParaRPr>
          </a:p>
        </p:txBody>
      </p:sp>
      <p:sp>
        <p:nvSpPr>
          <p:cNvPr id="2" name="Text Placeholder 19">
            <a:extLst>
              <a:ext uri="{FF2B5EF4-FFF2-40B4-BE49-F238E27FC236}">
                <a16:creationId xmlns:a16="http://schemas.microsoft.com/office/drawing/2014/main" id="{AA561910-CCA0-21C9-EC0C-EB3301754A58}"/>
              </a:ext>
            </a:extLst>
          </p:cNvPr>
          <p:cNvSpPr txBox="1">
            <a:spLocks/>
          </p:cNvSpPr>
          <p:nvPr/>
        </p:nvSpPr>
        <p:spPr>
          <a:xfrm>
            <a:off x="6243787" y="2110000"/>
            <a:ext cx="5948213" cy="3988297"/>
          </a:xfrm>
          <a:prstGeom prst="rect">
            <a:avLst/>
          </a:prstGeom>
          <a:noFill/>
        </p:spPr>
        <p:txBody>
          <a:bodyPr vert="horz" lIns="0" tIns="0" rIns="288000" bIns="0" rtlCol="0" anchor="ctr"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no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tx1"/>
                </a:solidFill>
              </a:rPr>
              <a:t>Identified that 90% of branded SEA spend didn’t drive incremental value</a:t>
            </a:r>
          </a:p>
          <a:p>
            <a:r>
              <a:rPr lang="en-GB" sz="1600" dirty="0">
                <a:solidFill>
                  <a:schemeClr val="tx1"/>
                </a:solidFill>
              </a:rPr>
              <a:t>Cut 70% of branded SEA spend and shifted it to capsule generic terms</a:t>
            </a:r>
          </a:p>
          <a:p>
            <a:r>
              <a:rPr lang="en-GB" sz="1600" b="1" dirty="0">
                <a:solidFill>
                  <a:schemeClr val="tx1"/>
                </a:solidFill>
              </a:rPr>
              <a:t>After 6 weeks:</a:t>
            </a:r>
          </a:p>
          <a:p>
            <a:pPr lvl="1"/>
            <a:r>
              <a:rPr lang="en-GB" sz="1600" dirty="0">
                <a:solidFill>
                  <a:schemeClr val="tx1"/>
                </a:solidFill>
              </a:rPr>
              <a:t>Revenue stayed stable = </a:t>
            </a:r>
            <a:r>
              <a:rPr lang="en-GB" sz="1600" dirty="0">
                <a:solidFill>
                  <a:schemeClr val="accent2"/>
                </a:solidFill>
              </a:rPr>
              <a:t>confirmed cannibalization</a:t>
            </a:r>
          </a:p>
          <a:p>
            <a:pPr lvl="1"/>
            <a:r>
              <a:rPr lang="en-GB" sz="1600" dirty="0">
                <a:solidFill>
                  <a:schemeClr val="tx1"/>
                </a:solidFill>
              </a:rPr>
              <a:t>Bet on Generic capsule segment = </a:t>
            </a:r>
            <a:r>
              <a:rPr lang="en-GB" sz="1600" dirty="0">
                <a:solidFill>
                  <a:schemeClr val="accent4"/>
                </a:solidFill>
              </a:rPr>
              <a:t>failed</a:t>
            </a:r>
            <a:endParaRPr lang="en-GB" sz="1600" dirty="0">
              <a:solidFill>
                <a:schemeClr val="tx1"/>
              </a:solidFill>
            </a:endParaRPr>
          </a:p>
          <a:p>
            <a:r>
              <a:rPr lang="en-GB" sz="1600" b="1" dirty="0">
                <a:solidFill>
                  <a:schemeClr val="tx1"/>
                </a:solidFill>
              </a:rPr>
              <a:t>After 3 months: Trend confirmed </a:t>
            </a:r>
            <a:br>
              <a:rPr lang="en-GB" sz="1600" b="1" dirty="0">
                <a:solidFill>
                  <a:schemeClr val="tx1"/>
                </a:solidFill>
              </a:rPr>
            </a:br>
            <a:r>
              <a:rPr lang="en-GB" dirty="0">
                <a:solidFill>
                  <a:schemeClr val="tx1"/>
                </a:solidFill>
              </a:rPr>
              <a:t>(Benchmark, competitors &amp; seasonality)</a:t>
            </a:r>
            <a:endParaRPr lang="en-GB" sz="1600" dirty="0">
              <a:solidFill>
                <a:schemeClr val="tx1"/>
              </a:solidFill>
            </a:endParaRPr>
          </a:p>
        </p:txBody>
      </p:sp>
      <p:grpSp>
        <p:nvGrpSpPr>
          <p:cNvPr id="29" name="Group 28">
            <a:extLst>
              <a:ext uri="{FF2B5EF4-FFF2-40B4-BE49-F238E27FC236}">
                <a16:creationId xmlns:a16="http://schemas.microsoft.com/office/drawing/2014/main" id="{43D14310-DF4F-7939-E6C8-C6E684541FC7}"/>
              </a:ext>
            </a:extLst>
          </p:cNvPr>
          <p:cNvGrpSpPr/>
          <p:nvPr/>
        </p:nvGrpSpPr>
        <p:grpSpPr>
          <a:xfrm rot="20396012" flipH="1">
            <a:off x="1163376" y="4164727"/>
            <a:ext cx="1868128" cy="1619092"/>
            <a:chOff x="531830" y="-2469572"/>
            <a:chExt cx="1238194" cy="1568393"/>
          </a:xfrm>
          <a:solidFill>
            <a:schemeClr val="tx1"/>
          </a:solidFill>
        </p:grpSpPr>
        <p:sp>
          <p:nvSpPr>
            <p:cNvPr id="33" name="Arrow: Curved Up 32">
              <a:extLst>
                <a:ext uri="{FF2B5EF4-FFF2-40B4-BE49-F238E27FC236}">
                  <a16:creationId xmlns:a16="http://schemas.microsoft.com/office/drawing/2014/main" id="{034A20F5-53A9-78FA-F6D8-9CC47C52A4C6}"/>
                </a:ext>
              </a:extLst>
            </p:cNvPr>
            <p:cNvSpPr/>
            <p:nvPr/>
          </p:nvSpPr>
          <p:spPr>
            <a:xfrm>
              <a:off x="553872" y="-1632699"/>
              <a:ext cx="1216152" cy="731520"/>
            </a:xfrm>
            <a:prstGeom prst="curvedUpArrow">
              <a:avLst>
                <a:gd name="adj1" fmla="val 15067"/>
                <a:gd name="adj2" fmla="val 24649"/>
                <a:gd name="adj3" fmla="val 25000"/>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Arrow: Curved Down 33">
              <a:extLst>
                <a:ext uri="{FF2B5EF4-FFF2-40B4-BE49-F238E27FC236}">
                  <a16:creationId xmlns:a16="http://schemas.microsoft.com/office/drawing/2014/main" id="{4D400CF7-4AF0-BB88-5FB4-A31A98E78349}"/>
                </a:ext>
              </a:extLst>
            </p:cNvPr>
            <p:cNvSpPr/>
            <p:nvPr/>
          </p:nvSpPr>
          <p:spPr>
            <a:xfrm flipH="1">
              <a:off x="531830" y="-2469572"/>
              <a:ext cx="1216152" cy="731520"/>
            </a:xfrm>
            <a:prstGeom prst="curvedDownArrow">
              <a:avLst>
                <a:gd name="adj1" fmla="val 11756"/>
                <a:gd name="adj2" fmla="val 23935"/>
                <a:gd name="adj3" fmla="val 25000"/>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35" name="TextBox 34">
            <a:extLst>
              <a:ext uri="{FF2B5EF4-FFF2-40B4-BE49-F238E27FC236}">
                <a16:creationId xmlns:a16="http://schemas.microsoft.com/office/drawing/2014/main" id="{5036092D-4107-8002-E777-A1E3498AC2CF}"/>
              </a:ext>
            </a:extLst>
          </p:cNvPr>
          <p:cNvSpPr txBox="1"/>
          <p:nvPr/>
        </p:nvSpPr>
        <p:spPr>
          <a:xfrm>
            <a:off x="1384064" y="2736035"/>
            <a:ext cx="1388522" cy="923330"/>
          </a:xfrm>
          <a:prstGeom prst="rect">
            <a:avLst/>
          </a:prstGeom>
          <a:noFill/>
        </p:spPr>
        <p:txBody>
          <a:bodyPr wrap="none" rtlCol="0">
            <a:spAutoFit/>
          </a:bodyPr>
          <a:lstStyle/>
          <a:p>
            <a:pPr algn="ctr"/>
            <a:r>
              <a:rPr lang="nl-BE" dirty="0">
                <a:latin typeface="Poppins Bold" panose="00000800000000000000" pitchFamily="2" charset="0"/>
                <a:cs typeface="Poppins Bold" panose="00000800000000000000" pitchFamily="2" charset="0"/>
              </a:rPr>
              <a:t>RAPID</a:t>
            </a:r>
          </a:p>
          <a:p>
            <a:pPr algn="ctr"/>
            <a:r>
              <a:rPr lang="nl-BE" dirty="0">
                <a:latin typeface="Poppins Bold" panose="00000800000000000000" pitchFamily="2" charset="0"/>
                <a:cs typeface="Poppins Bold" panose="00000800000000000000" pitchFamily="2" charset="0"/>
              </a:rPr>
              <a:t>FEEDBACK</a:t>
            </a:r>
          </a:p>
          <a:p>
            <a:pPr algn="ctr"/>
            <a:r>
              <a:rPr lang="nl-BE" dirty="0">
                <a:latin typeface="Poppins Bold" panose="00000800000000000000" pitchFamily="2" charset="0"/>
                <a:cs typeface="Poppins Bold" panose="00000800000000000000" pitchFamily="2" charset="0"/>
              </a:rPr>
              <a:t>LOOPS</a:t>
            </a:r>
            <a:endParaRPr lang="en-GB" dirty="0">
              <a:latin typeface="Poppins Bold" panose="00000800000000000000" pitchFamily="2" charset="0"/>
              <a:cs typeface="Poppins Bold" panose="00000800000000000000" pitchFamily="2" charset="0"/>
            </a:endParaRPr>
          </a:p>
        </p:txBody>
      </p:sp>
      <p:sp>
        <p:nvSpPr>
          <p:cNvPr id="36" name="TextBox 35">
            <a:extLst>
              <a:ext uri="{FF2B5EF4-FFF2-40B4-BE49-F238E27FC236}">
                <a16:creationId xmlns:a16="http://schemas.microsoft.com/office/drawing/2014/main" id="{05DDC7DB-DC13-5FF3-0413-D1F7C75ABF92}"/>
              </a:ext>
            </a:extLst>
          </p:cNvPr>
          <p:cNvSpPr txBox="1"/>
          <p:nvPr/>
        </p:nvSpPr>
        <p:spPr>
          <a:xfrm>
            <a:off x="3772866" y="2875668"/>
            <a:ext cx="760144" cy="646331"/>
          </a:xfrm>
          <a:prstGeom prst="rect">
            <a:avLst/>
          </a:prstGeom>
          <a:noFill/>
        </p:spPr>
        <p:txBody>
          <a:bodyPr wrap="none" rtlCol="0">
            <a:spAutoFit/>
          </a:bodyPr>
          <a:lstStyle/>
          <a:p>
            <a:pPr algn="ctr"/>
            <a:r>
              <a:rPr lang="nl-BE" dirty="0">
                <a:latin typeface="Poppins Bold" panose="00000800000000000000" pitchFamily="2" charset="0"/>
                <a:cs typeface="Poppins Bold" panose="00000800000000000000" pitchFamily="2" charset="0"/>
              </a:rPr>
              <a:t>FAIL</a:t>
            </a:r>
          </a:p>
          <a:p>
            <a:pPr algn="ctr"/>
            <a:r>
              <a:rPr lang="nl-BE" dirty="0">
                <a:latin typeface="Poppins Bold" panose="00000800000000000000" pitchFamily="2" charset="0"/>
                <a:cs typeface="Poppins Bold" panose="00000800000000000000" pitchFamily="2" charset="0"/>
              </a:rPr>
              <a:t>FAST</a:t>
            </a:r>
            <a:endParaRPr lang="en-GB" dirty="0">
              <a:latin typeface="Poppins Bold" panose="00000800000000000000" pitchFamily="2" charset="0"/>
              <a:cs typeface="Poppins Bold" panose="00000800000000000000" pitchFamily="2" charset="0"/>
            </a:endParaRPr>
          </a:p>
        </p:txBody>
      </p:sp>
      <p:sp>
        <p:nvSpPr>
          <p:cNvPr id="37" name="TextBox 36">
            <a:extLst>
              <a:ext uri="{FF2B5EF4-FFF2-40B4-BE49-F238E27FC236}">
                <a16:creationId xmlns:a16="http://schemas.microsoft.com/office/drawing/2014/main" id="{A99F65CA-B2CD-0E22-C9E1-CFA3BD46A256}"/>
              </a:ext>
            </a:extLst>
          </p:cNvPr>
          <p:cNvSpPr txBox="1"/>
          <p:nvPr/>
        </p:nvSpPr>
        <p:spPr>
          <a:xfrm>
            <a:off x="1590154" y="4657066"/>
            <a:ext cx="973343" cy="646331"/>
          </a:xfrm>
          <a:prstGeom prst="rect">
            <a:avLst/>
          </a:prstGeom>
          <a:noFill/>
        </p:spPr>
        <p:txBody>
          <a:bodyPr wrap="none" rtlCol="0">
            <a:spAutoFit/>
          </a:bodyPr>
          <a:lstStyle/>
          <a:p>
            <a:pPr algn="ctr"/>
            <a:r>
              <a:rPr lang="nl-BE" dirty="0">
                <a:latin typeface="Poppins Bold" panose="00000800000000000000" pitchFamily="2" charset="0"/>
                <a:cs typeface="Poppins Bold" panose="00000800000000000000" pitchFamily="2" charset="0"/>
              </a:rPr>
              <a:t>CLIENT</a:t>
            </a:r>
          </a:p>
          <a:p>
            <a:pPr algn="ctr"/>
            <a:r>
              <a:rPr lang="nl-BE" dirty="0">
                <a:latin typeface="Poppins Bold" panose="00000800000000000000" pitchFamily="2" charset="0"/>
                <a:cs typeface="Poppins Bold" panose="00000800000000000000" pitchFamily="2" charset="0"/>
              </a:rPr>
              <a:t>DATA</a:t>
            </a:r>
            <a:endParaRPr lang="en-GB" dirty="0">
              <a:latin typeface="Poppins Bold" panose="00000800000000000000" pitchFamily="2" charset="0"/>
              <a:cs typeface="Poppins Bold" panose="00000800000000000000" pitchFamily="2" charset="0"/>
            </a:endParaRPr>
          </a:p>
        </p:txBody>
      </p:sp>
      <p:sp>
        <p:nvSpPr>
          <p:cNvPr id="38" name="TextBox 37">
            <a:extLst>
              <a:ext uri="{FF2B5EF4-FFF2-40B4-BE49-F238E27FC236}">
                <a16:creationId xmlns:a16="http://schemas.microsoft.com/office/drawing/2014/main" id="{EF934641-7FA9-8CD6-D41A-E9CDC78E30EA}"/>
              </a:ext>
            </a:extLst>
          </p:cNvPr>
          <p:cNvSpPr txBox="1"/>
          <p:nvPr/>
        </p:nvSpPr>
        <p:spPr>
          <a:xfrm>
            <a:off x="3310006" y="4682466"/>
            <a:ext cx="1646605" cy="646331"/>
          </a:xfrm>
          <a:prstGeom prst="rect">
            <a:avLst/>
          </a:prstGeom>
          <a:noFill/>
        </p:spPr>
        <p:txBody>
          <a:bodyPr wrap="none" rtlCol="0">
            <a:spAutoFit/>
          </a:bodyPr>
          <a:lstStyle/>
          <a:p>
            <a:pPr algn="ctr"/>
            <a:r>
              <a:rPr lang="nl-BE" dirty="0">
                <a:latin typeface="Poppins Bold" panose="00000800000000000000" pitchFamily="2" charset="0"/>
                <a:cs typeface="Poppins Bold" panose="00000800000000000000" pitchFamily="2" charset="0"/>
              </a:rPr>
              <a:t>ACTIONABLE</a:t>
            </a:r>
          </a:p>
          <a:p>
            <a:pPr algn="ctr"/>
            <a:r>
              <a:rPr lang="nl-BE" dirty="0">
                <a:latin typeface="Poppins Bold" panose="00000800000000000000" pitchFamily="2" charset="0"/>
                <a:cs typeface="Poppins Bold" panose="00000800000000000000" pitchFamily="2" charset="0"/>
              </a:rPr>
              <a:t>INSIGHTS</a:t>
            </a:r>
            <a:endParaRPr lang="en-GB" dirty="0">
              <a:latin typeface="Poppins Bold" panose="00000800000000000000" pitchFamily="2" charset="0"/>
              <a:cs typeface="Poppins Bold" panose="00000800000000000000" pitchFamily="2" charset="0"/>
            </a:endParaRPr>
          </a:p>
        </p:txBody>
      </p:sp>
      <p:grpSp>
        <p:nvGrpSpPr>
          <p:cNvPr id="41" name="Group 40">
            <a:extLst>
              <a:ext uri="{FF2B5EF4-FFF2-40B4-BE49-F238E27FC236}">
                <a16:creationId xmlns:a16="http://schemas.microsoft.com/office/drawing/2014/main" id="{46D54B14-99F1-6915-41AF-E6BE98BEB897}"/>
              </a:ext>
            </a:extLst>
          </p:cNvPr>
          <p:cNvGrpSpPr/>
          <p:nvPr/>
        </p:nvGrpSpPr>
        <p:grpSpPr>
          <a:xfrm rot="20396012" flipH="1">
            <a:off x="1163376" y="2381343"/>
            <a:ext cx="1868128" cy="1619092"/>
            <a:chOff x="531830" y="-2469572"/>
            <a:chExt cx="1238194" cy="1568393"/>
          </a:xfrm>
          <a:solidFill>
            <a:schemeClr val="tx1"/>
          </a:solidFill>
        </p:grpSpPr>
        <p:sp>
          <p:nvSpPr>
            <p:cNvPr id="42" name="Arrow: Curved Up 41">
              <a:extLst>
                <a:ext uri="{FF2B5EF4-FFF2-40B4-BE49-F238E27FC236}">
                  <a16:creationId xmlns:a16="http://schemas.microsoft.com/office/drawing/2014/main" id="{90781861-AE2E-8549-9946-C7406F797BDA}"/>
                </a:ext>
              </a:extLst>
            </p:cNvPr>
            <p:cNvSpPr/>
            <p:nvPr/>
          </p:nvSpPr>
          <p:spPr>
            <a:xfrm>
              <a:off x="553872" y="-1632699"/>
              <a:ext cx="1216152" cy="731520"/>
            </a:xfrm>
            <a:prstGeom prst="curvedUpArrow">
              <a:avLst>
                <a:gd name="adj1" fmla="val 15067"/>
                <a:gd name="adj2" fmla="val 24649"/>
                <a:gd name="adj3" fmla="val 25000"/>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Arrow: Curved Down 42">
              <a:extLst>
                <a:ext uri="{FF2B5EF4-FFF2-40B4-BE49-F238E27FC236}">
                  <a16:creationId xmlns:a16="http://schemas.microsoft.com/office/drawing/2014/main" id="{0EA33E50-48A8-2DAA-D7DE-843045049DE0}"/>
                </a:ext>
              </a:extLst>
            </p:cNvPr>
            <p:cNvSpPr/>
            <p:nvPr/>
          </p:nvSpPr>
          <p:spPr>
            <a:xfrm flipH="1">
              <a:off x="531830" y="-2469572"/>
              <a:ext cx="1216152" cy="731520"/>
            </a:xfrm>
            <a:prstGeom prst="curvedDownArrow">
              <a:avLst>
                <a:gd name="adj1" fmla="val 11756"/>
                <a:gd name="adj2" fmla="val 23935"/>
                <a:gd name="adj3" fmla="val 25000"/>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4" name="Group 43">
            <a:extLst>
              <a:ext uri="{FF2B5EF4-FFF2-40B4-BE49-F238E27FC236}">
                <a16:creationId xmlns:a16="http://schemas.microsoft.com/office/drawing/2014/main" id="{E63BB4F0-F9C0-88B3-EB7C-F8DEEC4F0953}"/>
              </a:ext>
            </a:extLst>
          </p:cNvPr>
          <p:cNvGrpSpPr/>
          <p:nvPr/>
        </p:nvGrpSpPr>
        <p:grpSpPr>
          <a:xfrm rot="20396012" flipH="1">
            <a:off x="3220645" y="2381344"/>
            <a:ext cx="1868128" cy="1619092"/>
            <a:chOff x="531830" y="-2469572"/>
            <a:chExt cx="1238194" cy="1568393"/>
          </a:xfrm>
          <a:solidFill>
            <a:schemeClr val="tx1"/>
          </a:solidFill>
        </p:grpSpPr>
        <p:sp>
          <p:nvSpPr>
            <p:cNvPr id="45" name="Arrow: Curved Up 44">
              <a:extLst>
                <a:ext uri="{FF2B5EF4-FFF2-40B4-BE49-F238E27FC236}">
                  <a16:creationId xmlns:a16="http://schemas.microsoft.com/office/drawing/2014/main" id="{C7E5B623-EDC2-A4A5-544E-FC275B8C7C90}"/>
                </a:ext>
              </a:extLst>
            </p:cNvPr>
            <p:cNvSpPr/>
            <p:nvPr/>
          </p:nvSpPr>
          <p:spPr>
            <a:xfrm>
              <a:off x="553872" y="-1632699"/>
              <a:ext cx="1216152" cy="731520"/>
            </a:xfrm>
            <a:prstGeom prst="curvedUpArrow">
              <a:avLst>
                <a:gd name="adj1" fmla="val 15067"/>
                <a:gd name="adj2" fmla="val 24649"/>
                <a:gd name="adj3" fmla="val 25000"/>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Arrow: Curved Down 45">
              <a:extLst>
                <a:ext uri="{FF2B5EF4-FFF2-40B4-BE49-F238E27FC236}">
                  <a16:creationId xmlns:a16="http://schemas.microsoft.com/office/drawing/2014/main" id="{4F84A4B3-64B2-8D56-E7C1-E75C80481F7C}"/>
                </a:ext>
              </a:extLst>
            </p:cNvPr>
            <p:cNvSpPr/>
            <p:nvPr/>
          </p:nvSpPr>
          <p:spPr>
            <a:xfrm flipH="1">
              <a:off x="531830" y="-2469572"/>
              <a:ext cx="1216152" cy="731520"/>
            </a:xfrm>
            <a:prstGeom prst="curvedDownArrow">
              <a:avLst>
                <a:gd name="adj1" fmla="val 11756"/>
                <a:gd name="adj2" fmla="val 23935"/>
                <a:gd name="adj3" fmla="val 25000"/>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7" name="Group 46">
            <a:extLst>
              <a:ext uri="{FF2B5EF4-FFF2-40B4-BE49-F238E27FC236}">
                <a16:creationId xmlns:a16="http://schemas.microsoft.com/office/drawing/2014/main" id="{FAC5D69F-99DE-1DFB-F54A-F9A36B5048E0}"/>
              </a:ext>
            </a:extLst>
          </p:cNvPr>
          <p:cNvGrpSpPr/>
          <p:nvPr/>
        </p:nvGrpSpPr>
        <p:grpSpPr>
          <a:xfrm rot="20396012" flipH="1">
            <a:off x="3220646" y="4158275"/>
            <a:ext cx="1868128" cy="1619092"/>
            <a:chOff x="531830" y="-2469572"/>
            <a:chExt cx="1238194" cy="1568393"/>
          </a:xfrm>
          <a:solidFill>
            <a:schemeClr val="tx1"/>
          </a:solidFill>
        </p:grpSpPr>
        <p:sp>
          <p:nvSpPr>
            <p:cNvPr id="48" name="Arrow: Curved Up 47">
              <a:extLst>
                <a:ext uri="{FF2B5EF4-FFF2-40B4-BE49-F238E27FC236}">
                  <a16:creationId xmlns:a16="http://schemas.microsoft.com/office/drawing/2014/main" id="{837E3D9E-5A28-179B-76A2-F7B8127FE28E}"/>
                </a:ext>
              </a:extLst>
            </p:cNvPr>
            <p:cNvSpPr/>
            <p:nvPr/>
          </p:nvSpPr>
          <p:spPr>
            <a:xfrm>
              <a:off x="553872" y="-1632699"/>
              <a:ext cx="1216152" cy="731520"/>
            </a:xfrm>
            <a:prstGeom prst="curvedUpArrow">
              <a:avLst>
                <a:gd name="adj1" fmla="val 15067"/>
                <a:gd name="adj2" fmla="val 24649"/>
                <a:gd name="adj3" fmla="val 25000"/>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Arrow: Curved Down 48">
              <a:extLst>
                <a:ext uri="{FF2B5EF4-FFF2-40B4-BE49-F238E27FC236}">
                  <a16:creationId xmlns:a16="http://schemas.microsoft.com/office/drawing/2014/main" id="{A6BAC8FA-6817-0B8B-6CDB-FFD0AAF2AFE2}"/>
                </a:ext>
              </a:extLst>
            </p:cNvPr>
            <p:cNvSpPr/>
            <p:nvPr/>
          </p:nvSpPr>
          <p:spPr>
            <a:xfrm flipH="1">
              <a:off x="531830" y="-2469572"/>
              <a:ext cx="1216152" cy="731520"/>
            </a:xfrm>
            <a:prstGeom prst="curvedDownArrow">
              <a:avLst>
                <a:gd name="adj1" fmla="val 11756"/>
                <a:gd name="adj2" fmla="val 23935"/>
                <a:gd name="adj3" fmla="val 25000"/>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50" name="Picture 6" descr="Dolce Gusto Logo PNG Vector (AI) Free Download">
            <a:extLst>
              <a:ext uri="{FF2B5EF4-FFF2-40B4-BE49-F238E27FC236}">
                <a16:creationId xmlns:a16="http://schemas.microsoft.com/office/drawing/2014/main" id="{BE6DAE3B-1B1B-8CB9-7316-16F759B193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084" y="198256"/>
            <a:ext cx="1291719" cy="127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9696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GroupM Template 2023">
  <a:themeElements>
    <a:clrScheme name="Custom 1">
      <a:dk1>
        <a:srgbClr val="FFFFFF"/>
      </a:dk1>
      <a:lt1>
        <a:srgbClr val="0A2756"/>
      </a:lt1>
      <a:dk2>
        <a:srgbClr val="0A2756"/>
      </a:dk2>
      <a:lt2>
        <a:srgbClr val="FFFFFF"/>
      </a:lt2>
      <a:accent1>
        <a:srgbClr val="0080FF"/>
      </a:accent1>
      <a:accent2>
        <a:srgbClr val="00B5B1"/>
      </a:accent2>
      <a:accent3>
        <a:srgbClr val="FFA800"/>
      </a:accent3>
      <a:accent4>
        <a:srgbClr val="EF5B2B"/>
      </a:accent4>
      <a:accent5>
        <a:srgbClr val="00FFB3"/>
      </a:accent5>
      <a:accent6>
        <a:srgbClr val="F2F2F2"/>
      </a:accent6>
      <a:hlink>
        <a:srgbClr val="0080FF"/>
      </a:hlink>
      <a:folHlink>
        <a:srgbClr val="00B5B1"/>
      </a:folHlink>
    </a:clrScheme>
    <a:fontScheme name="GroupM">
      <a:majorFont>
        <a:latin typeface="Poppins Light"/>
        <a:ea typeface=""/>
        <a:cs typeface=""/>
      </a:majorFont>
      <a:minorFont>
        <a:latin typeface="Poppins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32947F9-5592-4A2E-AEF5-745E641123F6}">
  <we:reference id="wa200005566" version="3.0.0.3" store="en-US" storeType="OMEX"/>
  <we:alternateReferences>
    <we:reference id="wa200005566" version="3.0.0.3"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775D01A987AD4AB40C8D5BF77ED3E3" ma:contentTypeVersion="19" ma:contentTypeDescription="Create a new document." ma:contentTypeScope="" ma:versionID="e2511bb2e4f41f062596813ddf450e4b">
  <xsd:schema xmlns:xsd="http://www.w3.org/2001/XMLSchema" xmlns:xs="http://www.w3.org/2001/XMLSchema" xmlns:p="http://schemas.microsoft.com/office/2006/metadata/properties" xmlns:ns2="5e6b765b-fab2-4e5f-850f-540160d0827e" xmlns:ns3="3360c4e0-bee6-4bf3-a092-881320facd1f" targetNamespace="http://schemas.microsoft.com/office/2006/metadata/properties" ma:root="true" ma:fieldsID="ffed2eaff294d2cd3b1f9514fe180e32" ns2:_="" ns3:_="">
    <xsd:import namespace="5e6b765b-fab2-4e5f-850f-540160d0827e"/>
    <xsd:import namespace="3360c4e0-bee6-4bf3-a092-881320facd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ArchiverLink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6b765b-fab2-4e5f-850f-540160d082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8c6112-a551-416c-b446-07c3fc3d0d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ArchiverLinkFileType" ma:index="26" nillable="true" ma:displayName="ArchiverLinkFileType" ma:hidden="true" ma:internalName="ArchiverLinkFileTyp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60c4e0-bee6-4bf3-a092-881320facd1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7598401-6ca7-49c7-bf7a-007a8c4cf8d5}" ma:internalName="TaxCatchAll" ma:showField="CatchAllData" ma:web="3360c4e0-bee6-4bf3-a092-881320facd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e6b765b-fab2-4e5f-850f-540160d0827e">
      <Terms xmlns="http://schemas.microsoft.com/office/infopath/2007/PartnerControls"/>
    </lcf76f155ced4ddcb4097134ff3c332f>
    <TaxCatchAll xmlns="3360c4e0-bee6-4bf3-a092-881320facd1f" xsi:nil="true"/>
    <SharedWithUsers xmlns="3360c4e0-bee6-4bf3-a092-881320facd1f">
      <UserInfo>
        <DisplayName>Jill Martin</DisplayName>
        <AccountId>27</AccountId>
        <AccountType/>
      </UserInfo>
      <UserInfo>
        <DisplayName>Ian Atkinson</DisplayName>
        <AccountId>20574</AccountId>
        <AccountType/>
      </UserInfo>
    </SharedWithUsers>
    <ArchiverLinkFileType xmlns="5e6b765b-fab2-4e5f-850f-540160d0827e" xsi:nil="true"/>
  </documentManagement>
</p:properties>
</file>

<file path=customXml/itemProps1.xml><?xml version="1.0" encoding="utf-8"?>
<ds:datastoreItem xmlns:ds="http://schemas.openxmlformats.org/officeDocument/2006/customXml" ds:itemID="{94828847-D676-4ADB-A836-6C36880AC7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6b765b-fab2-4e5f-850f-540160d0827e"/>
    <ds:schemaRef ds:uri="3360c4e0-bee6-4bf3-a092-881320facd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580FF8-BC46-4CCC-9AE7-9B45C51CD40C}">
  <ds:schemaRefs>
    <ds:schemaRef ds:uri="http://schemas.microsoft.com/sharepoint/v3/contenttype/forms"/>
  </ds:schemaRefs>
</ds:datastoreItem>
</file>

<file path=customXml/itemProps3.xml><?xml version="1.0" encoding="utf-8"?>
<ds:datastoreItem xmlns:ds="http://schemas.openxmlformats.org/officeDocument/2006/customXml" ds:itemID="{E35C5F55-B7E8-47F4-A9E0-56E1919B1742}">
  <ds:schemaRefs>
    <ds:schemaRef ds:uri="http://schemas.microsoft.com/office/2006/documentManagement/types"/>
    <ds:schemaRef ds:uri="http://schemas.microsoft.com/office/infopath/2007/PartnerControls"/>
    <ds:schemaRef ds:uri="http://purl.org/dc/elements/1.1/"/>
    <ds:schemaRef ds:uri="http://purl.org/dc/terms/"/>
    <ds:schemaRef ds:uri="http://schemas.openxmlformats.org/package/2006/metadata/core-properties"/>
    <ds:schemaRef ds:uri="http://www.w3.org/XML/1998/namespace"/>
    <ds:schemaRef ds:uri="3360c4e0-bee6-4bf3-a092-881320facd1f"/>
    <ds:schemaRef ds:uri="5e6b765b-fab2-4e5f-850f-540160d0827e"/>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815</TotalTime>
  <Words>806</Words>
  <Application>Microsoft Office PowerPoint</Application>
  <PresentationFormat>Widescreen</PresentationFormat>
  <Paragraphs>132</Paragraphs>
  <Slides>12</Slides>
  <Notes>11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Arial</vt:lpstr>
      <vt:lpstr>Calibri</vt:lpstr>
      <vt:lpstr>Georgia</vt:lpstr>
      <vt:lpstr>Noto Serif</vt:lpstr>
      <vt:lpstr>Poppins</vt:lpstr>
      <vt:lpstr>Poppins Bold</vt:lpstr>
      <vt:lpstr>Poppins ExtraBold</vt:lpstr>
      <vt:lpstr>Poppins Light</vt:lpstr>
      <vt:lpstr>Poppins Medium</vt:lpstr>
      <vt:lpstr>Poppins Regular</vt:lpstr>
      <vt:lpstr>WPP</vt:lpstr>
      <vt:lpstr>GroupM Template 2023</vt:lpstr>
      <vt:lpstr>This case is about operational transformation.   tackled one of the industry’s longest-standing problems: SEO and SEA working in isolation and fixed it structurally.  It changed the way people think. From protecting budgets to protecting outcomes.    From guessing to knowing.   From silos to synergy.   </vt:lpstr>
      <vt:lpstr>The Challenge… …the industry has consistently failed to solve, structurally.   We’ve seen SEA/SEO client-specific hacks for decades. Even some noteworthy cases.. 👏🏻🎩  But none so far that could easily scale across other clients or campaigns.  Structural and psychological barriers have prevented real integration  (on both agency &amp; client side)   With AI on the rise and search expanding across networks, how could we hope to survive if we still hadn’t solved this?</vt:lpstr>
      <vt:lpstr>We’ve cracked the code to make it fast &amp;  scalable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 the groupm IntegratedSearch            dashboard</vt:lpstr>
      <vt:lpstr>Thank-you for your time!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Dexie Denis</cp:lastModifiedBy>
  <cp:revision>43</cp:revision>
  <dcterms:created xsi:type="dcterms:W3CDTF">2023-08-23T07:58:35Z</dcterms:created>
  <dcterms:modified xsi:type="dcterms:W3CDTF">2025-05-09T00:29:45Z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0x01010099775D01A987AD4AB40C8D5BF77ED3E3</vt:lpwstr>
  </property>
  <property fmtid="{D5CDD505-2E9C-101B-9397-08002B2CF9AE}" pid="3" name="MediaServiceImageTags">
    <vt:lpwstr/>
  </property>
</Properties>
</file>