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732" r:id="rId5"/>
  </p:sldMasterIdLst>
  <p:notesMasterIdLst>
    <p:notesMasterId r:id="rId12"/>
  </p:notesMasterIdLst>
  <p:sldIdLst>
    <p:sldId id="336" r:id="rId6"/>
    <p:sldId id="2147483587" r:id="rId7"/>
    <p:sldId id="2147483589" r:id="rId8"/>
    <p:sldId id="2147483592" r:id="rId9"/>
    <p:sldId id="2147483590" r:id="rId10"/>
    <p:sldId id="214748359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DCDB"/>
    <a:srgbClr val="FDE1AB"/>
    <a:srgbClr val="FCCE79"/>
    <a:srgbClr val="FBBC46"/>
    <a:srgbClr val="B6C2EE"/>
    <a:srgbClr val="8B9DE5"/>
    <a:srgbClr val="5F78DB"/>
    <a:srgbClr val="C6F4F4"/>
    <a:srgbClr val="A4EEEE"/>
    <a:srgbClr val="82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6BC62-E348-48FB-9F45-5A5CD098CA9E}" v="1921" dt="2025-05-13T10:12:33.959"/>
    <p1510:client id="{F1287592-B335-414F-8F67-C8A2A1B2E3A1}" v="1044" dt="2025-05-13T16:28:24.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62" y="-5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ouk Van Campenhout" userId="00de7357-c10f-47b7-9e0a-27529d611cbc" providerId="ADAL" clId="{F1287592-B335-414F-8F67-C8A2A1B2E3A1}"/>
    <pc:docChg chg="undo custSel addSld delSld modSld delSection modSection">
      <pc:chgData name="Anouk Van Campenhout" userId="00de7357-c10f-47b7-9e0a-27529d611cbc" providerId="ADAL" clId="{F1287592-B335-414F-8F67-C8A2A1B2E3A1}" dt="2025-05-13T16:28:24.693" v="2871" actId="20577"/>
      <pc:docMkLst>
        <pc:docMk/>
      </pc:docMkLst>
      <pc:sldChg chg="del">
        <pc:chgData name="Anouk Van Campenhout" userId="00de7357-c10f-47b7-9e0a-27529d611cbc" providerId="ADAL" clId="{F1287592-B335-414F-8F67-C8A2A1B2E3A1}" dt="2025-05-13T09:57:54.708" v="2818" actId="47"/>
        <pc:sldMkLst>
          <pc:docMk/>
          <pc:sldMk cId="2576255998" sldId="258"/>
        </pc:sldMkLst>
      </pc:sldChg>
      <pc:sldChg chg="del">
        <pc:chgData name="Anouk Van Campenhout" userId="00de7357-c10f-47b7-9e0a-27529d611cbc" providerId="ADAL" clId="{F1287592-B335-414F-8F67-C8A2A1B2E3A1}" dt="2025-05-13T09:57:54.708" v="2818" actId="47"/>
        <pc:sldMkLst>
          <pc:docMk/>
          <pc:sldMk cId="1070184184" sldId="260"/>
        </pc:sldMkLst>
      </pc:sldChg>
      <pc:sldChg chg="del">
        <pc:chgData name="Anouk Van Campenhout" userId="00de7357-c10f-47b7-9e0a-27529d611cbc" providerId="ADAL" clId="{F1287592-B335-414F-8F67-C8A2A1B2E3A1}" dt="2025-05-13T09:57:54.708" v="2818" actId="47"/>
        <pc:sldMkLst>
          <pc:docMk/>
          <pc:sldMk cId="3775237827" sldId="264"/>
        </pc:sldMkLst>
      </pc:sldChg>
      <pc:sldChg chg="del">
        <pc:chgData name="Anouk Van Campenhout" userId="00de7357-c10f-47b7-9e0a-27529d611cbc" providerId="ADAL" clId="{F1287592-B335-414F-8F67-C8A2A1B2E3A1}" dt="2025-05-13T09:57:54.708" v="2818" actId="47"/>
        <pc:sldMkLst>
          <pc:docMk/>
          <pc:sldMk cId="2216454110" sldId="265"/>
        </pc:sldMkLst>
      </pc:sldChg>
      <pc:sldChg chg="del">
        <pc:chgData name="Anouk Van Campenhout" userId="00de7357-c10f-47b7-9e0a-27529d611cbc" providerId="ADAL" clId="{F1287592-B335-414F-8F67-C8A2A1B2E3A1}" dt="2025-05-13T09:57:54.708" v="2818" actId="47"/>
        <pc:sldMkLst>
          <pc:docMk/>
          <pc:sldMk cId="2108384577" sldId="266"/>
        </pc:sldMkLst>
      </pc:sldChg>
      <pc:sldChg chg="del">
        <pc:chgData name="Anouk Van Campenhout" userId="00de7357-c10f-47b7-9e0a-27529d611cbc" providerId="ADAL" clId="{F1287592-B335-414F-8F67-C8A2A1B2E3A1}" dt="2025-05-13T09:57:54.708" v="2818" actId="47"/>
        <pc:sldMkLst>
          <pc:docMk/>
          <pc:sldMk cId="1381078862" sldId="274"/>
        </pc:sldMkLst>
      </pc:sldChg>
      <pc:sldChg chg="del">
        <pc:chgData name="Anouk Van Campenhout" userId="00de7357-c10f-47b7-9e0a-27529d611cbc" providerId="ADAL" clId="{F1287592-B335-414F-8F67-C8A2A1B2E3A1}" dt="2025-05-13T09:57:54.708" v="2818" actId="47"/>
        <pc:sldMkLst>
          <pc:docMk/>
          <pc:sldMk cId="237364337" sldId="277"/>
        </pc:sldMkLst>
      </pc:sldChg>
      <pc:sldChg chg="del">
        <pc:chgData name="Anouk Van Campenhout" userId="00de7357-c10f-47b7-9e0a-27529d611cbc" providerId="ADAL" clId="{F1287592-B335-414F-8F67-C8A2A1B2E3A1}" dt="2025-05-13T09:57:54.708" v="2818" actId="47"/>
        <pc:sldMkLst>
          <pc:docMk/>
          <pc:sldMk cId="2045931002" sldId="281"/>
        </pc:sldMkLst>
      </pc:sldChg>
      <pc:sldChg chg="del">
        <pc:chgData name="Anouk Van Campenhout" userId="00de7357-c10f-47b7-9e0a-27529d611cbc" providerId="ADAL" clId="{F1287592-B335-414F-8F67-C8A2A1B2E3A1}" dt="2025-05-13T09:57:54.708" v="2818" actId="47"/>
        <pc:sldMkLst>
          <pc:docMk/>
          <pc:sldMk cId="2706184834" sldId="282"/>
        </pc:sldMkLst>
      </pc:sldChg>
      <pc:sldChg chg="del">
        <pc:chgData name="Anouk Van Campenhout" userId="00de7357-c10f-47b7-9e0a-27529d611cbc" providerId="ADAL" clId="{F1287592-B335-414F-8F67-C8A2A1B2E3A1}" dt="2025-05-13T09:57:54.708" v="2818" actId="47"/>
        <pc:sldMkLst>
          <pc:docMk/>
          <pc:sldMk cId="3937462161" sldId="284"/>
        </pc:sldMkLst>
      </pc:sldChg>
      <pc:sldChg chg="del">
        <pc:chgData name="Anouk Van Campenhout" userId="00de7357-c10f-47b7-9e0a-27529d611cbc" providerId="ADAL" clId="{F1287592-B335-414F-8F67-C8A2A1B2E3A1}" dt="2025-05-13T09:57:54.708" v="2818" actId="47"/>
        <pc:sldMkLst>
          <pc:docMk/>
          <pc:sldMk cId="2974365747" sldId="294"/>
        </pc:sldMkLst>
      </pc:sldChg>
      <pc:sldChg chg="del">
        <pc:chgData name="Anouk Van Campenhout" userId="00de7357-c10f-47b7-9e0a-27529d611cbc" providerId="ADAL" clId="{F1287592-B335-414F-8F67-C8A2A1B2E3A1}" dt="2025-05-13T09:57:54.708" v="2818" actId="47"/>
        <pc:sldMkLst>
          <pc:docMk/>
          <pc:sldMk cId="1779080299" sldId="304"/>
        </pc:sldMkLst>
      </pc:sldChg>
      <pc:sldChg chg="del">
        <pc:chgData name="Anouk Van Campenhout" userId="00de7357-c10f-47b7-9e0a-27529d611cbc" providerId="ADAL" clId="{F1287592-B335-414F-8F67-C8A2A1B2E3A1}" dt="2025-05-13T09:57:54.708" v="2818" actId="47"/>
        <pc:sldMkLst>
          <pc:docMk/>
          <pc:sldMk cId="2777936628" sldId="305"/>
        </pc:sldMkLst>
      </pc:sldChg>
      <pc:sldChg chg="del">
        <pc:chgData name="Anouk Van Campenhout" userId="00de7357-c10f-47b7-9e0a-27529d611cbc" providerId="ADAL" clId="{F1287592-B335-414F-8F67-C8A2A1B2E3A1}" dt="2025-05-13T09:57:54.708" v="2818" actId="47"/>
        <pc:sldMkLst>
          <pc:docMk/>
          <pc:sldMk cId="962060461" sldId="306"/>
        </pc:sldMkLst>
      </pc:sldChg>
      <pc:sldChg chg="del">
        <pc:chgData name="Anouk Van Campenhout" userId="00de7357-c10f-47b7-9e0a-27529d611cbc" providerId="ADAL" clId="{F1287592-B335-414F-8F67-C8A2A1B2E3A1}" dt="2025-05-13T09:57:54.708" v="2818" actId="47"/>
        <pc:sldMkLst>
          <pc:docMk/>
          <pc:sldMk cId="1150718642" sldId="307"/>
        </pc:sldMkLst>
      </pc:sldChg>
      <pc:sldChg chg="del">
        <pc:chgData name="Anouk Van Campenhout" userId="00de7357-c10f-47b7-9e0a-27529d611cbc" providerId="ADAL" clId="{F1287592-B335-414F-8F67-C8A2A1B2E3A1}" dt="2025-05-13T09:57:54.708" v="2818" actId="47"/>
        <pc:sldMkLst>
          <pc:docMk/>
          <pc:sldMk cId="3929953816" sldId="308"/>
        </pc:sldMkLst>
      </pc:sldChg>
      <pc:sldChg chg="del">
        <pc:chgData name="Anouk Van Campenhout" userId="00de7357-c10f-47b7-9e0a-27529d611cbc" providerId="ADAL" clId="{F1287592-B335-414F-8F67-C8A2A1B2E3A1}" dt="2025-05-13T09:57:54.708" v="2818" actId="47"/>
        <pc:sldMkLst>
          <pc:docMk/>
          <pc:sldMk cId="3573373821" sldId="309"/>
        </pc:sldMkLst>
      </pc:sldChg>
      <pc:sldChg chg="del">
        <pc:chgData name="Anouk Van Campenhout" userId="00de7357-c10f-47b7-9e0a-27529d611cbc" providerId="ADAL" clId="{F1287592-B335-414F-8F67-C8A2A1B2E3A1}" dt="2025-05-13T09:57:54.708" v="2818" actId="47"/>
        <pc:sldMkLst>
          <pc:docMk/>
          <pc:sldMk cId="3407439264" sldId="310"/>
        </pc:sldMkLst>
      </pc:sldChg>
      <pc:sldChg chg="del">
        <pc:chgData name="Anouk Van Campenhout" userId="00de7357-c10f-47b7-9e0a-27529d611cbc" providerId="ADAL" clId="{F1287592-B335-414F-8F67-C8A2A1B2E3A1}" dt="2025-05-13T09:57:54.708" v="2818" actId="47"/>
        <pc:sldMkLst>
          <pc:docMk/>
          <pc:sldMk cId="3117991702" sldId="322"/>
        </pc:sldMkLst>
      </pc:sldChg>
      <pc:sldChg chg="del">
        <pc:chgData name="Anouk Van Campenhout" userId="00de7357-c10f-47b7-9e0a-27529d611cbc" providerId="ADAL" clId="{F1287592-B335-414F-8F67-C8A2A1B2E3A1}" dt="2025-05-13T09:57:54.708" v="2818" actId="47"/>
        <pc:sldMkLst>
          <pc:docMk/>
          <pc:sldMk cId="1821379186" sldId="323"/>
        </pc:sldMkLst>
      </pc:sldChg>
      <pc:sldChg chg="del">
        <pc:chgData name="Anouk Van Campenhout" userId="00de7357-c10f-47b7-9e0a-27529d611cbc" providerId="ADAL" clId="{F1287592-B335-414F-8F67-C8A2A1B2E3A1}" dt="2025-05-13T09:57:54.708" v="2818" actId="47"/>
        <pc:sldMkLst>
          <pc:docMk/>
          <pc:sldMk cId="3365188580" sldId="327"/>
        </pc:sldMkLst>
      </pc:sldChg>
      <pc:sldChg chg="modSp add mod">
        <pc:chgData name="Anouk Van Campenhout" userId="00de7357-c10f-47b7-9e0a-27529d611cbc" providerId="ADAL" clId="{F1287592-B335-414F-8F67-C8A2A1B2E3A1}" dt="2025-05-12T04:43:47.055" v="1407" actId="20577"/>
        <pc:sldMkLst>
          <pc:docMk/>
          <pc:sldMk cId="2873119889" sldId="336"/>
        </pc:sldMkLst>
        <pc:spChg chg="mod">
          <ac:chgData name="Anouk Van Campenhout" userId="00de7357-c10f-47b7-9e0a-27529d611cbc" providerId="ADAL" clId="{F1287592-B335-414F-8F67-C8A2A1B2E3A1}" dt="2025-05-12T04:43:36.304" v="1397"/>
          <ac:spMkLst>
            <pc:docMk/>
            <pc:sldMk cId="2873119889" sldId="336"/>
            <ac:spMk id="5" creationId="{15248E64-DE81-6F5A-B365-8ABD0A369D7F}"/>
          </ac:spMkLst>
        </pc:spChg>
        <pc:spChg chg="mod">
          <ac:chgData name="Anouk Van Campenhout" userId="00de7357-c10f-47b7-9e0a-27529d611cbc" providerId="ADAL" clId="{F1287592-B335-414F-8F67-C8A2A1B2E3A1}" dt="2025-05-12T04:43:47.055" v="1407" actId="20577"/>
          <ac:spMkLst>
            <pc:docMk/>
            <pc:sldMk cId="2873119889" sldId="336"/>
            <ac:spMk id="6" creationId="{B0D22EE0-F9E5-4900-014E-2CB41F0EA077}"/>
          </ac:spMkLst>
        </pc:spChg>
      </pc:sldChg>
      <pc:sldChg chg="del">
        <pc:chgData name="Anouk Van Campenhout" userId="00de7357-c10f-47b7-9e0a-27529d611cbc" providerId="ADAL" clId="{F1287592-B335-414F-8F67-C8A2A1B2E3A1}" dt="2025-05-12T12:42:44.049" v="2057" actId="47"/>
        <pc:sldMkLst>
          <pc:docMk/>
          <pc:sldMk cId="1315315057" sldId="347"/>
        </pc:sldMkLst>
      </pc:sldChg>
      <pc:sldChg chg="del">
        <pc:chgData name="Anouk Van Campenhout" userId="00de7357-c10f-47b7-9e0a-27529d611cbc" providerId="ADAL" clId="{F1287592-B335-414F-8F67-C8A2A1B2E3A1}" dt="2025-05-13T09:57:54.708" v="2818" actId="47"/>
        <pc:sldMkLst>
          <pc:docMk/>
          <pc:sldMk cId="3742278880" sldId="349"/>
        </pc:sldMkLst>
      </pc:sldChg>
      <pc:sldChg chg="del">
        <pc:chgData name="Anouk Van Campenhout" userId="00de7357-c10f-47b7-9e0a-27529d611cbc" providerId="ADAL" clId="{F1287592-B335-414F-8F67-C8A2A1B2E3A1}" dt="2025-05-13T09:57:54.708" v="2818" actId="47"/>
        <pc:sldMkLst>
          <pc:docMk/>
          <pc:sldMk cId="1356236090" sldId="350"/>
        </pc:sldMkLst>
      </pc:sldChg>
      <pc:sldChg chg="del">
        <pc:chgData name="Anouk Van Campenhout" userId="00de7357-c10f-47b7-9e0a-27529d611cbc" providerId="ADAL" clId="{F1287592-B335-414F-8F67-C8A2A1B2E3A1}" dt="2025-05-12T12:42:44.625" v="2058" actId="47"/>
        <pc:sldMkLst>
          <pc:docMk/>
          <pc:sldMk cId="2882588479" sldId="385"/>
        </pc:sldMkLst>
      </pc:sldChg>
      <pc:sldChg chg="del">
        <pc:chgData name="Anouk Van Campenhout" userId="00de7357-c10f-47b7-9e0a-27529d611cbc" providerId="ADAL" clId="{F1287592-B335-414F-8F67-C8A2A1B2E3A1}" dt="2025-05-13T09:57:54.708" v="2818" actId="47"/>
        <pc:sldMkLst>
          <pc:docMk/>
          <pc:sldMk cId="3738133561" sldId="386"/>
        </pc:sldMkLst>
      </pc:sldChg>
      <pc:sldChg chg="del">
        <pc:chgData name="Anouk Van Campenhout" userId="00de7357-c10f-47b7-9e0a-27529d611cbc" providerId="ADAL" clId="{F1287592-B335-414F-8F67-C8A2A1B2E3A1}" dt="2025-05-13T09:57:54.708" v="2818" actId="47"/>
        <pc:sldMkLst>
          <pc:docMk/>
          <pc:sldMk cId="1898777483" sldId="387"/>
        </pc:sldMkLst>
      </pc:sldChg>
      <pc:sldChg chg="modSp del mod">
        <pc:chgData name="Anouk Van Campenhout" userId="00de7357-c10f-47b7-9e0a-27529d611cbc" providerId="ADAL" clId="{F1287592-B335-414F-8F67-C8A2A1B2E3A1}" dt="2025-05-13T09:57:54.708" v="2818" actId="47"/>
        <pc:sldMkLst>
          <pc:docMk/>
          <pc:sldMk cId="1688924756" sldId="492"/>
        </pc:sldMkLst>
      </pc:sldChg>
      <pc:sldChg chg="addSp delSp modSp new del mod">
        <pc:chgData name="Anouk Van Campenhout" userId="00de7357-c10f-47b7-9e0a-27529d611cbc" providerId="ADAL" clId="{F1287592-B335-414F-8F67-C8A2A1B2E3A1}" dt="2025-05-13T09:57:54.708" v="2818" actId="47"/>
        <pc:sldMkLst>
          <pc:docMk/>
          <pc:sldMk cId="1498368009" sldId="493"/>
        </pc:sldMkLst>
      </pc:sldChg>
      <pc:sldChg chg="addSp modSp new del mod">
        <pc:chgData name="Anouk Van Campenhout" userId="00de7357-c10f-47b7-9e0a-27529d611cbc" providerId="ADAL" clId="{F1287592-B335-414F-8F67-C8A2A1B2E3A1}" dt="2025-05-13T09:57:54.708" v="2818" actId="47"/>
        <pc:sldMkLst>
          <pc:docMk/>
          <pc:sldMk cId="457462022" sldId="494"/>
        </pc:sldMkLst>
      </pc:sldChg>
      <pc:sldChg chg="modSp new del mod">
        <pc:chgData name="Anouk Van Campenhout" userId="00de7357-c10f-47b7-9e0a-27529d611cbc" providerId="ADAL" clId="{F1287592-B335-414F-8F67-C8A2A1B2E3A1}" dt="2025-05-13T09:57:54.708" v="2818" actId="47"/>
        <pc:sldMkLst>
          <pc:docMk/>
          <pc:sldMk cId="749667129" sldId="495"/>
        </pc:sldMkLst>
      </pc:sldChg>
      <pc:sldChg chg="addSp delSp modSp new del mod modClrScheme chgLayout">
        <pc:chgData name="Anouk Van Campenhout" userId="00de7357-c10f-47b7-9e0a-27529d611cbc" providerId="ADAL" clId="{F1287592-B335-414F-8F67-C8A2A1B2E3A1}" dt="2025-05-13T09:57:54.708" v="2818" actId="47"/>
        <pc:sldMkLst>
          <pc:docMk/>
          <pc:sldMk cId="175894389" sldId="496"/>
        </pc:sldMkLst>
      </pc:sldChg>
      <pc:sldChg chg="addSp delSp modSp new del mod modClrScheme chgLayout">
        <pc:chgData name="Anouk Van Campenhout" userId="00de7357-c10f-47b7-9e0a-27529d611cbc" providerId="ADAL" clId="{F1287592-B335-414F-8F67-C8A2A1B2E3A1}" dt="2025-05-13T09:57:54.708" v="2818" actId="47"/>
        <pc:sldMkLst>
          <pc:docMk/>
          <pc:sldMk cId="2450958718" sldId="497"/>
        </pc:sldMkLst>
      </pc:sldChg>
      <pc:sldChg chg="del">
        <pc:chgData name="Anouk Van Campenhout" userId="00de7357-c10f-47b7-9e0a-27529d611cbc" providerId="ADAL" clId="{F1287592-B335-414F-8F67-C8A2A1B2E3A1}" dt="2025-05-13T09:57:54.708" v="2818" actId="47"/>
        <pc:sldMkLst>
          <pc:docMk/>
          <pc:sldMk cId="410122720" sldId="498"/>
        </pc:sldMkLst>
      </pc:sldChg>
      <pc:sldChg chg="addSp delSp modSp add del mod modAnim">
        <pc:chgData name="Anouk Van Campenhout" userId="00de7357-c10f-47b7-9e0a-27529d611cbc" providerId="ADAL" clId="{F1287592-B335-414F-8F67-C8A2A1B2E3A1}" dt="2025-05-13T10:02:08.659" v="2845"/>
        <pc:sldMkLst>
          <pc:docMk/>
          <pc:sldMk cId="1323399538" sldId="2147483587"/>
        </pc:sldMkLst>
        <pc:spChg chg="del">
          <ac:chgData name="Anouk Van Campenhout" userId="00de7357-c10f-47b7-9e0a-27529d611cbc" providerId="ADAL" clId="{F1287592-B335-414F-8F67-C8A2A1B2E3A1}" dt="2025-05-12T16:14:20.472" v="2801" actId="478"/>
          <ac:spMkLst>
            <pc:docMk/>
            <pc:sldMk cId="1323399538" sldId="2147483587"/>
            <ac:spMk id="4" creationId="{7F0848C5-2DA6-4A82-7277-169A8F07D226}"/>
          </ac:spMkLst>
        </pc:spChg>
        <pc:spChg chg="mod">
          <ac:chgData name="Anouk Van Campenhout" userId="00de7357-c10f-47b7-9e0a-27529d611cbc" providerId="ADAL" clId="{F1287592-B335-414F-8F67-C8A2A1B2E3A1}" dt="2025-05-12T16:15:38.091" v="2817" actId="1076"/>
          <ac:spMkLst>
            <pc:docMk/>
            <pc:sldMk cId="1323399538" sldId="2147483587"/>
            <ac:spMk id="7" creationId="{5524E280-FF43-CB02-5A7B-47D0DB3D9B26}"/>
          </ac:spMkLst>
        </pc:spChg>
        <pc:spChg chg="add del mod">
          <ac:chgData name="Anouk Van Campenhout" userId="00de7357-c10f-47b7-9e0a-27529d611cbc" providerId="ADAL" clId="{F1287592-B335-414F-8F67-C8A2A1B2E3A1}" dt="2025-05-12T16:14:23.893" v="2802" actId="478"/>
          <ac:spMkLst>
            <pc:docMk/>
            <pc:sldMk cId="1323399538" sldId="2147483587"/>
            <ac:spMk id="8" creationId="{225ADEB8-CC5F-B96A-943F-1E0BA90EBDB9}"/>
          </ac:spMkLst>
        </pc:spChg>
        <pc:spChg chg="mod">
          <ac:chgData name="Anouk Van Campenhout" userId="00de7357-c10f-47b7-9e0a-27529d611cbc" providerId="ADAL" clId="{F1287592-B335-414F-8F67-C8A2A1B2E3A1}" dt="2025-05-13T10:01:44.987" v="2844" actId="1076"/>
          <ac:spMkLst>
            <pc:docMk/>
            <pc:sldMk cId="1323399538" sldId="2147483587"/>
            <ac:spMk id="10" creationId="{04AB1797-B1C6-5114-97F5-CBBF0F0A5432}"/>
          </ac:spMkLst>
        </pc:spChg>
        <pc:spChg chg="mod">
          <ac:chgData name="Anouk Van Campenhout" userId="00de7357-c10f-47b7-9e0a-27529d611cbc" providerId="ADAL" clId="{F1287592-B335-414F-8F67-C8A2A1B2E3A1}" dt="2025-05-12T04:45:45.226" v="1420" actId="20577"/>
          <ac:spMkLst>
            <pc:docMk/>
            <pc:sldMk cId="1323399538" sldId="2147483587"/>
            <ac:spMk id="14" creationId="{C86A7D61-4E2F-0E3C-563C-4F4AAC27DFA7}"/>
          </ac:spMkLst>
        </pc:spChg>
        <pc:picChg chg="mod">
          <ac:chgData name="Anouk Van Campenhout" userId="00de7357-c10f-47b7-9e0a-27529d611cbc" providerId="ADAL" clId="{F1287592-B335-414F-8F67-C8A2A1B2E3A1}" dt="2025-05-13T10:01:34.739" v="2840" actId="14100"/>
          <ac:picMkLst>
            <pc:docMk/>
            <pc:sldMk cId="1323399538" sldId="2147483587"/>
            <ac:picMk id="9" creationId="{098E1541-FD88-0478-3995-0CEBD7D8AFFF}"/>
          </ac:picMkLst>
        </pc:picChg>
        <pc:picChg chg="add mod ord">
          <ac:chgData name="Anouk Van Campenhout" userId="00de7357-c10f-47b7-9e0a-27529d611cbc" providerId="ADAL" clId="{F1287592-B335-414F-8F67-C8A2A1B2E3A1}" dt="2025-05-13T10:01:41.257" v="2843" actId="1076"/>
          <ac:picMkLst>
            <pc:docMk/>
            <pc:sldMk cId="1323399538" sldId="2147483587"/>
            <ac:picMk id="13" creationId="{DA2CD1D1-429E-6D86-5F42-747BD7C4A2F4}"/>
          </ac:picMkLst>
        </pc:picChg>
        <pc:picChg chg="del">
          <ac:chgData name="Anouk Van Campenhout" userId="00de7357-c10f-47b7-9e0a-27529d611cbc" providerId="ADAL" clId="{F1287592-B335-414F-8F67-C8A2A1B2E3A1}" dt="2025-05-13T09:59:56.722" v="2819" actId="478"/>
          <ac:picMkLst>
            <pc:docMk/>
            <pc:sldMk cId="1323399538" sldId="2147483587"/>
            <ac:picMk id="15" creationId="{DF080493-B548-F3A8-D8AE-5980AA9C0898}"/>
          </ac:picMkLst>
        </pc:picChg>
      </pc:sldChg>
      <pc:sldChg chg="addSp modSp new del mod">
        <pc:chgData name="Anouk Van Campenhout" userId="00de7357-c10f-47b7-9e0a-27529d611cbc" providerId="ADAL" clId="{F1287592-B335-414F-8F67-C8A2A1B2E3A1}" dt="2025-05-12T12:46:34.453" v="2119" actId="47"/>
        <pc:sldMkLst>
          <pc:docMk/>
          <pc:sldMk cId="2878280380" sldId="2147483588"/>
        </pc:sldMkLst>
        <pc:spChg chg="add mod">
          <ac:chgData name="Anouk Van Campenhout" userId="00de7357-c10f-47b7-9e0a-27529d611cbc" providerId="ADAL" clId="{F1287592-B335-414F-8F67-C8A2A1B2E3A1}" dt="2025-05-12T04:56:09.178" v="1465" actId="1036"/>
          <ac:spMkLst>
            <pc:docMk/>
            <pc:sldMk cId="2878280380" sldId="2147483588"/>
            <ac:spMk id="5" creationId="{37226CE2-488F-3CE9-FE12-C0A5D557C5D6}"/>
          </ac:spMkLst>
        </pc:spChg>
        <pc:spChg chg="add mod">
          <ac:chgData name="Anouk Van Campenhout" userId="00de7357-c10f-47b7-9e0a-27529d611cbc" providerId="ADAL" clId="{F1287592-B335-414F-8F67-C8A2A1B2E3A1}" dt="2025-05-12T04:56:09.178" v="1465" actId="1036"/>
          <ac:spMkLst>
            <pc:docMk/>
            <pc:sldMk cId="2878280380" sldId="2147483588"/>
            <ac:spMk id="6" creationId="{5A33E669-067E-28B9-2544-525D94718ECC}"/>
          </ac:spMkLst>
        </pc:spChg>
        <pc:spChg chg="add mod">
          <ac:chgData name="Anouk Van Campenhout" userId="00de7357-c10f-47b7-9e0a-27529d611cbc" providerId="ADAL" clId="{F1287592-B335-414F-8F67-C8A2A1B2E3A1}" dt="2025-05-12T04:57:12.294" v="1508" actId="1076"/>
          <ac:spMkLst>
            <pc:docMk/>
            <pc:sldMk cId="2878280380" sldId="2147483588"/>
            <ac:spMk id="9" creationId="{9D0F9E40-C73E-CFA4-A058-126D38B3AAC3}"/>
          </ac:spMkLst>
        </pc:spChg>
        <pc:spChg chg="add mod">
          <ac:chgData name="Anouk Van Campenhout" userId="00de7357-c10f-47b7-9e0a-27529d611cbc" providerId="ADAL" clId="{F1287592-B335-414F-8F67-C8A2A1B2E3A1}" dt="2025-05-12T04:56:38.774" v="1471"/>
          <ac:spMkLst>
            <pc:docMk/>
            <pc:sldMk cId="2878280380" sldId="2147483588"/>
            <ac:spMk id="11" creationId="{DA7A0B9F-34A1-9082-2D9D-F10A91E0D669}"/>
          </ac:spMkLst>
        </pc:spChg>
        <pc:spChg chg="add mod">
          <ac:chgData name="Anouk Van Campenhout" userId="00de7357-c10f-47b7-9e0a-27529d611cbc" providerId="ADAL" clId="{F1287592-B335-414F-8F67-C8A2A1B2E3A1}" dt="2025-05-12T04:56:53.921" v="1481" actId="20577"/>
          <ac:spMkLst>
            <pc:docMk/>
            <pc:sldMk cId="2878280380" sldId="2147483588"/>
            <ac:spMk id="12" creationId="{021D7696-B6EF-6E4F-D75E-4BC74FFE72A8}"/>
          </ac:spMkLst>
        </pc:spChg>
        <pc:cxnChg chg="add mod">
          <ac:chgData name="Anouk Van Campenhout" userId="00de7357-c10f-47b7-9e0a-27529d611cbc" providerId="ADAL" clId="{F1287592-B335-414F-8F67-C8A2A1B2E3A1}" dt="2025-05-12T04:56:09.178" v="1465" actId="1036"/>
          <ac:cxnSpMkLst>
            <pc:docMk/>
            <pc:sldMk cId="2878280380" sldId="2147483588"/>
            <ac:cxnSpMk id="8" creationId="{355CEA13-B59C-FC1F-E2F5-52AD1DEC8CBB}"/>
          </ac:cxnSpMkLst>
        </pc:cxnChg>
        <pc:cxnChg chg="add mod">
          <ac:chgData name="Anouk Van Campenhout" userId="00de7357-c10f-47b7-9e0a-27529d611cbc" providerId="ADAL" clId="{F1287592-B335-414F-8F67-C8A2A1B2E3A1}" dt="2025-05-12T04:56:17.177" v="1467" actId="1076"/>
          <ac:cxnSpMkLst>
            <pc:docMk/>
            <pc:sldMk cId="2878280380" sldId="2147483588"/>
            <ac:cxnSpMk id="10" creationId="{45C71EDD-9CF6-575C-02FC-83966441E6C5}"/>
          </ac:cxnSpMkLst>
        </pc:cxnChg>
        <pc:cxnChg chg="add mod">
          <ac:chgData name="Anouk Van Campenhout" userId="00de7357-c10f-47b7-9e0a-27529d611cbc" providerId="ADAL" clId="{F1287592-B335-414F-8F67-C8A2A1B2E3A1}" dt="2025-05-12T04:56:47.707" v="1473" actId="1076"/>
          <ac:cxnSpMkLst>
            <pc:docMk/>
            <pc:sldMk cId="2878280380" sldId="2147483588"/>
            <ac:cxnSpMk id="13" creationId="{6C3946DC-0903-0B3E-1BDA-D068028F02ED}"/>
          </ac:cxnSpMkLst>
        </pc:cxnChg>
      </pc:sldChg>
      <pc:sldChg chg="addSp delSp modSp add mod modAnim">
        <pc:chgData name="Anouk Van Campenhout" userId="00de7357-c10f-47b7-9e0a-27529d611cbc" providerId="ADAL" clId="{F1287592-B335-414F-8F67-C8A2A1B2E3A1}" dt="2025-05-12T16:09:58.957" v="2781"/>
        <pc:sldMkLst>
          <pc:docMk/>
          <pc:sldMk cId="460681906" sldId="2147483589"/>
        </pc:sldMkLst>
        <pc:spChg chg="mod">
          <ac:chgData name="Anouk Van Campenhout" userId="00de7357-c10f-47b7-9e0a-27529d611cbc" providerId="ADAL" clId="{F1287592-B335-414F-8F67-C8A2A1B2E3A1}" dt="2025-05-12T04:58:02.913" v="1604" actId="20577"/>
          <ac:spMkLst>
            <pc:docMk/>
            <pc:sldMk cId="460681906" sldId="2147483589"/>
            <ac:spMk id="2" creationId="{46C4FE4B-4FD7-36DA-F7A9-923F7999EDDF}"/>
          </ac:spMkLst>
        </pc:spChg>
        <pc:spChg chg="mod">
          <ac:chgData name="Anouk Van Campenhout" userId="00de7357-c10f-47b7-9e0a-27529d611cbc" providerId="ADAL" clId="{F1287592-B335-414F-8F67-C8A2A1B2E3A1}" dt="2025-05-12T04:57:37.625" v="1541" actId="20577"/>
          <ac:spMkLst>
            <pc:docMk/>
            <pc:sldMk cId="460681906" sldId="2147483589"/>
            <ac:spMk id="3" creationId="{B0817644-02A9-27C5-2EA1-D719DFAFB71E}"/>
          </ac:spMkLst>
        </pc:spChg>
        <pc:spChg chg="mod">
          <ac:chgData name="Anouk Van Campenhout" userId="00de7357-c10f-47b7-9e0a-27529d611cbc" providerId="ADAL" clId="{F1287592-B335-414F-8F67-C8A2A1B2E3A1}" dt="2025-05-12T14:01:36.003" v="2259" actId="1076"/>
          <ac:spMkLst>
            <pc:docMk/>
            <pc:sldMk cId="460681906" sldId="2147483589"/>
            <ac:spMk id="4" creationId="{5D3B6E26-435A-A401-0B3D-EE4A9D8FD99F}"/>
          </ac:spMkLst>
        </pc:spChg>
        <pc:spChg chg="del">
          <ac:chgData name="Anouk Van Campenhout" userId="00de7357-c10f-47b7-9e0a-27529d611cbc" providerId="ADAL" clId="{F1287592-B335-414F-8F67-C8A2A1B2E3A1}" dt="2025-05-12T04:58:13.090" v="1606" actId="478"/>
          <ac:spMkLst>
            <pc:docMk/>
            <pc:sldMk cId="460681906" sldId="2147483589"/>
            <ac:spMk id="5" creationId="{550FA6C9-8BA3-3A32-2A03-6347E18E51FE}"/>
          </ac:spMkLst>
        </pc:spChg>
        <pc:spChg chg="del">
          <ac:chgData name="Anouk Van Campenhout" userId="00de7357-c10f-47b7-9e0a-27529d611cbc" providerId="ADAL" clId="{F1287592-B335-414F-8F67-C8A2A1B2E3A1}" dt="2025-05-12T04:58:13.090" v="1606" actId="478"/>
          <ac:spMkLst>
            <pc:docMk/>
            <pc:sldMk cId="460681906" sldId="2147483589"/>
            <ac:spMk id="6" creationId="{39BAA1C9-C31E-8B48-AA8E-B991F1E0A977}"/>
          </ac:spMkLst>
        </pc:spChg>
        <pc:spChg chg="add mod">
          <ac:chgData name="Anouk Van Campenhout" userId="00de7357-c10f-47b7-9e0a-27529d611cbc" providerId="ADAL" clId="{F1287592-B335-414F-8F67-C8A2A1B2E3A1}" dt="2025-05-12T12:46:29.993" v="2118" actId="1076"/>
          <ac:spMkLst>
            <pc:docMk/>
            <pc:sldMk cId="460681906" sldId="2147483589"/>
            <ac:spMk id="7" creationId="{5E468610-E288-BEAD-5681-88A2369582E1}"/>
          </ac:spMkLst>
        </pc:spChg>
        <pc:spChg chg="del">
          <ac:chgData name="Anouk Van Campenhout" userId="00de7357-c10f-47b7-9e0a-27529d611cbc" providerId="ADAL" clId="{F1287592-B335-414F-8F67-C8A2A1B2E3A1}" dt="2025-05-12T04:58:10.870" v="1605" actId="478"/>
          <ac:spMkLst>
            <pc:docMk/>
            <pc:sldMk cId="460681906" sldId="2147483589"/>
            <ac:spMk id="9" creationId="{1CBC15EE-637F-4332-C61C-03F57F379B3B}"/>
          </ac:spMkLst>
        </pc:spChg>
        <pc:spChg chg="add mod">
          <ac:chgData name="Anouk Van Campenhout" userId="00de7357-c10f-47b7-9e0a-27529d611cbc" providerId="ADAL" clId="{F1287592-B335-414F-8F67-C8A2A1B2E3A1}" dt="2025-05-12T12:46:29.993" v="2118" actId="1076"/>
          <ac:spMkLst>
            <pc:docMk/>
            <pc:sldMk cId="460681906" sldId="2147483589"/>
            <ac:spMk id="11" creationId="{0CB86C26-595B-8AD3-D80E-8375498FD514}"/>
          </ac:spMkLst>
        </pc:spChg>
        <pc:spChg chg="del">
          <ac:chgData name="Anouk Van Campenhout" userId="00de7357-c10f-47b7-9e0a-27529d611cbc" providerId="ADAL" clId="{F1287592-B335-414F-8F67-C8A2A1B2E3A1}" dt="2025-05-12T04:58:13.090" v="1606" actId="478"/>
          <ac:spMkLst>
            <pc:docMk/>
            <pc:sldMk cId="460681906" sldId="2147483589"/>
            <ac:spMk id="12" creationId="{92281353-C01B-0769-085D-791B91AE441D}"/>
          </ac:spMkLst>
        </pc:spChg>
        <pc:spChg chg="add mod">
          <ac:chgData name="Anouk Van Campenhout" userId="00de7357-c10f-47b7-9e0a-27529d611cbc" providerId="ADAL" clId="{F1287592-B335-414F-8F67-C8A2A1B2E3A1}" dt="2025-05-12T12:46:29.993" v="2118" actId="1076"/>
          <ac:spMkLst>
            <pc:docMk/>
            <pc:sldMk cId="460681906" sldId="2147483589"/>
            <ac:spMk id="15" creationId="{3DE1B813-DD60-323F-2CDF-496ADBEC0C1E}"/>
          </ac:spMkLst>
        </pc:spChg>
        <pc:spChg chg="add mod">
          <ac:chgData name="Anouk Van Campenhout" userId="00de7357-c10f-47b7-9e0a-27529d611cbc" providerId="ADAL" clId="{F1287592-B335-414F-8F67-C8A2A1B2E3A1}" dt="2025-05-12T12:46:29.993" v="2118" actId="1076"/>
          <ac:spMkLst>
            <pc:docMk/>
            <pc:sldMk cId="460681906" sldId="2147483589"/>
            <ac:spMk id="17" creationId="{D1D7DE0F-A2EA-78D8-CFCE-498B63733111}"/>
          </ac:spMkLst>
        </pc:spChg>
        <pc:graphicFrameChg chg="mod">
          <ac:chgData name="Anouk Van Campenhout" userId="00de7357-c10f-47b7-9e0a-27529d611cbc" providerId="ADAL" clId="{F1287592-B335-414F-8F67-C8A2A1B2E3A1}" dt="2025-05-12T14:01:29.681" v="2258" actId="14100"/>
          <ac:graphicFrameMkLst>
            <pc:docMk/>
            <pc:sldMk cId="460681906" sldId="2147483589"/>
            <ac:graphicFrameMk id="5" creationId="{693A9D51-F594-6AF0-B45A-D1F1F5D5DE7A}"/>
          </ac:graphicFrameMkLst>
        </pc:graphicFrameChg>
        <pc:cxnChg chg="del">
          <ac:chgData name="Anouk Van Campenhout" userId="00de7357-c10f-47b7-9e0a-27529d611cbc" providerId="ADAL" clId="{F1287592-B335-414F-8F67-C8A2A1B2E3A1}" dt="2025-05-12T04:58:13.090" v="1606" actId="478"/>
          <ac:cxnSpMkLst>
            <pc:docMk/>
            <pc:sldMk cId="460681906" sldId="2147483589"/>
            <ac:cxnSpMk id="8" creationId="{1FEEA8D9-C337-5030-8F98-516C7DF4FBB3}"/>
          </ac:cxnSpMkLst>
        </pc:cxnChg>
        <pc:cxnChg chg="del">
          <ac:chgData name="Anouk Van Campenhout" userId="00de7357-c10f-47b7-9e0a-27529d611cbc" providerId="ADAL" clId="{F1287592-B335-414F-8F67-C8A2A1B2E3A1}" dt="2025-05-12T04:58:13.090" v="1606" actId="478"/>
          <ac:cxnSpMkLst>
            <pc:docMk/>
            <pc:sldMk cId="460681906" sldId="2147483589"/>
            <ac:cxnSpMk id="10" creationId="{C2AA8465-CED4-F89E-1F72-C7206DC98B6A}"/>
          </ac:cxnSpMkLst>
        </pc:cxnChg>
        <pc:cxnChg chg="del">
          <ac:chgData name="Anouk Van Campenhout" userId="00de7357-c10f-47b7-9e0a-27529d611cbc" providerId="ADAL" clId="{F1287592-B335-414F-8F67-C8A2A1B2E3A1}" dt="2025-05-12T04:58:13.090" v="1606" actId="478"/>
          <ac:cxnSpMkLst>
            <pc:docMk/>
            <pc:sldMk cId="460681906" sldId="2147483589"/>
            <ac:cxnSpMk id="13" creationId="{67B2AC0D-8FB7-4F82-7443-933BAC4B3BFE}"/>
          </ac:cxnSpMkLst>
        </pc:cxnChg>
        <pc:cxnChg chg="add mod">
          <ac:chgData name="Anouk Van Campenhout" userId="00de7357-c10f-47b7-9e0a-27529d611cbc" providerId="ADAL" clId="{F1287592-B335-414F-8F67-C8A2A1B2E3A1}" dt="2025-05-12T12:46:29.993" v="2118" actId="1076"/>
          <ac:cxnSpMkLst>
            <pc:docMk/>
            <pc:sldMk cId="460681906" sldId="2147483589"/>
            <ac:cxnSpMk id="14" creationId="{3080EFF2-6174-BAD4-D5CA-3144C21D7754}"/>
          </ac:cxnSpMkLst>
        </pc:cxnChg>
        <pc:cxnChg chg="add mod">
          <ac:chgData name="Anouk Van Campenhout" userId="00de7357-c10f-47b7-9e0a-27529d611cbc" providerId="ADAL" clId="{F1287592-B335-414F-8F67-C8A2A1B2E3A1}" dt="2025-05-12T12:46:29.993" v="2118" actId="1076"/>
          <ac:cxnSpMkLst>
            <pc:docMk/>
            <pc:sldMk cId="460681906" sldId="2147483589"/>
            <ac:cxnSpMk id="16" creationId="{F8AC6A71-B0A3-C96B-1631-8429C46511EA}"/>
          </ac:cxnSpMkLst>
        </pc:cxnChg>
        <pc:cxnChg chg="add mod">
          <ac:chgData name="Anouk Van Campenhout" userId="00de7357-c10f-47b7-9e0a-27529d611cbc" providerId="ADAL" clId="{F1287592-B335-414F-8F67-C8A2A1B2E3A1}" dt="2025-05-12T12:46:29.993" v="2118" actId="1076"/>
          <ac:cxnSpMkLst>
            <pc:docMk/>
            <pc:sldMk cId="460681906" sldId="2147483589"/>
            <ac:cxnSpMk id="18" creationId="{2F9857AD-43D2-D463-17F0-A0C192B43419}"/>
          </ac:cxnSpMkLst>
        </pc:cxnChg>
      </pc:sldChg>
      <pc:sldChg chg="addSp delSp modSp new mod modAnim">
        <pc:chgData name="Anouk Van Campenhout" userId="00de7357-c10f-47b7-9e0a-27529d611cbc" providerId="ADAL" clId="{F1287592-B335-414F-8F67-C8A2A1B2E3A1}" dt="2025-05-13T16:28:24.693" v="2871" actId="20577"/>
        <pc:sldMkLst>
          <pc:docMk/>
          <pc:sldMk cId="1843732635" sldId="2147483590"/>
        </pc:sldMkLst>
        <pc:spChg chg="mod">
          <ac:chgData name="Anouk Van Campenhout" userId="00de7357-c10f-47b7-9e0a-27529d611cbc" providerId="ADAL" clId="{F1287592-B335-414F-8F67-C8A2A1B2E3A1}" dt="2025-05-13T10:04:35.706" v="2865" actId="207"/>
          <ac:spMkLst>
            <pc:docMk/>
            <pc:sldMk cId="1843732635" sldId="2147483590"/>
            <ac:spMk id="3" creationId="{54AF7854-608A-5AF9-A03B-9E16CAA913B7}"/>
          </ac:spMkLst>
        </pc:spChg>
        <pc:spChg chg="add del mod">
          <ac:chgData name="Anouk Van Campenhout" userId="00de7357-c10f-47b7-9e0a-27529d611cbc" providerId="ADAL" clId="{F1287592-B335-414F-8F67-C8A2A1B2E3A1}" dt="2025-05-12T05:08:29.975" v="1689" actId="478"/>
          <ac:spMkLst>
            <pc:docMk/>
            <pc:sldMk cId="1843732635" sldId="2147483590"/>
            <ac:spMk id="8" creationId="{66742DE0-8E1D-4D9A-3E48-48DF4481288C}"/>
          </ac:spMkLst>
        </pc:spChg>
        <pc:spChg chg="add del mod">
          <ac:chgData name="Anouk Van Campenhout" userId="00de7357-c10f-47b7-9e0a-27529d611cbc" providerId="ADAL" clId="{F1287592-B335-414F-8F67-C8A2A1B2E3A1}" dt="2025-05-12T16:04:49.516" v="2730" actId="478"/>
          <ac:spMkLst>
            <pc:docMk/>
            <pc:sldMk cId="1843732635" sldId="2147483590"/>
            <ac:spMk id="9" creationId="{E14A0EE9-FDE3-B2E5-6F75-E0EC00B445D9}"/>
          </ac:spMkLst>
        </pc:spChg>
        <pc:spChg chg="add del mod">
          <ac:chgData name="Anouk Van Campenhout" userId="00de7357-c10f-47b7-9e0a-27529d611cbc" providerId="ADAL" clId="{F1287592-B335-414F-8F67-C8A2A1B2E3A1}" dt="2025-05-12T16:04:49.516" v="2730" actId="478"/>
          <ac:spMkLst>
            <pc:docMk/>
            <pc:sldMk cId="1843732635" sldId="2147483590"/>
            <ac:spMk id="10" creationId="{0BCF7350-EAF8-31EA-105D-73776CB68829}"/>
          </ac:spMkLst>
        </pc:spChg>
        <pc:spChg chg="add del mod">
          <ac:chgData name="Anouk Van Campenhout" userId="00de7357-c10f-47b7-9e0a-27529d611cbc" providerId="ADAL" clId="{F1287592-B335-414F-8F67-C8A2A1B2E3A1}" dt="2025-05-12T16:04:49.516" v="2730" actId="478"/>
          <ac:spMkLst>
            <pc:docMk/>
            <pc:sldMk cId="1843732635" sldId="2147483590"/>
            <ac:spMk id="12" creationId="{61741CCF-E5EC-B4F8-E8DB-15AD77834915}"/>
          </ac:spMkLst>
        </pc:spChg>
        <pc:spChg chg="add del mod">
          <ac:chgData name="Anouk Van Campenhout" userId="00de7357-c10f-47b7-9e0a-27529d611cbc" providerId="ADAL" clId="{F1287592-B335-414F-8F67-C8A2A1B2E3A1}" dt="2025-05-12T16:04:49.516" v="2730" actId="478"/>
          <ac:spMkLst>
            <pc:docMk/>
            <pc:sldMk cId="1843732635" sldId="2147483590"/>
            <ac:spMk id="13" creationId="{A9B69938-B679-F81F-184C-598582B81BB2}"/>
          </ac:spMkLst>
        </pc:spChg>
        <pc:spChg chg="add del mod">
          <ac:chgData name="Anouk Van Campenhout" userId="00de7357-c10f-47b7-9e0a-27529d611cbc" providerId="ADAL" clId="{F1287592-B335-414F-8F67-C8A2A1B2E3A1}" dt="2025-05-12T16:04:49.516" v="2730" actId="478"/>
          <ac:spMkLst>
            <pc:docMk/>
            <pc:sldMk cId="1843732635" sldId="2147483590"/>
            <ac:spMk id="14" creationId="{7988C68C-DEDF-3D47-0A4F-7FFDA3C64B3B}"/>
          </ac:spMkLst>
        </pc:spChg>
        <pc:spChg chg="add mod">
          <ac:chgData name="Anouk Van Campenhout" userId="00de7357-c10f-47b7-9e0a-27529d611cbc" providerId="ADAL" clId="{F1287592-B335-414F-8F67-C8A2A1B2E3A1}" dt="2025-05-12T16:05:59.593" v="2763" actId="1076"/>
          <ac:spMkLst>
            <pc:docMk/>
            <pc:sldMk cId="1843732635" sldId="2147483590"/>
            <ac:spMk id="15" creationId="{4A047ECC-CDD6-4743-41D4-E9D4800B156C}"/>
          </ac:spMkLst>
        </pc:spChg>
        <pc:spChg chg="add mod">
          <ac:chgData name="Anouk Van Campenhout" userId="00de7357-c10f-47b7-9e0a-27529d611cbc" providerId="ADAL" clId="{F1287592-B335-414F-8F67-C8A2A1B2E3A1}" dt="2025-05-12T16:12:38.147" v="2793" actId="1076"/>
          <ac:spMkLst>
            <pc:docMk/>
            <pc:sldMk cId="1843732635" sldId="2147483590"/>
            <ac:spMk id="16" creationId="{392BF4CA-C590-EDBB-C79B-C5DD074452F0}"/>
          </ac:spMkLst>
        </pc:spChg>
        <pc:spChg chg="add mod">
          <ac:chgData name="Anouk Van Campenhout" userId="00de7357-c10f-47b7-9e0a-27529d611cbc" providerId="ADAL" clId="{F1287592-B335-414F-8F67-C8A2A1B2E3A1}" dt="2025-05-12T16:06:07.356" v="2766" actId="1076"/>
          <ac:spMkLst>
            <pc:docMk/>
            <pc:sldMk cId="1843732635" sldId="2147483590"/>
            <ac:spMk id="17" creationId="{B4966852-A718-1CB6-ABF8-727BEB197A8D}"/>
          </ac:spMkLst>
        </pc:spChg>
        <pc:spChg chg="add mod">
          <ac:chgData name="Anouk Van Campenhout" userId="00de7357-c10f-47b7-9e0a-27529d611cbc" providerId="ADAL" clId="{F1287592-B335-414F-8F67-C8A2A1B2E3A1}" dt="2025-05-12T16:12:43.620" v="2794" actId="1076"/>
          <ac:spMkLst>
            <pc:docMk/>
            <pc:sldMk cId="1843732635" sldId="2147483590"/>
            <ac:spMk id="18" creationId="{72185FD7-2AF8-28FD-3B5B-8CF60B29B142}"/>
          </ac:spMkLst>
        </pc:spChg>
        <pc:graphicFrameChg chg="add mod modGraphic">
          <ac:chgData name="Anouk Van Campenhout" userId="00de7357-c10f-47b7-9e0a-27529d611cbc" providerId="ADAL" clId="{F1287592-B335-414F-8F67-C8A2A1B2E3A1}" dt="2025-05-13T16:28:24.693" v="2871" actId="20577"/>
          <ac:graphicFrameMkLst>
            <pc:docMk/>
            <pc:sldMk cId="1843732635" sldId="2147483590"/>
            <ac:graphicFrameMk id="19" creationId="{D91F0400-C28F-C61B-A7BD-DA71542A27D9}"/>
          </ac:graphicFrameMkLst>
        </pc:graphicFrameChg>
        <pc:picChg chg="add">
          <ac:chgData name="Anouk Van Campenhout" userId="00de7357-c10f-47b7-9e0a-27529d611cbc" providerId="ADAL" clId="{F1287592-B335-414F-8F67-C8A2A1B2E3A1}" dt="2025-05-12T05:07:41.873" v="1682"/>
          <ac:picMkLst>
            <pc:docMk/>
            <pc:sldMk cId="1843732635" sldId="2147483590"/>
            <ac:picMk id="5" creationId="{F803BB7F-FC07-4BBC-3649-C511AA255A20}"/>
          </ac:picMkLst>
        </pc:picChg>
        <pc:picChg chg="add del mod">
          <ac:chgData name="Anouk Van Campenhout" userId="00de7357-c10f-47b7-9e0a-27529d611cbc" providerId="ADAL" clId="{F1287592-B335-414F-8F67-C8A2A1B2E3A1}" dt="2025-05-12T16:04:49.516" v="2730" actId="478"/>
          <ac:picMkLst>
            <pc:docMk/>
            <pc:sldMk cId="1843732635" sldId="2147483590"/>
            <ac:picMk id="7" creationId="{CCB3705B-037E-87DD-F2F6-E73BA07D42A1}"/>
          </ac:picMkLst>
        </pc:picChg>
        <pc:picChg chg="add del mod">
          <ac:chgData name="Anouk Van Campenhout" userId="00de7357-c10f-47b7-9e0a-27529d611cbc" providerId="ADAL" clId="{F1287592-B335-414F-8F67-C8A2A1B2E3A1}" dt="2025-05-12T16:04:49.516" v="2730" actId="478"/>
          <ac:picMkLst>
            <pc:docMk/>
            <pc:sldMk cId="1843732635" sldId="2147483590"/>
            <ac:picMk id="11" creationId="{2D253A7F-B6EC-586E-B5F0-65FB2571E5AA}"/>
          </ac:picMkLst>
        </pc:picChg>
        <pc:picChg chg="add mod ord">
          <ac:chgData name="Anouk Van Campenhout" userId="00de7357-c10f-47b7-9e0a-27529d611cbc" providerId="ADAL" clId="{F1287592-B335-414F-8F67-C8A2A1B2E3A1}" dt="2025-05-13T16:27:54.433" v="2869" actId="1076"/>
          <ac:picMkLst>
            <pc:docMk/>
            <pc:sldMk cId="1843732635" sldId="2147483590"/>
            <ac:picMk id="21" creationId="{966DB4BD-7453-7F9A-BB66-52626588FCE3}"/>
          </ac:picMkLst>
        </pc:picChg>
        <pc:picChg chg="add">
          <ac:chgData name="Anouk Van Campenhout" userId="00de7357-c10f-47b7-9e0a-27529d611cbc" providerId="ADAL" clId="{F1287592-B335-414F-8F67-C8A2A1B2E3A1}" dt="2025-05-12T05:07:56.103" v="1683"/>
          <ac:picMkLst>
            <pc:docMk/>
            <pc:sldMk cId="1843732635" sldId="2147483590"/>
            <ac:picMk id="1026" creationId="{B802A627-F5A8-3F6E-ADE4-32587CE5B890}"/>
          </ac:picMkLst>
        </pc:picChg>
      </pc:sldChg>
      <pc:sldChg chg="addSp modSp new mod modAnim">
        <pc:chgData name="Anouk Van Campenhout" userId="00de7357-c10f-47b7-9e0a-27529d611cbc" providerId="ADAL" clId="{F1287592-B335-414F-8F67-C8A2A1B2E3A1}" dt="2025-05-12T16:13:15.557" v="2800"/>
        <pc:sldMkLst>
          <pc:docMk/>
          <pc:sldMk cId="4094246678" sldId="2147483591"/>
        </pc:sldMkLst>
        <pc:spChg chg="mod">
          <ac:chgData name="Anouk Van Campenhout" userId="00de7357-c10f-47b7-9e0a-27529d611cbc" providerId="ADAL" clId="{F1287592-B335-414F-8F67-C8A2A1B2E3A1}" dt="2025-05-12T05:15:02.651" v="2051" actId="20577"/>
          <ac:spMkLst>
            <pc:docMk/>
            <pc:sldMk cId="4094246678" sldId="2147483591"/>
            <ac:spMk id="3" creationId="{9557AC4F-5CE6-56B8-2891-F3B4EDA96C32}"/>
          </ac:spMkLst>
        </pc:spChg>
        <pc:spChg chg="mod">
          <ac:chgData name="Anouk Van Campenhout" userId="00de7357-c10f-47b7-9e0a-27529d611cbc" providerId="ADAL" clId="{F1287592-B335-414F-8F67-C8A2A1B2E3A1}" dt="2025-05-12T12:45:23.669" v="2096" actId="1076"/>
          <ac:spMkLst>
            <pc:docMk/>
            <pc:sldMk cId="4094246678" sldId="2147483591"/>
            <ac:spMk id="4" creationId="{7CABE842-9DED-B97D-6535-CA0A6CAA7B86}"/>
          </ac:spMkLst>
        </pc:spChg>
        <pc:picChg chg="add mod">
          <ac:chgData name="Anouk Van Campenhout" userId="00de7357-c10f-47b7-9e0a-27529d611cbc" providerId="ADAL" clId="{F1287592-B335-414F-8F67-C8A2A1B2E3A1}" dt="2025-05-12T16:06:30.158" v="2767" actId="1076"/>
          <ac:picMkLst>
            <pc:docMk/>
            <pc:sldMk cId="4094246678" sldId="2147483591"/>
            <ac:picMk id="5" creationId="{BD6F6C7E-7F2E-4969-4465-64A3474E49C8}"/>
          </ac:picMkLst>
        </pc:picChg>
      </pc:sldChg>
      <pc:sldChg chg="addSp delSp modSp new mod modAnim">
        <pc:chgData name="Anouk Van Campenhout" userId="00de7357-c10f-47b7-9e0a-27529d611cbc" providerId="ADAL" clId="{F1287592-B335-414F-8F67-C8A2A1B2E3A1}" dt="2025-05-13T16:27:47.155" v="2867" actId="20577"/>
        <pc:sldMkLst>
          <pc:docMk/>
          <pc:sldMk cId="1209749225" sldId="2147483592"/>
        </pc:sldMkLst>
        <pc:spChg chg="mod">
          <ac:chgData name="Anouk Van Campenhout" userId="00de7357-c10f-47b7-9e0a-27529d611cbc" providerId="ADAL" clId="{F1287592-B335-414F-8F67-C8A2A1B2E3A1}" dt="2025-05-12T12:50:36.398" v="2127" actId="20577"/>
          <ac:spMkLst>
            <pc:docMk/>
            <pc:sldMk cId="1209749225" sldId="2147483592"/>
            <ac:spMk id="3" creationId="{3E9110AF-0546-5906-BD69-E2C541706BFD}"/>
          </ac:spMkLst>
        </pc:spChg>
        <pc:spChg chg="del mod">
          <ac:chgData name="Anouk Van Campenhout" userId="00de7357-c10f-47b7-9e0a-27529d611cbc" providerId="ADAL" clId="{F1287592-B335-414F-8F67-C8A2A1B2E3A1}" dt="2025-05-12T16:01:09.706" v="2562" actId="478"/>
          <ac:spMkLst>
            <pc:docMk/>
            <pc:sldMk cId="1209749225" sldId="2147483592"/>
            <ac:spMk id="4" creationId="{0A5D3C46-BBA1-7488-136B-12E7F07686D3}"/>
          </ac:spMkLst>
        </pc:spChg>
        <pc:spChg chg="add del mod">
          <ac:chgData name="Anouk Van Campenhout" userId="00de7357-c10f-47b7-9e0a-27529d611cbc" providerId="ADAL" clId="{F1287592-B335-414F-8F67-C8A2A1B2E3A1}" dt="2025-05-12T15:58:19.326" v="2275" actId="478"/>
          <ac:spMkLst>
            <pc:docMk/>
            <pc:sldMk cId="1209749225" sldId="2147483592"/>
            <ac:spMk id="8" creationId="{20A5A31E-FB57-DA88-3A58-E05E5B4F2578}"/>
          </ac:spMkLst>
        </pc:spChg>
        <pc:spChg chg="add mod">
          <ac:chgData name="Anouk Van Campenhout" userId="00de7357-c10f-47b7-9e0a-27529d611cbc" providerId="ADAL" clId="{F1287592-B335-414F-8F67-C8A2A1B2E3A1}" dt="2025-05-12T16:01:09.706" v="2562" actId="478"/>
          <ac:spMkLst>
            <pc:docMk/>
            <pc:sldMk cId="1209749225" sldId="2147483592"/>
            <ac:spMk id="11" creationId="{D84C5D21-7CDD-4AEF-C1A5-B280C57C5558}"/>
          </ac:spMkLst>
        </pc:spChg>
        <pc:graphicFrameChg chg="add del mod modGraphic">
          <ac:chgData name="Anouk Van Campenhout" userId="00de7357-c10f-47b7-9e0a-27529d611cbc" providerId="ADAL" clId="{F1287592-B335-414F-8F67-C8A2A1B2E3A1}" dt="2025-05-12T15:57:13.238" v="2269" actId="478"/>
          <ac:graphicFrameMkLst>
            <pc:docMk/>
            <pc:sldMk cId="1209749225" sldId="2147483592"/>
            <ac:graphicFrameMk id="5" creationId="{15746E1B-A370-AD81-B757-60E9AB8A91F7}"/>
          </ac:graphicFrameMkLst>
        </pc:graphicFrameChg>
        <pc:graphicFrameChg chg="add del mod modGraphic">
          <ac:chgData name="Anouk Van Campenhout" userId="00de7357-c10f-47b7-9e0a-27529d611cbc" providerId="ADAL" clId="{F1287592-B335-414F-8F67-C8A2A1B2E3A1}" dt="2025-05-12T15:58:04.174" v="2272" actId="478"/>
          <ac:graphicFrameMkLst>
            <pc:docMk/>
            <pc:sldMk cId="1209749225" sldId="2147483592"/>
            <ac:graphicFrameMk id="6" creationId="{FB4AD118-8463-D901-7A03-2EB953B23683}"/>
          </ac:graphicFrameMkLst>
        </pc:graphicFrameChg>
        <pc:graphicFrameChg chg="add del modGraphic">
          <ac:chgData name="Anouk Van Campenhout" userId="00de7357-c10f-47b7-9e0a-27529d611cbc" providerId="ADAL" clId="{F1287592-B335-414F-8F67-C8A2A1B2E3A1}" dt="2025-05-12T15:58:14.229" v="2274" actId="11529"/>
          <ac:graphicFrameMkLst>
            <pc:docMk/>
            <pc:sldMk cId="1209749225" sldId="2147483592"/>
            <ac:graphicFrameMk id="7" creationId="{525B9B77-77B0-09EB-F77C-728DD5E002DD}"/>
          </ac:graphicFrameMkLst>
        </pc:graphicFrameChg>
        <pc:graphicFrameChg chg="add mod modGraphic">
          <ac:chgData name="Anouk Van Campenhout" userId="00de7357-c10f-47b7-9e0a-27529d611cbc" providerId="ADAL" clId="{F1287592-B335-414F-8F67-C8A2A1B2E3A1}" dt="2025-05-13T16:27:47.155" v="2867" actId="20577"/>
          <ac:graphicFrameMkLst>
            <pc:docMk/>
            <pc:sldMk cId="1209749225" sldId="2147483592"/>
            <ac:graphicFrameMk id="9" creationId="{B73CDFDB-C505-FD67-C4CF-F5E6929158F5}"/>
          </ac:graphicFrameMkLst>
        </pc:graphicFrameChg>
      </pc:sldChg>
    </pc:docChg>
  </pc:docChgLst>
  <pc:docChgLst>
    <pc:chgData name="Laura Nijwening" userId="e71fee60-be99-4630-b2d3-cfc13582c699" providerId="ADAL" clId="{4E76BC62-E348-48FB-9F45-5A5CD098CA9E}"/>
    <pc:docChg chg="undo custSel modSld">
      <pc:chgData name="Laura Nijwening" userId="e71fee60-be99-4630-b2d3-cfc13582c699" providerId="ADAL" clId="{4E76BC62-E348-48FB-9F45-5A5CD098CA9E}" dt="2025-05-13T10:12:33.959" v="1898"/>
      <pc:docMkLst>
        <pc:docMk/>
      </pc:docMkLst>
      <pc:sldChg chg="addSp modSp mod modAnim">
        <pc:chgData name="Laura Nijwening" userId="e71fee60-be99-4630-b2d3-cfc13582c699" providerId="ADAL" clId="{4E76BC62-E348-48FB-9F45-5A5CD098CA9E}" dt="2025-05-13T10:02:24.194" v="1891" actId="1035"/>
        <pc:sldMkLst>
          <pc:docMk/>
          <pc:sldMk cId="1323399538" sldId="2147483587"/>
        </pc:sldMkLst>
        <pc:spChg chg="add mod">
          <ac:chgData name="Laura Nijwening" userId="e71fee60-be99-4630-b2d3-cfc13582c699" providerId="ADAL" clId="{4E76BC62-E348-48FB-9F45-5A5CD098CA9E}" dt="2025-05-13T10:02:24.194" v="1891" actId="1035"/>
          <ac:spMkLst>
            <pc:docMk/>
            <pc:sldMk cId="1323399538" sldId="2147483587"/>
            <ac:spMk id="6" creationId="{42EFF5A4-E4CE-59EE-8852-0B0EBEE992FF}"/>
          </ac:spMkLst>
        </pc:spChg>
        <pc:spChg chg="mod">
          <ac:chgData name="Laura Nijwening" userId="e71fee60-be99-4630-b2d3-cfc13582c699" providerId="ADAL" clId="{4E76BC62-E348-48FB-9F45-5A5CD098CA9E}" dt="2025-05-13T10:02:02.910" v="1864" actId="1076"/>
          <ac:spMkLst>
            <pc:docMk/>
            <pc:sldMk cId="1323399538" sldId="2147483587"/>
            <ac:spMk id="7" creationId="{5524E280-FF43-CB02-5A7B-47D0DB3D9B26}"/>
          </ac:spMkLst>
        </pc:spChg>
        <pc:spChg chg="add mod">
          <ac:chgData name="Laura Nijwening" userId="e71fee60-be99-4630-b2d3-cfc13582c699" providerId="ADAL" clId="{4E76BC62-E348-48FB-9F45-5A5CD098CA9E}" dt="2025-05-13T10:02:24.194" v="1891" actId="1035"/>
          <ac:spMkLst>
            <pc:docMk/>
            <pc:sldMk cId="1323399538" sldId="2147483587"/>
            <ac:spMk id="8" creationId="{762AF4EC-3356-B8C4-A9BF-EBFEB1755386}"/>
          </ac:spMkLst>
        </pc:spChg>
        <pc:spChg chg="mod">
          <ac:chgData name="Laura Nijwening" userId="e71fee60-be99-4630-b2d3-cfc13582c699" providerId="ADAL" clId="{4E76BC62-E348-48FB-9F45-5A5CD098CA9E}" dt="2025-05-13T08:47:45.132" v="1774" actId="1038"/>
          <ac:spMkLst>
            <pc:docMk/>
            <pc:sldMk cId="1323399538" sldId="2147483587"/>
            <ac:spMk id="10" creationId="{04AB1797-B1C6-5114-97F5-CBBF0F0A5432}"/>
          </ac:spMkLst>
        </pc:spChg>
        <pc:spChg chg="add mod">
          <ac:chgData name="Laura Nijwening" userId="e71fee60-be99-4630-b2d3-cfc13582c699" providerId="ADAL" clId="{4E76BC62-E348-48FB-9F45-5A5CD098CA9E}" dt="2025-05-13T10:02:24.194" v="1891" actId="1035"/>
          <ac:spMkLst>
            <pc:docMk/>
            <pc:sldMk cId="1323399538" sldId="2147483587"/>
            <ac:spMk id="11" creationId="{34EB7202-5C52-6094-CC7F-0600502C0FA1}"/>
          </ac:spMkLst>
        </pc:spChg>
        <pc:graphicFrameChg chg="add mod modGraphic">
          <ac:chgData name="Laura Nijwening" userId="e71fee60-be99-4630-b2d3-cfc13582c699" providerId="ADAL" clId="{4E76BC62-E348-48FB-9F45-5A5CD098CA9E}" dt="2025-05-13T10:01:57.449" v="1863" actId="1076"/>
          <ac:graphicFrameMkLst>
            <pc:docMk/>
            <pc:sldMk cId="1323399538" sldId="2147483587"/>
            <ac:graphicFrameMk id="4" creationId="{18D87B8B-5906-5903-3B7E-8D635CDA69EC}"/>
          </ac:graphicFrameMkLst>
        </pc:graphicFrameChg>
        <pc:picChg chg="mod ord">
          <ac:chgData name="Laura Nijwening" userId="e71fee60-be99-4630-b2d3-cfc13582c699" providerId="ADAL" clId="{4E76BC62-E348-48FB-9F45-5A5CD098CA9E}" dt="2025-05-13T08:47:39.817" v="1759" actId="1036"/>
          <ac:picMkLst>
            <pc:docMk/>
            <pc:sldMk cId="1323399538" sldId="2147483587"/>
            <ac:picMk id="9" creationId="{098E1541-FD88-0478-3995-0CEBD7D8AFFF}"/>
          </ac:picMkLst>
        </pc:picChg>
      </pc:sldChg>
      <pc:sldChg chg="addSp delSp modSp mod">
        <pc:chgData name="Laura Nijwening" userId="e71fee60-be99-4630-b2d3-cfc13582c699" providerId="ADAL" clId="{4E76BC62-E348-48FB-9F45-5A5CD098CA9E}" dt="2025-05-13T07:51:42.406" v="1030" actId="255"/>
        <pc:sldMkLst>
          <pc:docMk/>
          <pc:sldMk cId="460681906" sldId="2147483589"/>
        </pc:sldMkLst>
        <pc:spChg chg="mod">
          <ac:chgData name="Laura Nijwening" userId="e71fee60-be99-4630-b2d3-cfc13582c699" providerId="ADAL" clId="{4E76BC62-E348-48FB-9F45-5A5CD098CA9E}" dt="2025-05-13T07:51:42.406" v="1030" actId="255"/>
          <ac:spMkLst>
            <pc:docMk/>
            <pc:sldMk cId="460681906" sldId="2147483589"/>
            <ac:spMk id="3" creationId="{B0817644-02A9-27C5-2EA1-D719DFAFB71E}"/>
          </ac:spMkLst>
        </pc:spChg>
        <pc:spChg chg="del mod">
          <ac:chgData name="Laura Nijwening" userId="e71fee60-be99-4630-b2d3-cfc13582c699" providerId="ADAL" clId="{4E76BC62-E348-48FB-9F45-5A5CD098CA9E}" dt="2025-05-12T15:52:14.493" v="533" actId="478"/>
          <ac:spMkLst>
            <pc:docMk/>
            <pc:sldMk cId="460681906" sldId="2147483589"/>
            <ac:spMk id="4" creationId="{5D3B6E26-435A-A401-0B3D-EE4A9D8FD99F}"/>
          </ac:spMkLst>
        </pc:spChg>
        <pc:spChg chg="add mod ord">
          <ac:chgData name="Laura Nijwening" userId="e71fee60-be99-4630-b2d3-cfc13582c699" providerId="ADAL" clId="{4E76BC62-E348-48FB-9F45-5A5CD098CA9E}" dt="2025-05-12T16:05:23.860" v="948" actId="403"/>
          <ac:spMkLst>
            <pc:docMk/>
            <pc:sldMk cId="460681906" sldId="2147483589"/>
            <ac:spMk id="6" creationId="{56870227-5945-15CB-D49C-2002C48E81FC}"/>
          </ac:spMkLst>
        </pc:spChg>
        <pc:spChg chg="del">
          <ac:chgData name="Laura Nijwening" userId="e71fee60-be99-4630-b2d3-cfc13582c699" providerId="ADAL" clId="{4E76BC62-E348-48FB-9F45-5A5CD098CA9E}" dt="2025-05-12T13:47:32.719" v="58" actId="478"/>
          <ac:spMkLst>
            <pc:docMk/>
            <pc:sldMk cId="460681906" sldId="2147483589"/>
            <ac:spMk id="7" creationId="{5E468610-E288-BEAD-5681-88A2369582E1}"/>
          </ac:spMkLst>
        </pc:spChg>
        <pc:spChg chg="del">
          <ac:chgData name="Laura Nijwening" userId="e71fee60-be99-4630-b2d3-cfc13582c699" providerId="ADAL" clId="{4E76BC62-E348-48FB-9F45-5A5CD098CA9E}" dt="2025-05-12T13:47:34.855" v="60" actId="478"/>
          <ac:spMkLst>
            <pc:docMk/>
            <pc:sldMk cId="460681906" sldId="2147483589"/>
            <ac:spMk id="11" creationId="{0CB86C26-595B-8AD3-D80E-8375498FD514}"/>
          </ac:spMkLst>
        </pc:spChg>
        <pc:spChg chg="add del mod">
          <ac:chgData name="Laura Nijwening" userId="e71fee60-be99-4630-b2d3-cfc13582c699" providerId="ADAL" clId="{4E76BC62-E348-48FB-9F45-5A5CD098CA9E}" dt="2025-05-12T16:02:47.479" v="914" actId="478"/>
          <ac:spMkLst>
            <pc:docMk/>
            <pc:sldMk cId="460681906" sldId="2147483589"/>
            <ac:spMk id="13" creationId="{E81874E0-D667-25E3-D9D3-BF4D3E834067}"/>
          </ac:spMkLst>
        </pc:spChg>
        <pc:spChg chg="del">
          <ac:chgData name="Laura Nijwening" userId="e71fee60-be99-4630-b2d3-cfc13582c699" providerId="ADAL" clId="{4E76BC62-E348-48FB-9F45-5A5CD098CA9E}" dt="2025-05-12T13:47:30.789" v="56" actId="478"/>
          <ac:spMkLst>
            <pc:docMk/>
            <pc:sldMk cId="460681906" sldId="2147483589"/>
            <ac:spMk id="15" creationId="{3DE1B813-DD60-323F-2CDF-496ADBEC0C1E}"/>
          </ac:spMkLst>
        </pc:spChg>
        <pc:spChg chg="del">
          <ac:chgData name="Laura Nijwening" userId="e71fee60-be99-4630-b2d3-cfc13582c699" providerId="ADAL" clId="{4E76BC62-E348-48FB-9F45-5A5CD098CA9E}" dt="2025-05-12T13:47:36.911" v="62" actId="478"/>
          <ac:spMkLst>
            <pc:docMk/>
            <pc:sldMk cId="460681906" sldId="2147483589"/>
            <ac:spMk id="17" creationId="{D1D7DE0F-A2EA-78D8-CFCE-498B63733111}"/>
          </ac:spMkLst>
        </pc:spChg>
        <pc:spChg chg="add del mod">
          <ac:chgData name="Laura Nijwening" userId="e71fee60-be99-4630-b2d3-cfc13582c699" providerId="ADAL" clId="{4E76BC62-E348-48FB-9F45-5A5CD098CA9E}" dt="2025-05-12T15:52:28.987" v="536" actId="478"/>
          <ac:spMkLst>
            <pc:docMk/>
            <pc:sldMk cId="460681906" sldId="2147483589"/>
            <ac:spMk id="29" creationId="{E2C0D7E1-8810-6692-4817-9E37330DB0E0}"/>
          </ac:spMkLst>
        </pc:spChg>
        <pc:spChg chg="add del mod">
          <ac:chgData name="Laura Nijwening" userId="e71fee60-be99-4630-b2d3-cfc13582c699" providerId="ADAL" clId="{4E76BC62-E348-48FB-9F45-5A5CD098CA9E}" dt="2025-05-12T15:58:18.970" v="705" actId="478"/>
          <ac:spMkLst>
            <pc:docMk/>
            <pc:sldMk cId="460681906" sldId="2147483589"/>
            <ac:spMk id="30" creationId="{23410C47-8351-D6DD-B87B-5E8229A40C0A}"/>
          </ac:spMkLst>
        </pc:spChg>
        <pc:graphicFrameChg chg="add mod modGraphic">
          <ac:chgData name="Laura Nijwening" userId="e71fee60-be99-4630-b2d3-cfc13582c699" providerId="ADAL" clId="{4E76BC62-E348-48FB-9F45-5A5CD098CA9E}" dt="2025-05-12T14:01:41.733" v="182" actId="14100"/>
          <ac:graphicFrameMkLst>
            <pc:docMk/>
            <pc:sldMk cId="460681906" sldId="2147483589"/>
            <ac:graphicFrameMk id="5" creationId="{693A9D51-F594-6AF0-B45A-D1F1F5D5DE7A}"/>
          </ac:graphicFrameMkLst>
        </pc:graphicFrameChg>
        <pc:graphicFrameChg chg="add mod modGraphic">
          <ac:chgData name="Laura Nijwening" userId="e71fee60-be99-4630-b2d3-cfc13582c699" providerId="ADAL" clId="{4E76BC62-E348-48FB-9F45-5A5CD098CA9E}" dt="2025-05-12T16:05:00.048" v="946" actId="33524"/>
          <ac:graphicFrameMkLst>
            <pc:docMk/>
            <pc:sldMk cId="460681906" sldId="2147483589"/>
            <ac:graphicFrameMk id="26" creationId="{88C04F74-7D55-E358-BD20-75EE7735CDFF}"/>
          </ac:graphicFrameMkLst>
        </pc:graphicFrameChg>
        <pc:graphicFrameChg chg="add mod modGraphic">
          <ac:chgData name="Laura Nijwening" userId="e71fee60-be99-4630-b2d3-cfc13582c699" providerId="ADAL" clId="{4E76BC62-E348-48FB-9F45-5A5CD098CA9E}" dt="2025-05-12T16:04:44.448" v="944" actId="20577"/>
          <ac:graphicFrameMkLst>
            <pc:docMk/>
            <pc:sldMk cId="460681906" sldId="2147483589"/>
            <ac:graphicFrameMk id="27" creationId="{BAA16824-BEA4-F4D8-2744-E1F06D92CC87}"/>
          </ac:graphicFrameMkLst>
        </pc:graphicFrameChg>
        <pc:cxnChg chg="add mod">
          <ac:chgData name="Laura Nijwening" userId="e71fee60-be99-4630-b2d3-cfc13582c699" providerId="ADAL" clId="{4E76BC62-E348-48FB-9F45-5A5CD098CA9E}" dt="2025-05-12T16:03:53.868" v="935" actId="14100"/>
          <ac:cxnSpMkLst>
            <pc:docMk/>
            <pc:sldMk cId="460681906" sldId="2147483589"/>
            <ac:cxnSpMk id="9" creationId="{01E5678A-4440-844A-920D-9F20791543F0}"/>
          </ac:cxnSpMkLst>
        </pc:cxnChg>
        <pc:cxnChg chg="del">
          <ac:chgData name="Laura Nijwening" userId="e71fee60-be99-4630-b2d3-cfc13582c699" providerId="ADAL" clId="{4E76BC62-E348-48FB-9F45-5A5CD098CA9E}" dt="2025-05-12T13:47:33.582" v="59" actId="478"/>
          <ac:cxnSpMkLst>
            <pc:docMk/>
            <pc:sldMk cId="460681906" sldId="2147483589"/>
            <ac:cxnSpMk id="14" creationId="{3080EFF2-6174-BAD4-D5CA-3144C21D7754}"/>
          </ac:cxnSpMkLst>
        </pc:cxnChg>
        <pc:cxnChg chg="del">
          <ac:chgData name="Laura Nijwening" userId="e71fee60-be99-4630-b2d3-cfc13582c699" providerId="ADAL" clId="{4E76BC62-E348-48FB-9F45-5A5CD098CA9E}" dt="2025-05-12T13:47:31.547" v="57" actId="478"/>
          <ac:cxnSpMkLst>
            <pc:docMk/>
            <pc:sldMk cId="460681906" sldId="2147483589"/>
            <ac:cxnSpMk id="16" creationId="{F8AC6A71-B0A3-C96B-1631-8429C46511EA}"/>
          </ac:cxnSpMkLst>
        </pc:cxnChg>
        <pc:cxnChg chg="del">
          <ac:chgData name="Laura Nijwening" userId="e71fee60-be99-4630-b2d3-cfc13582c699" providerId="ADAL" clId="{4E76BC62-E348-48FB-9F45-5A5CD098CA9E}" dt="2025-05-12T13:47:35.662" v="61" actId="478"/>
          <ac:cxnSpMkLst>
            <pc:docMk/>
            <pc:sldMk cId="460681906" sldId="2147483589"/>
            <ac:cxnSpMk id="18" creationId="{2F9857AD-43D2-D463-17F0-A0C192B43419}"/>
          </ac:cxnSpMkLst>
        </pc:cxnChg>
      </pc:sldChg>
      <pc:sldChg chg="delSp modSp mod">
        <pc:chgData name="Laura Nijwening" userId="e71fee60-be99-4630-b2d3-cfc13582c699" providerId="ADAL" clId="{4E76BC62-E348-48FB-9F45-5A5CD098CA9E}" dt="2025-05-13T07:52:00.301" v="1032" actId="255"/>
        <pc:sldMkLst>
          <pc:docMk/>
          <pc:sldMk cId="1843732635" sldId="2147483590"/>
        </pc:sldMkLst>
        <pc:spChg chg="del">
          <ac:chgData name="Laura Nijwening" userId="e71fee60-be99-4630-b2d3-cfc13582c699" providerId="ADAL" clId="{4E76BC62-E348-48FB-9F45-5A5CD098CA9E}" dt="2025-05-13T07:42:16.886" v="1005" actId="478"/>
          <ac:spMkLst>
            <pc:docMk/>
            <pc:sldMk cId="1843732635" sldId="2147483590"/>
            <ac:spMk id="2" creationId="{5D136F2C-29E7-0C40-742A-0A047BF1E534}"/>
          </ac:spMkLst>
        </pc:spChg>
        <pc:spChg chg="mod">
          <ac:chgData name="Laura Nijwening" userId="e71fee60-be99-4630-b2d3-cfc13582c699" providerId="ADAL" clId="{4E76BC62-E348-48FB-9F45-5A5CD098CA9E}" dt="2025-05-13T07:52:00.301" v="1032" actId="255"/>
          <ac:spMkLst>
            <pc:docMk/>
            <pc:sldMk cId="1843732635" sldId="2147483590"/>
            <ac:spMk id="3" creationId="{54AF7854-608A-5AF9-A03B-9E16CAA913B7}"/>
          </ac:spMkLst>
        </pc:spChg>
        <pc:spChg chg="del">
          <ac:chgData name="Laura Nijwening" userId="e71fee60-be99-4630-b2d3-cfc13582c699" providerId="ADAL" clId="{4E76BC62-E348-48FB-9F45-5A5CD098CA9E}" dt="2025-05-13T07:42:21.365" v="1006" actId="478"/>
          <ac:spMkLst>
            <pc:docMk/>
            <pc:sldMk cId="1843732635" sldId="2147483590"/>
            <ac:spMk id="4" creationId="{006CAAC0-1D2F-DCA1-8175-E190AF461293}"/>
          </ac:spMkLst>
        </pc:spChg>
      </pc:sldChg>
      <pc:sldChg chg="addSp delSp modSp mod">
        <pc:chgData name="Laura Nijwening" userId="e71fee60-be99-4630-b2d3-cfc13582c699" providerId="ADAL" clId="{4E76BC62-E348-48FB-9F45-5A5CD098CA9E}" dt="2025-05-13T07:52:08.681" v="1033" actId="255"/>
        <pc:sldMkLst>
          <pc:docMk/>
          <pc:sldMk cId="4094246678" sldId="2147483591"/>
        </pc:sldMkLst>
        <pc:spChg chg="del">
          <ac:chgData name="Laura Nijwening" userId="e71fee60-be99-4630-b2d3-cfc13582c699" providerId="ADAL" clId="{4E76BC62-E348-48FB-9F45-5A5CD098CA9E}" dt="2025-05-13T07:46:58.267" v="1013" actId="478"/>
          <ac:spMkLst>
            <pc:docMk/>
            <pc:sldMk cId="4094246678" sldId="2147483591"/>
            <ac:spMk id="2" creationId="{F306058E-65C8-6743-0F80-7EE068A48E92}"/>
          </ac:spMkLst>
        </pc:spChg>
        <pc:spChg chg="mod">
          <ac:chgData name="Laura Nijwening" userId="e71fee60-be99-4630-b2d3-cfc13582c699" providerId="ADAL" clId="{4E76BC62-E348-48FB-9F45-5A5CD098CA9E}" dt="2025-05-13T07:52:08.681" v="1033" actId="255"/>
          <ac:spMkLst>
            <pc:docMk/>
            <pc:sldMk cId="4094246678" sldId="2147483591"/>
            <ac:spMk id="3" creationId="{9557AC4F-5CE6-56B8-2891-F3B4EDA96C32}"/>
          </ac:spMkLst>
        </pc:spChg>
        <pc:picChg chg="del">
          <ac:chgData name="Laura Nijwening" userId="e71fee60-be99-4630-b2d3-cfc13582c699" providerId="ADAL" clId="{4E76BC62-E348-48FB-9F45-5A5CD098CA9E}" dt="2025-05-13T07:45:16.988" v="1008" actId="478"/>
          <ac:picMkLst>
            <pc:docMk/>
            <pc:sldMk cId="4094246678" sldId="2147483591"/>
            <ac:picMk id="5" creationId="{BD6F6C7E-7F2E-4969-4465-64A3474E49C8}"/>
          </ac:picMkLst>
        </pc:picChg>
        <pc:picChg chg="add mod">
          <ac:chgData name="Laura Nijwening" userId="e71fee60-be99-4630-b2d3-cfc13582c699" providerId="ADAL" clId="{4E76BC62-E348-48FB-9F45-5A5CD098CA9E}" dt="2025-05-13T07:47:37.171" v="1014" actId="1076"/>
          <ac:picMkLst>
            <pc:docMk/>
            <pc:sldMk cId="4094246678" sldId="2147483591"/>
            <ac:picMk id="6" creationId="{186B0928-82D1-DF46-D5AF-C46B25F2992D}"/>
          </ac:picMkLst>
        </pc:picChg>
      </pc:sldChg>
      <pc:sldChg chg="addSp delSp modSp mod modAnim">
        <pc:chgData name="Laura Nijwening" userId="e71fee60-be99-4630-b2d3-cfc13582c699" providerId="ADAL" clId="{4E76BC62-E348-48FB-9F45-5A5CD098CA9E}" dt="2025-05-13T10:12:33.959" v="1898"/>
        <pc:sldMkLst>
          <pc:docMk/>
          <pc:sldMk cId="1209749225" sldId="2147483592"/>
        </pc:sldMkLst>
        <pc:spChg chg="del">
          <ac:chgData name="Laura Nijwening" userId="e71fee60-be99-4630-b2d3-cfc13582c699" providerId="ADAL" clId="{4E76BC62-E348-48FB-9F45-5A5CD098CA9E}" dt="2025-05-13T07:41:49.240" v="1004" actId="478"/>
          <ac:spMkLst>
            <pc:docMk/>
            <pc:sldMk cId="1209749225" sldId="2147483592"/>
            <ac:spMk id="2" creationId="{A40963A8-5A2C-996D-EC3D-2083AC1F7CB8}"/>
          </ac:spMkLst>
        </pc:spChg>
        <pc:spChg chg="mod">
          <ac:chgData name="Laura Nijwening" userId="e71fee60-be99-4630-b2d3-cfc13582c699" providerId="ADAL" clId="{4E76BC62-E348-48FB-9F45-5A5CD098CA9E}" dt="2025-05-13T07:51:51.183" v="1031" actId="255"/>
          <ac:spMkLst>
            <pc:docMk/>
            <pc:sldMk cId="1209749225" sldId="2147483592"/>
            <ac:spMk id="3" creationId="{3E9110AF-0546-5906-BD69-E2C541706BFD}"/>
          </ac:spMkLst>
        </pc:spChg>
        <pc:spChg chg="del">
          <ac:chgData name="Laura Nijwening" userId="e71fee60-be99-4630-b2d3-cfc13582c699" providerId="ADAL" clId="{4E76BC62-E348-48FB-9F45-5A5CD098CA9E}" dt="2025-05-12T16:05:38.620" v="949" actId="478"/>
          <ac:spMkLst>
            <pc:docMk/>
            <pc:sldMk cId="1209749225" sldId="2147483592"/>
            <ac:spMk id="11" creationId="{D84C5D21-7CDD-4AEF-C1A5-B280C57C5558}"/>
          </ac:spMkLst>
        </pc:spChg>
        <pc:graphicFrameChg chg="mod modGraphic">
          <ac:chgData name="Laura Nijwening" userId="e71fee60-be99-4630-b2d3-cfc13582c699" providerId="ADAL" clId="{4E76BC62-E348-48FB-9F45-5A5CD098CA9E}" dt="2025-05-13T10:12:33.959" v="1898"/>
          <ac:graphicFrameMkLst>
            <pc:docMk/>
            <pc:sldMk cId="1209749225" sldId="2147483592"/>
            <ac:graphicFrameMk id="9" creationId="{B73CDFDB-C505-FD67-C4CF-F5E6929158F5}"/>
          </ac:graphicFrameMkLst>
        </pc:graphicFrameChg>
        <pc:picChg chg="add del mod">
          <ac:chgData name="Laura Nijwening" userId="e71fee60-be99-4630-b2d3-cfc13582c699" providerId="ADAL" clId="{4E76BC62-E348-48FB-9F45-5A5CD098CA9E}" dt="2025-05-12T16:14:39.083" v="963" actId="478"/>
          <ac:picMkLst>
            <pc:docMk/>
            <pc:sldMk cId="1209749225" sldId="2147483592"/>
            <ac:picMk id="1026" creationId="{FC311B50-99ED-005E-5CD8-8487FD63EF20}"/>
          </ac:picMkLst>
        </pc:picChg>
      </pc:sldChg>
    </pc:docChg>
  </pc:docChgLst>
  <pc:docChgLst>
    <pc:chgData name="Laure Vandenbruwaene" userId="b0c12b4d-865a-4be7-a50a-c8661b0d0468" providerId="ADAL" clId="{1A34A309-EBD4-448D-B256-34CF5549A7A6}"/>
    <pc:docChg chg="custSel addSld modSld modSection">
      <pc:chgData name="Laure Vandenbruwaene" userId="b0c12b4d-865a-4be7-a50a-c8661b0d0468" providerId="ADAL" clId="{1A34A309-EBD4-448D-B256-34CF5549A7A6}" dt="2025-05-09T08:51:52.357" v="590" actId="1076"/>
      <pc:docMkLst>
        <pc:docMk/>
      </pc:docMkLst>
      <pc:sldChg chg="modSp mod">
        <pc:chgData name="Laure Vandenbruwaene" userId="b0c12b4d-865a-4be7-a50a-c8661b0d0468" providerId="ADAL" clId="{1A34A309-EBD4-448D-B256-34CF5549A7A6}" dt="2025-05-09T08:43:14.288" v="321" actId="20577"/>
        <pc:sldMkLst>
          <pc:docMk/>
          <pc:sldMk cId="1688924756" sldId="492"/>
        </pc:sldMkLst>
      </pc:sldChg>
      <pc:sldChg chg="modSp mod">
        <pc:chgData name="Laure Vandenbruwaene" userId="b0c12b4d-865a-4be7-a50a-c8661b0d0468" providerId="ADAL" clId="{1A34A309-EBD4-448D-B256-34CF5549A7A6}" dt="2025-05-09T08:49:53.095" v="589" actId="1076"/>
        <pc:sldMkLst>
          <pc:docMk/>
          <pc:sldMk cId="1498368009" sldId="493"/>
        </pc:sldMkLst>
      </pc:sldChg>
      <pc:sldChg chg="modSp mod">
        <pc:chgData name="Laure Vandenbruwaene" userId="b0c12b4d-865a-4be7-a50a-c8661b0d0468" providerId="ADAL" clId="{1A34A309-EBD4-448D-B256-34CF5549A7A6}" dt="2025-05-09T08:41:06.707" v="278" actId="13926"/>
        <pc:sldMkLst>
          <pc:docMk/>
          <pc:sldMk cId="457462022" sldId="494"/>
        </pc:sldMkLst>
      </pc:sldChg>
      <pc:sldChg chg="modSp mod">
        <pc:chgData name="Laure Vandenbruwaene" userId="b0c12b4d-865a-4be7-a50a-c8661b0d0468" providerId="ADAL" clId="{1A34A309-EBD4-448D-B256-34CF5549A7A6}" dt="2025-05-09T08:24:46.839" v="167" actId="1076"/>
        <pc:sldMkLst>
          <pc:docMk/>
          <pc:sldMk cId="749667129" sldId="495"/>
        </pc:sldMkLst>
      </pc:sldChg>
      <pc:sldChg chg="modSp mod">
        <pc:chgData name="Laure Vandenbruwaene" userId="b0c12b4d-865a-4be7-a50a-c8661b0d0468" providerId="ADAL" clId="{1A34A309-EBD4-448D-B256-34CF5549A7A6}" dt="2025-05-09T08:46:41.435" v="588" actId="20577"/>
        <pc:sldMkLst>
          <pc:docMk/>
          <pc:sldMk cId="175894389" sldId="496"/>
        </pc:sldMkLst>
      </pc:sldChg>
      <pc:sldChg chg="addSp delSp modSp new mod">
        <pc:chgData name="Laure Vandenbruwaene" userId="b0c12b4d-865a-4be7-a50a-c8661b0d0468" providerId="ADAL" clId="{1A34A309-EBD4-448D-B256-34CF5549A7A6}" dt="2025-05-09T08:51:52.357" v="590" actId="1076"/>
        <pc:sldMkLst>
          <pc:docMk/>
          <pc:sldMk cId="410122720" sldId="498"/>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99E119-DA76-4389-8268-38A05194255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76CA075E-67A2-44C1-A884-E0EEB036840E}">
      <dgm:prSet phldrT="[Text]" custT="1"/>
      <dgm:spPr/>
      <dgm:t>
        <a:bodyPr anchor="ctr"/>
        <a:lstStyle/>
        <a:p>
          <a:r>
            <a:rPr lang="en-GB" sz="1600" b="1"/>
            <a:t>Intending to consider an EV as their next purchase.</a:t>
          </a:r>
        </a:p>
      </dgm:t>
    </dgm:pt>
    <dgm:pt modelId="{D6D9E186-1DCE-498F-BAA2-B421591806A1}" type="parTrans" cxnId="{2702ECEA-18B3-468B-B499-EC4E9508AF1A}">
      <dgm:prSet/>
      <dgm:spPr/>
      <dgm:t>
        <a:bodyPr/>
        <a:lstStyle/>
        <a:p>
          <a:endParaRPr lang="en-GB"/>
        </a:p>
      </dgm:t>
    </dgm:pt>
    <dgm:pt modelId="{ADAB6E57-CB53-4EC2-A20F-26E24937B4CF}" type="sibTrans" cxnId="{2702ECEA-18B3-468B-B499-EC4E9508AF1A}">
      <dgm:prSet/>
      <dgm:spPr/>
      <dgm:t>
        <a:bodyPr/>
        <a:lstStyle/>
        <a:p>
          <a:endParaRPr lang="en-GB"/>
        </a:p>
      </dgm:t>
    </dgm:pt>
    <dgm:pt modelId="{AB85EF03-ED22-4FD6-8DD6-E386BD3180C5}">
      <dgm:prSet phldrT="[Text]" custT="1"/>
      <dgm:spPr/>
      <dgm:t>
        <a:bodyPr anchor="ctr"/>
        <a:lstStyle/>
        <a:p>
          <a:r>
            <a:rPr lang="en-GB" sz="1600" b="1"/>
            <a:t>The number of fully electric company cars.</a:t>
          </a:r>
        </a:p>
      </dgm:t>
    </dgm:pt>
    <dgm:pt modelId="{043B04DC-6B9A-47D7-A0DE-E3832B7B952C}" type="parTrans" cxnId="{FE396CBB-DAE5-41D8-88D3-A4417ED8FABB}">
      <dgm:prSet/>
      <dgm:spPr/>
      <dgm:t>
        <a:bodyPr/>
        <a:lstStyle/>
        <a:p>
          <a:endParaRPr lang="en-GB"/>
        </a:p>
      </dgm:t>
    </dgm:pt>
    <dgm:pt modelId="{D383B589-520F-4F95-B3EF-994E7254ED2A}" type="sibTrans" cxnId="{FE396CBB-DAE5-41D8-88D3-A4417ED8FABB}">
      <dgm:prSet/>
      <dgm:spPr/>
      <dgm:t>
        <a:bodyPr/>
        <a:lstStyle/>
        <a:p>
          <a:endParaRPr lang="en-GB"/>
        </a:p>
      </dgm:t>
    </dgm:pt>
    <dgm:pt modelId="{5BE363C3-F349-43D2-A45D-E328682B314A}">
      <dgm:prSet phldrT="[Text]" custT="1"/>
      <dgm:spPr/>
      <dgm:t>
        <a:bodyPr anchor="ctr"/>
        <a:lstStyle/>
        <a:p>
          <a:r>
            <a:rPr lang="en-GB" sz="1600" b="1"/>
            <a:t>Belgian companies leave the choice </a:t>
          </a:r>
          <a:r>
            <a:rPr lang="en-GB" sz="1600" b="1" err="1"/>
            <a:t>fot</a:t>
          </a:r>
          <a:r>
            <a:rPr lang="en-GB" sz="1600" b="1"/>
            <a:t> not 100% electric cars</a:t>
          </a:r>
        </a:p>
      </dgm:t>
    </dgm:pt>
    <dgm:pt modelId="{776860A0-4EBF-4DFF-B044-42C6C8F2D237}" type="parTrans" cxnId="{16B61FED-051D-45D0-930B-4A95347B41EC}">
      <dgm:prSet/>
      <dgm:spPr/>
      <dgm:t>
        <a:bodyPr/>
        <a:lstStyle/>
        <a:p>
          <a:endParaRPr lang="en-GB"/>
        </a:p>
      </dgm:t>
    </dgm:pt>
    <dgm:pt modelId="{C753E08B-F7E7-4D8A-BB7B-EF4A47ECD3F4}" type="sibTrans" cxnId="{16B61FED-051D-45D0-930B-4A95347B41EC}">
      <dgm:prSet/>
      <dgm:spPr/>
      <dgm:t>
        <a:bodyPr/>
        <a:lstStyle/>
        <a:p>
          <a:endParaRPr lang="en-GB"/>
        </a:p>
      </dgm:t>
    </dgm:pt>
    <dgm:pt modelId="{7DA90892-AECB-4C2B-A03B-333AA587861F}">
      <dgm:prSet phldrT="[Text]" custT="1"/>
      <dgm:spPr/>
      <dgm:t>
        <a:bodyPr anchor="ctr"/>
        <a:lstStyle/>
        <a:p>
          <a:r>
            <a:rPr lang="en-GB" sz="1400"/>
            <a:t>Interest in thermic cars remains intact.</a:t>
          </a:r>
        </a:p>
      </dgm:t>
    </dgm:pt>
    <dgm:pt modelId="{552064BC-BE27-45A9-83A0-7687F8E57E0E}" type="parTrans" cxnId="{A8A60BB0-951D-4F2E-A921-F367292CDA72}">
      <dgm:prSet/>
      <dgm:spPr/>
      <dgm:t>
        <a:bodyPr/>
        <a:lstStyle/>
        <a:p>
          <a:endParaRPr lang="en-GB"/>
        </a:p>
      </dgm:t>
    </dgm:pt>
    <dgm:pt modelId="{F40A4814-52BE-4613-8ACA-46C1AC318FB7}" type="sibTrans" cxnId="{A8A60BB0-951D-4F2E-A921-F367292CDA72}">
      <dgm:prSet/>
      <dgm:spPr/>
      <dgm:t>
        <a:bodyPr/>
        <a:lstStyle/>
        <a:p>
          <a:endParaRPr lang="en-GB"/>
        </a:p>
      </dgm:t>
    </dgm:pt>
    <dgm:pt modelId="{D45FF7A2-B773-4EA9-9B6B-157455BB58A5}">
      <dgm:prSet/>
      <dgm:spPr/>
      <dgm:t>
        <a:bodyPr anchor="ctr"/>
        <a:lstStyle/>
        <a:p>
          <a:r>
            <a:rPr lang="en-GB" sz="1400"/>
            <a:t>Raised from 10% to 17% (in Flanders from 12% to 20%) </a:t>
          </a:r>
        </a:p>
      </dgm:t>
    </dgm:pt>
    <dgm:pt modelId="{D8A76B27-A3A9-4905-ADB6-91EDC89BA881}" type="parTrans" cxnId="{E9C04E2E-3CB2-498B-B476-35DF9F2C6A63}">
      <dgm:prSet/>
      <dgm:spPr/>
      <dgm:t>
        <a:bodyPr/>
        <a:lstStyle/>
        <a:p>
          <a:endParaRPr lang="en-GB"/>
        </a:p>
      </dgm:t>
    </dgm:pt>
    <dgm:pt modelId="{6525DC0D-B84A-4779-855B-CE2B5E74BA08}" type="sibTrans" cxnId="{E9C04E2E-3CB2-498B-B476-35DF9F2C6A63}">
      <dgm:prSet/>
      <dgm:spPr/>
      <dgm:t>
        <a:bodyPr/>
        <a:lstStyle/>
        <a:p>
          <a:endParaRPr lang="en-GB"/>
        </a:p>
      </dgm:t>
    </dgm:pt>
    <dgm:pt modelId="{F59BCF45-12CF-4F2B-9029-DB7CF157DCD0}">
      <dgm:prSet/>
      <dgm:spPr/>
      <dgm:t>
        <a:bodyPr anchor="ctr"/>
        <a:lstStyle/>
        <a:p>
          <a:r>
            <a:rPr lang="en-GB" sz="1400"/>
            <a:t>Number of hybrid cars remained stable </a:t>
          </a:r>
        </a:p>
      </dgm:t>
    </dgm:pt>
    <dgm:pt modelId="{C06A5B4F-0682-4295-9D47-9A77C2CA3BDA}" type="parTrans" cxnId="{C693F330-DD3E-437B-B886-09E5F919B803}">
      <dgm:prSet/>
      <dgm:spPr/>
      <dgm:t>
        <a:bodyPr/>
        <a:lstStyle/>
        <a:p>
          <a:endParaRPr lang="en-GB"/>
        </a:p>
      </dgm:t>
    </dgm:pt>
    <dgm:pt modelId="{5739BA55-3884-4A78-8B2C-9B44B7620CD9}" type="sibTrans" cxnId="{C693F330-DD3E-437B-B886-09E5F919B803}">
      <dgm:prSet/>
      <dgm:spPr/>
      <dgm:t>
        <a:bodyPr/>
        <a:lstStyle/>
        <a:p>
          <a:endParaRPr lang="en-GB"/>
        </a:p>
      </dgm:t>
    </dgm:pt>
    <dgm:pt modelId="{8700557C-7BD8-4D92-AF90-AC9B89A185AD}">
      <dgm:prSet custT="1"/>
      <dgm:spPr/>
      <dgm:t>
        <a:bodyPr anchor="ctr"/>
        <a:lstStyle/>
        <a:p>
          <a:r>
            <a:rPr lang="en-GB" sz="1400"/>
            <a:t>Especially among people with a company car in the household, the intentions to consider an electric car raised</a:t>
          </a:r>
          <a:endParaRPr lang="en-GB" sz="1400" b="1"/>
        </a:p>
      </dgm:t>
    </dgm:pt>
    <dgm:pt modelId="{7ABA2406-655A-4C0C-943D-AB27B74E8AB6}" type="parTrans" cxnId="{140D9CA0-0483-4A72-BF35-ADEBCDCBD817}">
      <dgm:prSet/>
      <dgm:spPr/>
      <dgm:t>
        <a:bodyPr/>
        <a:lstStyle/>
        <a:p>
          <a:endParaRPr lang="en-GB"/>
        </a:p>
      </dgm:t>
    </dgm:pt>
    <dgm:pt modelId="{08EB6C0C-B3CA-4F46-A9DE-9A8F16DD71B9}" type="sibTrans" cxnId="{140D9CA0-0483-4A72-BF35-ADEBCDCBD817}">
      <dgm:prSet/>
      <dgm:spPr/>
      <dgm:t>
        <a:bodyPr/>
        <a:lstStyle/>
        <a:p>
          <a:endParaRPr lang="en-GB"/>
        </a:p>
      </dgm:t>
    </dgm:pt>
    <dgm:pt modelId="{AE3C8E10-B1AB-4308-AD26-262C0C7FD9C4}" type="pres">
      <dgm:prSet presAssocID="{C399E119-DA76-4389-8268-38A051942557}" presName="Name0" presStyleCnt="0">
        <dgm:presLayoutVars>
          <dgm:chMax val="7"/>
          <dgm:chPref val="7"/>
          <dgm:dir/>
        </dgm:presLayoutVars>
      </dgm:prSet>
      <dgm:spPr/>
    </dgm:pt>
    <dgm:pt modelId="{76A7BE71-3551-489D-843B-AE7F178AB0EA}" type="pres">
      <dgm:prSet presAssocID="{C399E119-DA76-4389-8268-38A051942557}" presName="Name1" presStyleCnt="0"/>
      <dgm:spPr/>
    </dgm:pt>
    <dgm:pt modelId="{E3946489-98AC-48F6-AD0F-B8A65C4DED91}" type="pres">
      <dgm:prSet presAssocID="{C399E119-DA76-4389-8268-38A051942557}" presName="cycle" presStyleCnt="0"/>
      <dgm:spPr/>
    </dgm:pt>
    <dgm:pt modelId="{9984E38E-4EB2-4A0E-821F-EAEDFD87F7AB}" type="pres">
      <dgm:prSet presAssocID="{C399E119-DA76-4389-8268-38A051942557}" presName="srcNode" presStyleLbl="node1" presStyleIdx="0" presStyleCnt="3"/>
      <dgm:spPr/>
    </dgm:pt>
    <dgm:pt modelId="{BA19EBC4-F66F-4E3B-A2A9-1FFF1A40A5FF}" type="pres">
      <dgm:prSet presAssocID="{C399E119-DA76-4389-8268-38A051942557}" presName="conn" presStyleLbl="parChTrans1D2" presStyleIdx="0" presStyleCnt="1"/>
      <dgm:spPr/>
    </dgm:pt>
    <dgm:pt modelId="{14D1D675-8381-44DF-ADDF-6DEC64F17E53}" type="pres">
      <dgm:prSet presAssocID="{C399E119-DA76-4389-8268-38A051942557}" presName="extraNode" presStyleLbl="node1" presStyleIdx="0" presStyleCnt="3"/>
      <dgm:spPr/>
    </dgm:pt>
    <dgm:pt modelId="{BDF85A70-A26B-4E28-B39F-E20176D234D3}" type="pres">
      <dgm:prSet presAssocID="{C399E119-DA76-4389-8268-38A051942557}" presName="dstNode" presStyleLbl="node1" presStyleIdx="0" presStyleCnt="3"/>
      <dgm:spPr/>
    </dgm:pt>
    <dgm:pt modelId="{0148DEB2-C064-4265-85CE-7DC0CDA519E4}" type="pres">
      <dgm:prSet presAssocID="{76CA075E-67A2-44C1-A884-E0EEB036840E}" presName="text_1" presStyleLbl="node1" presStyleIdx="0" presStyleCnt="3">
        <dgm:presLayoutVars>
          <dgm:bulletEnabled val="1"/>
        </dgm:presLayoutVars>
      </dgm:prSet>
      <dgm:spPr/>
    </dgm:pt>
    <dgm:pt modelId="{4A6C81AA-5350-4F22-B883-8EA36E1D546F}" type="pres">
      <dgm:prSet presAssocID="{76CA075E-67A2-44C1-A884-E0EEB036840E}" presName="accent_1" presStyleCnt="0"/>
      <dgm:spPr/>
    </dgm:pt>
    <dgm:pt modelId="{B1E42822-B005-4A1B-9B83-21F70B5FEA47}" type="pres">
      <dgm:prSet presAssocID="{76CA075E-67A2-44C1-A884-E0EEB036840E}" presName="accentRepeatNode" presStyleLbl="solidFgAcc1" presStyleIdx="0" presStyleCnt="3"/>
      <dgm:spPr/>
    </dgm:pt>
    <dgm:pt modelId="{0254C1D6-A8D6-42A3-9768-F4B0C4416038}" type="pres">
      <dgm:prSet presAssocID="{AB85EF03-ED22-4FD6-8DD6-E386BD3180C5}" presName="text_2" presStyleLbl="node1" presStyleIdx="1" presStyleCnt="3">
        <dgm:presLayoutVars>
          <dgm:bulletEnabled val="1"/>
        </dgm:presLayoutVars>
      </dgm:prSet>
      <dgm:spPr/>
    </dgm:pt>
    <dgm:pt modelId="{7E6E3E31-CD28-422B-A716-D58B58F53657}" type="pres">
      <dgm:prSet presAssocID="{AB85EF03-ED22-4FD6-8DD6-E386BD3180C5}" presName="accent_2" presStyleCnt="0"/>
      <dgm:spPr/>
    </dgm:pt>
    <dgm:pt modelId="{8B845543-7AE3-49C5-A0B6-3AE0489B3A58}" type="pres">
      <dgm:prSet presAssocID="{AB85EF03-ED22-4FD6-8DD6-E386BD3180C5}" presName="accentRepeatNode" presStyleLbl="solidFgAcc1" presStyleIdx="1" presStyleCnt="3"/>
      <dgm:spPr/>
    </dgm:pt>
    <dgm:pt modelId="{808F82B9-F682-48A7-B898-69B9E22EE850}" type="pres">
      <dgm:prSet presAssocID="{5BE363C3-F349-43D2-A45D-E328682B314A}" presName="text_3" presStyleLbl="node1" presStyleIdx="2" presStyleCnt="3">
        <dgm:presLayoutVars>
          <dgm:bulletEnabled val="1"/>
        </dgm:presLayoutVars>
      </dgm:prSet>
      <dgm:spPr/>
    </dgm:pt>
    <dgm:pt modelId="{0B0A3359-3FA5-4E95-8EEC-33CF6C3FF1F4}" type="pres">
      <dgm:prSet presAssocID="{5BE363C3-F349-43D2-A45D-E328682B314A}" presName="accent_3" presStyleCnt="0"/>
      <dgm:spPr/>
    </dgm:pt>
    <dgm:pt modelId="{8A3F914E-47BE-45DD-8D5E-FC8751E8CC51}" type="pres">
      <dgm:prSet presAssocID="{5BE363C3-F349-43D2-A45D-E328682B314A}" presName="accentRepeatNode" presStyleLbl="solidFgAcc1" presStyleIdx="2" presStyleCnt="3"/>
      <dgm:spPr/>
    </dgm:pt>
  </dgm:ptLst>
  <dgm:cxnLst>
    <dgm:cxn modelId="{5FC0E618-B769-43B0-BA78-779127D270DF}" type="presOf" srcId="{C399E119-DA76-4389-8268-38A051942557}" destId="{AE3C8E10-B1AB-4308-AD26-262C0C7FD9C4}" srcOrd="0" destOrd="0" presId="urn:microsoft.com/office/officeart/2008/layout/VerticalCurvedList"/>
    <dgm:cxn modelId="{BAB9A329-D205-4EC4-B491-DADC961AB91E}" type="presOf" srcId="{8700557C-7BD8-4D92-AF90-AC9B89A185AD}" destId="{808F82B9-F682-48A7-B898-69B9E22EE850}" srcOrd="0" destOrd="1" presId="urn:microsoft.com/office/officeart/2008/layout/VerticalCurvedList"/>
    <dgm:cxn modelId="{E3CB742B-6FA8-4D71-9692-6F089E6C4634}" type="presOf" srcId="{76CA075E-67A2-44C1-A884-E0EEB036840E}" destId="{0148DEB2-C064-4265-85CE-7DC0CDA519E4}" srcOrd="0" destOrd="0" presId="urn:microsoft.com/office/officeart/2008/layout/VerticalCurvedList"/>
    <dgm:cxn modelId="{E9C04E2E-3CB2-498B-B476-35DF9F2C6A63}" srcId="{AB85EF03-ED22-4FD6-8DD6-E386BD3180C5}" destId="{D45FF7A2-B773-4EA9-9B6B-157455BB58A5}" srcOrd="0" destOrd="0" parTransId="{D8A76B27-A3A9-4905-ADB6-91EDC89BA881}" sibTransId="{6525DC0D-B84A-4779-855B-CE2B5E74BA08}"/>
    <dgm:cxn modelId="{C693F330-DD3E-437B-B886-09E5F919B803}" srcId="{AB85EF03-ED22-4FD6-8DD6-E386BD3180C5}" destId="{F59BCF45-12CF-4F2B-9029-DB7CF157DCD0}" srcOrd="1" destOrd="0" parTransId="{C06A5B4F-0682-4295-9D47-9A77C2CA3BDA}" sibTransId="{5739BA55-3884-4A78-8B2C-9B44B7620CD9}"/>
    <dgm:cxn modelId="{4949CF35-F741-4B70-B79F-4CCE7F4A130F}" type="presOf" srcId="{D45FF7A2-B773-4EA9-9B6B-157455BB58A5}" destId="{0254C1D6-A8D6-42A3-9768-F4B0C4416038}" srcOrd="0" destOrd="1" presId="urn:microsoft.com/office/officeart/2008/layout/VerticalCurvedList"/>
    <dgm:cxn modelId="{793EDD41-3C96-4C39-92BA-22ED098C82D2}" type="presOf" srcId="{AB85EF03-ED22-4FD6-8DD6-E386BD3180C5}" destId="{0254C1D6-A8D6-42A3-9768-F4B0C4416038}" srcOrd="0" destOrd="0" presId="urn:microsoft.com/office/officeart/2008/layout/VerticalCurvedList"/>
    <dgm:cxn modelId="{4B52F99B-5F88-40D0-BAA2-0A2596FA5204}" type="presOf" srcId="{F40A4814-52BE-4613-8ACA-46C1AC318FB7}" destId="{BA19EBC4-F66F-4E3B-A2A9-1FFF1A40A5FF}" srcOrd="0" destOrd="0" presId="urn:microsoft.com/office/officeart/2008/layout/VerticalCurvedList"/>
    <dgm:cxn modelId="{140D9CA0-0483-4A72-BF35-ADEBCDCBD817}" srcId="{5BE363C3-F349-43D2-A45D-E328682B314A}" destId="{8700557C-7BD8-4D92-AF90-AC9B89A185AD}" srcOrd="0" destOrd="0" parTransId="{7ABA2406-655A-4C0C-943D-AB27B74E8AB6}" sibTransId="{08EB6C0C-B3CA-4F46-A9DE-9A8F16DD71B9}"/>
    <dgm:cxn modelId="{A87D39AF-170F-42AB-AAA6-52F2FC369384}" type="presOf" srcId="{F59BCF45-12CF-4F2B-9029-DB7CF157DCD0}" destId="{0254C1D6-A8D6-42A3-9768-F4B0C4416038}" srcOrd="0" destOrd="2" presId="urn:microsoft.com/office/officeart/2008/layout/VerticalCurvedList"/>
    <dgm:cxn modelId="{A8A60BB0-951D-4F2E-A921-F367292CDA72}" srcId="{76CA075E-67A2-44C1-A884-E0EEB036840E}" destId="{7DA90892-AECB-4C2B-A03B-333AA587861F}" srcOrd="0" destOrd="0" parTransId="{552064BC-BE27-45A9-83A0-7687F8E57E0E}" sibTransId="{F40A4814-52BE-4613-8ACA-46C1AC318FB7}"/>
    <dgm:cxn modelId="{FE396CBB-DAE5-41D8-88D3-A4417ED8FABB}" srcId="{C399E119-DA76-4389-8268-38A051942557}" destId="{AB85EF03-ED22-4FD6-8DD6-E386BD3180C5}" srcOrd="1" destOrd="0" parTransId="{043B04DC-6B9A-47D7-A0DE-E3832B7B952C}" sibTransId="{D383B589-520F-4F95-B3EF-994E7254ED2A}"/>
    <dgm:cxn modelId="{940109BE-BB1D-4BB8-87C9-599294D7E843}" type="presOf" srcId="{7DA90892-AECB-4C2B-A03B-333AA587861F}" destId="{0148DEB2-C064-4265-85CE-7DC0CDA519E4}" srcOrd="0" destOrd="1" presId="urn:microsoft.com/office/officeart/2008/layout/VerticalCurvedList"/>
    <dgm:cxn modelId="{C6974DC8-121B-4ED7-AC3A-C2E9A189B8D6}" type="presOf" srcId="{5BE363C3-F349-43D2-A45D-E328682B314A}" destId="{808F82B9-F682-48A7-B898-69B9E22EE850}" srcOrd="0" destOrd="0" presId="urn:microsoft.com/office/officeart/2008/layout/VerticalCurvedList"/>
    <dgm:cxn modelId="{2702ECEA-18B3-468B-B499-EC4E9508AF1A}" srcId="{C399E119-DA76-4389-8268-38A051942557}" destId="{76CA075E-67A2-44C1-A884-E0EEB036840E}" srcOrd="0" destOrd="0" parTransId="{D6D9E186-1DCE-498F-BAA2-B421591806A1}" sibTransId="{ADAB6E57-CB53-4EC2-A20F-26E24937B4CF}"/>
    <dgm:cxn modelId="{16B61FED-051D-45D0-930B-4A95347B41EC}" srcId="{C399E119-DA76-4389-8268-38A051942557}" destId="{5BE363C3-F349-43D2-A45D-E328682B314A}" srcOrd="2" destOrd="0" parTransId="{776860A0-4EBF-4DFF-B044-42C6C8F2D237}" sibTransId="{C753E08B-F7E7-4D8A-BB7B-EF4A47ECD3F4}"/>
    <dgm:cxn modelId="{04C43A71-E25E-4DA0-BD9A-DC4E31909685}" type="presParOf" srcId="{AE3C8E10-B1AB-4308-AD26-262C0C7FD9C4}" destId="{76A7BE71-3551-489D-843B-AE7F178AB0EA}" srcOrd="0" destOrd="0" presId="urn:microsoft.com/office/officeart/2008/layout/VerticalCurvedList"/>
    <dgm:cxn modelId="{F6D6E6E6-E956-4500-A668-453E80D2E6D5}" type="presParOf" srcId="{76A7BE71-3551-489D-843B-AE7F178AB0EA}" destId="{E3946489-98AC-48F6-AD0F-B8A65C4DED91}" srcOrd="0" destOrd="0" presId="urn:microsoft.com/office/officeart/2008/layout/VerticalCurvedList"/>
    <dgm:cxn modelId="{12B7DACA-8639-45AB-9A73-04939C20240A}" type="presParOf" srcId="{E3946489-98AC-48F6-AD0F-B8A65C4DED91}" destId="{9984E38E-4EB2-4A0E-821F-EAEDFD87F7AB}" srcOrd="0" destOrd="0" presId="urn:microsoft.com/office/officeart/2008/layout/VerticalCurvedList"/>
    <dgm:cxn modelId="{3B90D9A8-8A28-4791-BE91-FDC1BC59D552}" type="presParOf" srcId="{E3946489-98AC-48F6-AD0F-B8A65C4DED91}" destId="{BA19EBC4-F66F-4E3B-A2A9-1FFF1A40A5FF}" srcOrd="1" destOrd="0" presId="urn:microsoft.com/office/officeart/2008/layout/VerticalCurvedList"/>
    <dgm:cxn modelId="{02345980-03D3-47FC-B6FC-1B324B07DE37}" type="presParOf" srcId="{E3946489-98AC-48F6-AD0F-B8A65C4DED91}" destId="{14D1D675-8381-44DF-ADDF-6DEC64F17E53}" srcOrd="2" destOrd="0" presId="urn:microsoft.com/office/officeart/2008/layout/VerticalCurvedList"/>
    <dgm:cxn modelId="{FAB401EA-D37A-4FE3-A8C6-3E7369072199}" type="presParOf" srcId="{E3946489-98AC-48F6-AD0F-B8A65C4DED91}" destId="{BDF85A70-A26B-4E28-B39F-E20176D234D3}" srcOrd="3" destOrd="0" presId="urn:microsoft.com/office/officeart/2008/layout/VerticalCurvedList"/>
    <dgm:cxn modelId="{DB3294AD-8F0E-436B-AFB4-740D8D95E0FE}" type="presParOf" srcId="{76A7BE71-3551-489D-843B-AE7F178AB0EA}" destId="{0148DEB2-C064-4265-85CE-7DC0CDA519E4}" srcOrd="1" destOrd="0" presId="urn:microsoft.com/office/officeart/2008/layout/VerticalCurvedList"/>
    <dgm:cxn modelId="{4C396C95-491B-4057-91B0-03298B8E6F50}" type="presParOf" srcId="{76A7BE71-3551-489D-843B-AE7F178AB0EA}" destId="{4A6C81AA-5350-4F22-B883-8EA36E1D546F}" srcOrd="2" destOrd="0" presId="urn:microsoft.com/office/officeart/2008/layout/VerticalCurvedList"/>
    <dgm:cxn modelId="{45202771-647A-4A85-9622-996F5B2B3137}" type="presParOf" srcId="{4A6C81AA-5350-4F22-B883-8EA36E1D546F}" destId="{B1E42822-B005-4A1B-9B83-21F70B5FEA47}" srcOrd="0" destOrd="0" presId="urn:microsoft.com/office/officeart/2008/layout/VerticalCurvedList"/>
    <dgm:cxn modelId="{D4A27424-52D1-4F23-8C2C-C4AD3C92A42B}" type="presParOf" srcId="{76A7BE71-3551-489D-843B-AE7F178AB0EA}" destId="{0254C1D6-A8D6-42A3-9768-F4B0C4416038}" srcOrd="3" destOrd="0" presId="urn:microsoft.com/office/officeart/2008/layout/VerticalCurvedList"/>
    <dgm:cxn modelId="{CD2EBBA6-77D9-4CA7-9D27-B94EF2D52845}" type="presParOf" srcId="{76A7BE71-3551-489D-843B-AE7F178AB0EA}" destId="{7E6E3E31-CD28-422B-A716-D58B58F53657}" srcOrd="4" destOrd="0" presId="urn:microsoft.com/office/officeart/2008/layout/VerticalCurvedList"/>
    <dgm:cxn modelId="{92165219-8491-416B-B3C9-A9982F42F3D0}" type="presParOf" srcId="{7E6E3E31-CD28-422B-A716-D58B58F53657}" destId="{8B845543-7AE3-49C5-A0B6-3AE0489B3A58}" srcOrd="0" destOrd="0" presId="urn:microsoft.com/office/officeart/2008/layout/VerticalCurvedList"/>
    <dgm:cxn modelId="{7F67C6B1-7BAC-4675-A80B-CFB1CFF513F2}" type="presParOf" srcId="{76A7BE71-3551-489D-843B-AE7F178AB0EA}" destId="{808F82B9-F682-48A7-B898-69B9E22EE850}" srcOrd="5" destOrd="0" presId="urn:microsoft.com/office/officeart/2008/layout/VerticalCurvedList"/>
    <dgm:cxn modelId="{549B74A0-0A99-4EEF-BD3B-A730D9D78B4C}" type="presParOf" srcId="{76A7BE71-3551-489D-843B-AE7F178AB0EA}" destId="{0B0A3359-3FA5-4E95-8EEC-33CF6C3FF1F4}" srcOrd="6" destOrd="0" presId="urn:microsoft.com/office/officeart/2008/layout/VerticalCurvedList"/>
    <dgm:cxn modelId="{EA5BB164-5165-46BA-8949-11D8BBDC716F}" type="presParOf" srcId="{0B0A3359-3FA5-4E95-8EEC-33CF6C3FF1F4}" destId="{8A3F914E-47BE-45DD-8D5E-FC8751E8CC5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8B7AE7-FE90-4878-A000-86AE205E88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7349E922-A43C-4158-B4B8-C581AFE048E1}">
      <dgm:prSet phldrT="[Text]"/>
      <dgm:spPr/>
      <dgm:t>
        <a:bodyPr/>
        <a:lstStyle/>
        <a:p>
          <a:r>
            <a:rPr lang="en-GB"/>
            <a:t>TVA Polestar customer</a:t>
          </a:r>
        </a:p>
      </dgm:t>
    </dgm:pt>
    <dgm:pt modelId="{92F7C23F-8272-40FB-BE82-059EFBF6CC8B}" type="parTrans" cxnId="{E1BD8437-271B-4544-B58F-4F81326F5461}">
      <dgm:prSet/>
      <dgm:spPr/>
      <dgm:t>
        <a:bodyPr/>
        <a:lstStyle/>
        <a:p>
          <a:endParaRPr lang="en-GB"/>
        </a:p>
      </dgm:t>
    </dgm:pt>
    <dgm:pt modelId="{A79D0806-609F-42D0-984B-AE63D73C000D}" type="sibTrans" cxnId="{E1BD8437-271B-4544-B58F-4F81326F5461}">
      <dgm:prSet/>
      <dgm:spPr/>
      <dgm:t>
        <a:bodyPr/>
        <a:lstStyle/>
        <a:p>
          <a:endParaRPr lang="en-GB"/>
        </a:p>
      </dgm:t>
    </dgm:pt>
    <dgm:pt modelId="{771DCE10-6AE1-495F-A43B-05085CD7CBCF}">
      <dgm:prSet phldrT="[Text]" custT="1"/>
      <dgm:spPr/>
      <dgm:t>
        <a:bodyPr/>
        <a:lstStyle/>
        <a:p>
          <a:pPr marL="114300" lvl="1" indent="-114300" algn="l" defTabSz="622300">
            <a:lnSpc>
              <a:spcPct val="90000"/>
            </a:lnSpc>
            <a:spcBef>
              <a:spcPct val="0"/>
            </a:spcBef>
            <a:spcAft>
              <a:spcPct val="15000"/>
            </a:spcAft>
            <a:buChar char="•"/>
          </a:pPr>
          <a:r>
            <a:rPr lang="en-GB" sz="1200" kern="1200" dirty="0">
              <a:solidFill>
                <a:srgbClr val="000000">
                  <a:hueOff val="0"/>
                  <a:satOff val="0"/>
                  <a:lumOff val="0"/>
                  <a:alphaOff val="0"/>
                </a:srgbClr>
              </a:solidFill>
              <a:latin typeface="Arial"/>
              <a:ea typeface="+mn-ea"/>
              <a:cs typeface="+mn-cs"/>
            </a:rPr>
            <a:t>Each VAT number is linked to a NACE code</a:t>
          </a:r>
        </a:p>
      </dgm:t>
    </dgm:pt>
    <dgm:pt modelId="{E34E9A0B-93DC-49C2-9839-74F2A90FD75D}" type="parTrans" cxnId="{5A93939C-41A1-4EA9-BB19-C828AB6EFE36}">
      <dgm:prSet/>
      <dgm:spPr/>
      <dgm:t>
        <a:bodyPr/>
        <a:lstStyle/>
        <a:p>
          <a:endParaRPr lang="en-GB"/>
        </a:p>
      </dgm:t>
    </dgm:pt>
    <dgm:pt modelId="{FA34EBC0-602F-4175-A3E0-8C1A8D09C2A4}" type="sibTrans" cxnId="{5A93939C-41A1-4EA9-BB19-C828AB6EFE36}">
      <dgm:prSet/>
      <dgm:spPr/>
      <dgm:t>
        <a:bodyPr/>
        <a:lstStyle/>
        <a:p>
          <a:endParaRPr lang="en-GB"/>
        </a:p>
      </dgm:t>
    </dgm:pt>
    <dgm:pt modelId="{BC3A9407-92EE-41C0-8A33-9A0F3FD3FA66}">
      <dgm:prSet phldrT="[Text]"/>
      <dgm:spPr/>
      <dgm:t>
        <a:bodyPr/>
        <a:lstStyle/>
        <a:p>
          <a:r>
            <a:rPr lang="en-GB"/>
            <a:t>NACE</a:t>
          </a:r>
        </a:p>
      </dgm:t>
    </dgm:pt>
    <dgm:pt modelId="{708423DF-5B42-4772-B498-98B9690A4517}" type="parTrans" cxnId="{F622402B-E184-4815-992F-7F7ACF8EB770}">
      <dgm:prSet/>
      <dgm:spPr/>
      <dgm:t>
        <a:bodyPr/>
        <a:lstStyle/>
        <a:p>
          <a:endParaRPr lang="en-GB"/>
        </a:p>
      </dgm:t>
    </dgm:pt>
    <dgm:pt modelId="{F3F2C2F9-978C-4334-9867-3C2433F5EC27}" type="sibTrans" cxnId="{F622402B-E184-4815-992F-7F7ACF8EB770}">
      <dgm:prSet/>
      <dgm:spPr/>
      <dgm:t>
        <a:bodyPr/>
        <a:lstStyle/>
        <a:p>
          <a:endParaRPr lang="en-GB"/>
        </a:p>
      </dgm:t>
    </dgm:pt>
    <dgm:pt modelId="{5A1A5BF1-D3AC-4A3F-B024-EB4C3D254C0E}">
      <dgm:prSet phldrT="[Text]" custT="1"/>
      <dgm:spPr/>
      <dgm:t>
        <a:bodyPr/>
        <a:lstStyle/>
        <a:p>
          <a:r>
            <a:rPr lang="en-GB" sz="1200"/>
            <a:t>Is assigned by the European Union and its member states to a specific class of economic activities.</a:t>
          </a:r>
        </a:p>
      </dgm:t>
    </dgm:pt>
    <dgm:pt modelId="{A596DD90-EBB1-4033-BDF9-67EA1FC2EA18}" type="parTrans" cxnId="{B0B5B057-9829-423E-A15F-BD2EE5342E7D}">
      <dgm:prSet/>
      <dgm:spPr/>
      <dgm:t>
        <a:bodyPr/>
        <a:lstStyle/>
        <a:p>
          <a:endParaRPr lang="en-GB"/>
        </a:p>
      </dgm:t>
    </dgm:pt>
    <dgm:pt modelId="{C2C0C6F1-A3C1-43E3-8523-9BDE02B4B126}" type="sibTrans" cxnId="{B0B5B057-9829-423E-A15F-BD2EE5342E7D}">
      <dgm:prSet/>
      <dgm:spPr/>
      <dgm:t>
        <a:bodyPr/>
        <a:lstStyle/>
        <a:p>
          <a:endParaRPr lang="en-GB"/>
        </a:p>
      </dgm:t>
    </dgm:pt>
    <dgm:pt modelId="{9B9D3CB2-6933-4A41-A1E9-0B9E7E18CF1F}">
      <dgm:prSet phldrT="[Text]"/>
      <dgm:spPr/>
      <dgm:t>
        <a:bodyPr/>
        <a:lstStyle/>
        <a:p>
          <a:r>
            <a:rPr lang="en-GB"/>
            <a:t>2 Digit</a:t>
          </a:r>
        </a:p>
      </dgm:t>
    </dgm:pt>
    <dgm:pt modelId="{71B2384F-B2A3-40A0-AD35-441790518907}" type="parTrans" cxnId="{1910F8F5-D9C1-4F3D-BF23-E7CA8FD2E24C}">
      <dgm:prSet/>
      <dgm:spPr/>
      <dgm:t>
        <a:bodyPr/>
        <a:lstStyle/>
        <a:p>
          <a:endParaRPr lang="en-GB"/>
        </a:p>
      </dgm:t>
    </dgm:pt>
    <dgm:pt modelId="{B3F6AF72-9850-4FBD-B09C-65EF5287F9D8}" type="sibTrans" cxnId="{1910F8F5-D9C1-4F3D-BF23-E7CA8FD2E24C}">
      <dgm:prSet/>
      <dgm:spPr/>
      <dgm:t>
        <a:bodyPr/>
        <a:lstStyle/>
        <a:p>
          <a:endParaRPr lang="en-GB"/>
        </a:p>
      </dgm:t>
    </dgm:pt>
    <dgm:pt modelId="{185DCC4F-E126-45FA-A61E-9814A6D90A7D}">
      <dgm:prSet phldrT="[Text]" custT="1"/>
      <dgm:spPr/>
      <dgm:t>
        <a:bodyPr/>
        <a:lstStyle/>
        <a:p>
          <a:r>
            <a:rPr lang="en-GB" sz="1200"/>
            <a:t>The first two digits of the NACE code</a:t>
          </a:r>
        </a:p>
      </dgm:t>
    </dgm:pt>
    <dgm:pt modelId="{6FD57366-AE5F-42FD-90AE-C014F778897D}" type="parTrans" cxnId="{3B959B04-7757-4CE6-8E67-2F80CEAD1A4C}">
      <dgm:prSet/>
      <dgm:spPr/>
      <dgm:t>
        <a:bodyPr/>
        <a:lstStyle/>
        <a:p>
          <a:endParaRPr lang="en-GB"/>
        </a:p>
      </dgm:t>
    </dgm:pt>
    <dgm:pt modelId="{9DD459A2-9D93-4308-ABEA-F0EE1E2CC6D6}" type="sibTrans" cxnId="{3B959B04-7757-4CE6-8E67-2F80CEAD1A4C}">
      <dgm:prSet/>
      <dgm:spPr/>
      <dgm:t>
        <a:bodyPr/>
        <a:lstStyle/>
        <a:p>
          <a:endParaRPr lang="en-GB"/>
        </a:p>
      </dgm:t>
    </dgm:pt>
    <dgm:pt modelId="{2D79C721-754F-45C7-8A46-32FD7C77BF80}">
      <dgm:prSet phldrT="[Text]"/>
      <dgm:spPr/>
      <dgm:t>
        <a:bodyPr/>
        <a:lstStyle/>
        <a:p>
          <a:r>
            <a:rPr lang="en-GB"/>
            <a:t>Segments</a:t>
          </a:r>
        </a:p>
      </dgm:t>
    </dgm:pt>
    <dgm:pt modelId="{46559BE3-9B42-41B0-BA34-51370B95E6B9}" type="parTrans" cxnId="{9B59A0E7-723B-4857-9687-F0CA77A1F5F8}">
      <dgm:prSet/>
      <dgm:spPr/>
      <dgm:t>
        <a:bodyPr/>
        <a:lstStyle/>
        <a:p>
          <a:endParaRPr lang="en-GB"/>
        </a:p>
      </dgm:t>
    </dgm:pt>
    <dgm:pt modelId="{9B4780AC-C7D0-43FC-8FA2-5F36E9A2EA2D}" type="sibTrans" cxnId="{9B59A0E7-723B-4857-9687-F0CA77A1F5F8}">
      <dgm:prSet/>
      <dgm:spPr/>
      <dgm:t>
        <a:bodyPr/>
        <a:lstStyle/>
        <a:p>
          <a:endParaRPr lang="en-GB"/>
        </a:p>
      </dgm:t>
    </dgm:pt>
    <dgm:pt modelId="{47E9A992-0E29-4B75-8D4B-779880034811}">
      <dgm:prSet phldrT="[Text]" custT="1"/>
      <dgm:spPr/>
      <dgm:t>
        <a:bodyPr/>
        <a:lstStyle/>
        <a:p>
          <a:pPr marL="114300" lvl="1" indent="-114300" algn="l" defTabSz="622300">
            <a:lnSpc>
              <a:spcPct val="90000"/>
            </a:lnSpc>
            <a:spcBef>
              <a:spcPct val="0"/>
            </a:spcBef>
            <a:spcAft>
              <a:spcPct val="15000"/>
            </a:spcAft>
            <a:buChar char="•"/>
          </a:pPr>
          <a:r>
            <a:rPr lang="en-GB" sz="1200" kern="1200">
              <a:solidFill>
                <a:srgbClr val="000000">
                  <a:hueOff val="0"/>
                  <a:satOff val="0"/>
                  <a:lumOff val="0"/>
                  <a:alphaOff val="0"/>
                </a:srgbClr>
              </a:solidFill>
              <a:latin typeface="Arial"/>
              <a:ea typeface="+mn-ea"/>
              <a:cs typeface="+mn-cs"/>
            </a:rPr>
            <a:t>Divide Polestar’s customer base into different segments</a:t>
          </a:r>
        </a:p>
      </dgm:t>
    </dgm:pt>
    <dgm:pt modelId="{114FB02A-428A-4F0F-BF72-41C123A8E47F}" type="parTrans" cxnId="{A2B2F399-8366-48FB-8806-F5DE9A6F6333}">
      <dgm:prSet/>
      <dgm:spPr/>
      <dgm:t>
        <a:bodyPr/>
        <a:lstStyle/>
        <a:p>
          <a:endParaRPr lang="en-GB"/>
        </a:p>
      </dgm:t>
    </dgm:pt>
    <dgm:pt modelId="{1F0376AD-DD73-4D9B-932B-9C266DEB49F9}" type="sibTrans" cxnId="{A2B2F399-8366-48FB-8806-F5DE9A6F6333}">
      <dgm:prSet/>
      <dgm:spPr/>
      <dgm:t>
        <a:bodyPr/>
        <a:lstStyle/>
        <a:p>
          <a:endParaRPr lang="en-GB"/>
        </a:p>
      </dgm:t>
    </dgm:pt>
    <dgm:pt modelId="{E9A4112E-1FD2-46A6-898F-00D097A4E942}" type="pres">
      <dgm:prSet presAssocID="{838B7AE7-FE90-4878-A000-86AE205E88DA}" presName="linearFlow" presStyleCnt="0">
        <dgm:presLayoutVars>
          <dgm:dir/>
          <dgm:animLvl val="lvl"/>
          <dgm:resizeHandles val="exact"/>
        </dgm:presLayoutVars>
      </dgm:prSet>
      <dgm:spPr/>
    </dgm:pt>
    <dgm:pt modelId="{2847107C-8FBE-4A4D-A060-B83A20029537}" type="pres">
      <dgm:prSet presAssocID="{7349E922-A43C-4158-B4B8-C581AFE048E1}" presName="composite" presStyleCnt="0"/>
      <dgm:spPr/>
    </dgm:pt>
    <dgm:pt modelId="{D94C4052-2694-478E-825F-1B5645D708FA}" type="pres">
      <dgm:prSet presAssocID="{7349E922-A43C-4158-B4B8-C581AFE048E1}" presName="parentText" presStyleLbl="alignNode1" presStyleIdx="0" presStyleCnt="4">
        <dgm:presLayoutVars>
          <dgm:chMax val="1"/>
          <dgm:bulletEnabled val="1"/>
        </dgm:presLayoutVars>
      </dgm:prSet>
      <dgm:spPr/>
    </dgm:pt>
    <dgm:pt modelId="{1EBB2E9C-0EB1-49E1-870D-129BB774ECB3}" type="pres">
      <dgm:prSet presAssocID="{7349E922-A43C-4158-B4B8-C581AFE048E1}" presName="descendantText" presStyleLbl="alignAcc1" presStyleIdx="0" presStyleCnt="4">
        <dgm:presLayoutVars>
          <dgm:bulletEnabled val="1"/>
        </dgm:presLayoutVars>
      </dgm:prSet>
      <dgm:spPr/>
    </dgm:pt>
    <dgm:pt modelId="{B39E0306-7AD5-4E90-BE64-14A01F4A48A5}" type="pres">
      <dgm:prSet presAssocID="{A79D0806-609F-42D0-984B-AE63D73C000D}" presName="sp" presStyleCnt="0"/>
      <dgm:spPr/>
    </dgm:pt>
    <dgm:pt modelId="{261D887F-081B-4E57-A5E0-BDC1C3EAA9AC}" type="pres">
      <dgm:prSet presAssocID="{BC3A9407-92EE-41C0-8A33-9A0F3FD3FA66}" presName="composite" presStyleCnt="0"/>
      <dgm:spPr/>
    </dgm:pt>
    <dgm:pt modelId="{8EBE2992-F62D-4F5E-A085-F6A265A2B392}" type="pres">
      <dgm:prSet presAssocID="{BC3A9407-92EE-41C0-8A33-9A0F3FD3FA66}" presName="parentText" presStyleLbl="alignNode1" presStyleIdx="1" presStyleCnt="4">
        <dgm:presLayoutVars>
          <dgm:chMax val="1"/>
          <dgm:bulletEnabled val="1"/>
        </dgm:presLayoutVars>
      </dgm:prSet>
      <dgm:spPr/>
    </dgm:pt>
    <dgm:pt modelId="{C28A6EC6-3365-431C-A5A8-528411D71D05}" type="pres">
      <dgm:prSet presAssocID="{BC3A9407-92EE-41C0-8A33-9A0F3FD3FA66}" presName="descendantText" presStyleLbl="alignAcc1" presStyleIdx="1" presStyleCnt="4">
        <dgm:presLayoutVars>
          <dgm:bulletEnabled val="1"/>
        </dgm:presLayoutVars>
      </dgm:prSet>
      <dgm:spPr/>
    </dgm:pt>
    <dgm:pt modelId="{7BCCE5E7-84CA-4153-B5CB-C4ADE6BF8835}" type="pres">
      <dgm:prSet presAssocID="{F3F2C2F9-978C-4334-9867-3C2433F5EC27}" presName="sp" presStyleCnt="0"/>
      <dgm:spPr/>
    </dgm:pt>
    <dgm:pt modelId="{3E9505DE-6693-44A8-B349-7B8C5D2A293C}" type="pres">
      <dgm:prSet presAssocID="{9B9D3CB2-6933-4A41-A1E9-0B9E7E18CF1F}" presName="composite" presStyleCnt="0"/>
      <dgm:spPr/>
    </dgm:pt>
    <dgm:pt modelId="{70623B42-2F75-42C2-A5B6-7CD2271C2E95}" type="pres">
      <dgm:prSet presAssocID="{9B9D3CB2-6933-4A41-A1E9-0B9E7E18CF1F}" presName="parentText" presStyleLbl="alignNode1" presStyleIdx="2" presStyleCnt="4">
        <dgm:presLayoutVars>
          <dgm:chMax val="1"/>
          <dgm:bulletEnabled val="1"/>
        </dgm:presLayoutVars>
      </dgm:prSet>
      <dgm:spPr/>
    </dgm:pt>
    <dgm:pt modelId="{EEAC7E8B-A755-434E-89FE-E670CF076162}" type="pres">
      <dgm:prSet presAssocID="{9B9D3CB2-6933-4A41-A1E9-0B9E7E18CF1F}" presName="descendantText" presStyleLbl="alignAcc1" presStyleIdx="2" presStyleCnt="4">
        <dgm:presLayoutVars>
          <dgm:bulletEnabled val="1"/>
        </dgm:presLayoutVars>
      </dgm:prSet>
      <dgm:spPr/>
    </dgm:pt>
    <dgm:pt modelId="{6F586226-A17C-4E6A-A2C9-10625057B861}" type="pres">
      <dgm:prSet presAssocID="{B3F6AF72-9850-4FBD-B09C-65EF5287F9D8}" presName="sp" presStyleCnt="0"/>
      <dgm:spPr/>
    </dgm:pt>
    <dgm:pt modelId="{593EF5DD-F4CE-4444-A04A-1BD22A3DFAFF}" type="pres">
      <dgm:prSet presAssocID="{2D79C721-754F-45C7-8A46-32FD7C77BF80}" presName="composite" presStyleCnt="0"/>
      <dgm:spPr/>
    </dgm:pt>
    <dgm:pt modelId="{0599CBB4-486A-44C0-B13D-7BEBDCFCE719}" type="pres">
      <dgm:prSet presAssocID="{2D79C721-754F-45C7-8A46-32FD7C77BF80}" presName="parentText" presStyleLbl="alignNode1" presStyleIdx="3" presStyleCnt="4">
        <dgm:presLayoutVars>
          <dgm:chMax val="1"/>
          <dgm:bulletEnabled val="1"/>
        </dgm:presLayoutVars>
      </dgm:prSet>
      <dgm:spPr/>
    </dgm:pt>
    <dgm:pt modelId="{77B7B64D-A15E-487C-B3E1-DA1B9BDD8959}" type="pres">
      <dgm:prSet presAssocID="{2D79C721-754F-45C7-8A46-32FD7C77BF80}" presName="descendantText" presStyleLbl="alignAcc1" presStyleIdx="3" presStyleCnt="4">
        <dgm:presLayoutVars>
          <dgm:bulletEnabled val="1"/>
        </dgm:presLayoutVars>
      </dgm:prSet>
      <dgm:spPr/>
    </dgm:pt>
  </dgm:ptLst>
  <dgm:cxnLst>
    <dgm:cxn modelId="{ABE71A00-4290-47BB-8DB4-2831A9684466}" type="presOf" srcId="{BC3A9407-92EE-41C0-8A33-9A0F3FD3FA66}" destId="{8EBE2992-F62D-4F5E-A085-F6A265A2B392}" srcOrd="0" destOrd="0" presId="urn:microsoft.com/office/officeart/2005/8/layout/chevron2"/>
    <dgm:cxn modelId="{3B959B04-7757-4CE6-8E67-2F80CEAD1A4C}" srcId="{9B9D3CB2-6933-4A41-A1E9-0B9E7E18CF1F}" destId="{185DCC4F-E126-45FA-A61E-9814A6D90A7D}" srcOrd="0" destOrd="0" parTransId="{6FD57366-AE5F-42FD-90AE-C014F778897D}" sibTransId="{9DD459A2-9D93-4308-ABEA-F0EE1E2CC6D6}"/>
    <dgm:cxn modelId="{F622402B-E184-4815-992F-7F7ACF8EB770}" srcId="{838B7AE7-FE90-4878-A000-86AE205E88DA}" destId="{BC3A9407-92EE-41C0-8A33-9A0F3FD3FA66}" srcOrd="1" destOrd="0" parTransId="{708423DF-5B42-4772-B498-98B9690A4517}" sibTransId="{F3F2C2F9-978C-4334-9867-3C2433F5EC27}"/>
    <dgm:cxn modelId="{E1BD8437-271B-4544-B58F-4F81326F5461}" srcId="{838B7AE7-FE90-4878-A000-86AE205E88DA}" destId="{7349E922-A43C-4158-B4B8-C581AFE048E1}" srcOrd="0" destOrd="0" parTransId="{92F7C23F-8272-40FB-BE82-059EFBF6CC8B}" sibTransId="{A79D0806-609F-42D0-984B-AE63D73C000D}"/>
    <dgm:cxn modelId="{81467470-50B9-4FDA-AD06-0354E2773A90}" type="presOf" srcId="{771DCE10-6AE1-495F-A43B-05085CD7CBCF}" destId="{1EBB2E9C-0EB1-49E1-870D-129BB774ECB3}" srcOrd="0" destOrd="0" presId="urn:microsoft.com/office/officeart/2005/8/layout/chevron2"/>
    <dgm:cxn modelId="{B3290256-4490-4CD3-9E94-8BB248603A54}" type="presOf" srcId="{2D79C721-754F-45C7-8A46-32FD7C77BF80}" destId="{0599CBB4-486A-44C0-B13D-7BEBDCFCE719}" srcOrd="0" destOrd="0" presId="urn:microsoft.com/office/officeart/2005/8/layout/chevron2"/>
    <dgm:cxn modelId="{B0B5B057-9829-423E-A15F-BD2EE5342E7D}" srcId="{BC3A9407-92EE-41C0-8A33-9A0F3FD3FA66}" destId="{5A1A5BF1-D3AC-4A3F-B024-EB4C3D254C0E}" srcOrd="0" destOrd="0" parTransId="{A596DD90-EBB1-4033-BDF9-67EA1FC2EA18}" sibTransId="{C2C0C6F1-A3C1-43E3-8523-9BDE02B4B126}"/>
    <dgm:cxn modelId="{F63D7484-2292-4561-BBB3-ADBEEAF79840}" type="presOf" srcId="{185DCC4F-E126-45FA-A61E-9814A6D90A7D}" destId="{EEAC7E8B-A755-434E-89FE-E670CF076162}" srcOrd="0" destOrd="0" presId="urn:microsoft.com/office/officeart/2005/8/layout/chevron2"/>
    <dgm:cxn modelId="{4CA2C388-2854-4F3B-ABA4-227CC8B07380}" type="presOf" srcId="{47E9A992-0E29-4B75-8D4B-779880034811}" destId="{77B7B64D-A15E-487C-B3E1-DA1B9BDD8959}" srcOrd="0" destOrd="0" presId="urn:microsoft.com/office/officeart/2005/8/layout/chevron2"/>
    <dgm:cxn modelId="{55B3568C-2BAA-44E6-9F45-289C84FB14F4}" type="presOf" srcId="{838B7AE7-FE90-4878-A000-86AE205E88DA}" destId="{E9A4112E-1FD2-46A6-898F-00D097A4E942}" srcOrd="0" destOrd="0" presId="urn:microsoft.com/office/officeart/2005/8/layout/chevron2"/>
    <dgm:cxn modelId="{A2B2F399-8366-48FB-8806-F5DE9A6F6333}" srcId="{2D79C721-754F-45C7-8A46-32FD7C77BF80}" destId="{47E9A992-0E29-4B75-8D4B-779880034811}" srcOrd="0" destOrd="0" parTransId="{114FB02A-428A-4F0F-BF72-41C123A8E47F}" sibTransId="{1F0376AD-DD73-4D9B-932B-9C266DEB49F9}"/>
    <dgm:cxn modelId="{5A93939C-41A1-4EA9-BB19-C828AB6EFE36}" srcId="{7349E922-A43C-4158-B4B8-C581AFE048E1}" destId="{771DCE10-6AE1-495F-A43B-05085CD7CBCF}" srcOrd="0" destOrd="0" parTransId="{E34E9A0B-93DC-49C2-9839-74F2A90FD75D}" sibTransId="{FA34EBC0-602F-4175-A3E0-8C1A8D09C2A4}"/>
    <dgm:cxn modelId="{13C1D3B3-DB1F-460B-BC47-348BB2429042}" type="presOf" srcId="{7349E922-A43C-4158-B4B8-C581AFE048E1}" destId="{D94C4052-2694-478E-825F-1B5645D708FA}" srcOrd="0" destOrd="0" presId="urn:microsoft.com/office/officeart/2005/8/layout/chevron2"/>
    <dgm:cxn modelId="{995AC8CD-80D9-4F8A-A25B-C80FD40CA13E}" type="presOf" srcId="{5A1A5BF1-D3AC-4A3F-B024-EB4C3D254C0E}" destId="{C28A6EC6-3365-431C-A5A8-528411D71D05}" srcOrd="0" destOrd="0" presId="urn:microsoft.com/office/officeart/2005/8/layout/chevron2"/>
    <dgm:cxn modelId="{9B59A0E7-723B-4857-9687-F0CA77A1F5F8}" srcId="{838B7AE7-FE90-4878-A000-86AE205E88DA}" destId="{2D79C721-754F-45C7-8A46-32FD7C77BF80}" srcOrd="3" destOrd="0" parTransId="{46559BE3-9B42-41B0-BA34-51370B95E6B9}" sibTransId="{9B4780AC-C7D0-43FC-8FA2-5F36E9A2EA2D}"/>
    <dgm:cxn modelId="{30DDE9F0-250E-4D56-A392-7047F400F6EF}" type="presOf" srcId="{9B9D3CB2-6933-4A41-A1E9-0B9E7E18CF1F}" destId="{70623B42-2F75-42C2-A5B6-7CD2271C2E95}" srcOrd="0" destOrd="0" presId="urn:microsoft.com/office/officeart/2005/8/layout/chevron2"/>
    <dgm:cxn modelId="{1910F8F5-D9C1-4F3D-BF23-E7CA8FD2E24C}" srcId="{838B7AE7-FE90-4878-A000-86AE205E88DA}" destId="{9B9D3CB2-6933-4A41-A1E9-0B9E7E18CF1F}" srcOrd="2" destOrd="0" parTransId="{71B2384F-B2A3-40A0-AD35-441790518907}" sibTransId="{B3F6AF72-9850-4FBD-B09C-65EF5287F9D8}"/>
    <dgm:cxn modelId="{818899BA-2B41-48F7-B07F-1FA123D46495}" type="presParOf" srcId="{E9A4112E-1FD2-46A6-898F-00D097A4E942}" destId="{2847107C-8FBE-4A4D-A060-B83A20029537}" srcOrd="0" destOrd="0" presId="urn:microsoft.com/office/officeart/2005/8/layout/chevron2"/>
    <dgm:cxn modelId="{F93D15C8-301D-46DD-88A7-79A6D9FA8961}" type="presParOf" srcId="{2847107C-8FBE-4A4D-A060-B83A20029537}" destId="{D94C4052-2694-478E-825F-1B5645D708FA}" srcOrd="0" destOrd="0" presId="urn:microsoft.com/office/officeart/2005/8/layout/chevron2"/>
    <dgm:cxn modelId="{A5A6BE69-8A38-4580-9D5A-2B2F66AE66C7}" type="presParOf" srcId="{2847107C-8FBE-4A4D-A060-B83A20029537}" destId="{1EBB2E9C-0EB1-49E1-870D-129BB774ECB3}" srcOrd="1" destOrd="0" presId="urn:microsoft.com/office/officeart/2005/8/layout/chevron2"/>
    <dgm:cxn modelId="{5D10ACAE-6463-4D9B-8A87-7F696C3D6956}" type="presParOf" srcId="{E9A4112E-1FD2-46A6-898F-00D097A4E942}" destId="{B39E0306-7AD5-4E90-BE64-14A01F4A48A5}" srcOrd="1" destOrd="0" presId="urn:microsoft.com/office/officeart/2005/8/layout/chevron2"/>
    <dgm:cxn modelId="{CD4AF962-5575-4264-9CF4-68D1BB564D1D}" type="presParOf" srcId="{E9A4112E-1FD2-46A6-898F-00D097A4E942}" destId="{261D887F-081B-4E57-A5E0-BDC1C3EAA9AC}" srcOrd="2" destOrd="0" presId="urn:microsoft.com/office/officeart/2005/8/layout/chevron2"/>
    <dgm:cxn modelId="{B6394333-4735-4EA0-B7BB-47EA0EAFF475}" type="presParOf" srcId="{261D887F-081B-4E57-A5E0-BDC1C3EAA9AC}" destId="{8EBE2992-F62D-4F5E-A085-F6A265A2B392}" srcOrd="0" destOrd="0" presId="urn:microsoft.com/office/officeart/2005/8/layout/chevron2"/>
    <dgm:cxn modelId="{AE860DC8-FBC3-4D08-A460-03A27B24F051}" type="presParOf" srcId="{261D887F-081B-4E57-A5E0-BDC1C3EAA9AC}" destId="{C28A6EC6-3365-431C-A5A8-528411D71D05}" srcOrd="1" destOrd="0" presId="urn:microsoft.com/office/officeart/2005/8/layout/chevron2"/>
    <dgm:cxn modelId="{0317C2DC-1D5B-4EA9-A96D-0AF28CD20513}" type="presParOf" srcId="{E9A4112E-1FD2-46A6-898F-00D097A4E942}" destId="{7BCCE5E7-84CA-4153-B5CB-C4ADE6BF8835}" srcOrd="3" destOrd="0" presId="urn:microsoft.com/office/officeart/2005/8/layout/chevron2"/>
    <dgm:cxn modelId="{A206CE00-9DC8-4697-8FE5-8CF79E3173FB}" type="presParOf" srcId="{E9A4112E-1FD2-46A6-898F-00D097A4E942}" destId="{3E9505DE-6693-44A8-B349-7B8C5D2A293C}" srcOrd="4" destOrd="0" presId="urn:microsoft.com/office/officeart/2005/8/layout/chevron2"/>
    <dgm:cxn modelId="{4A15B1CC-60EC-46B2-B924-E26215FB0855}" type="presParOf" srcId="{3E9505DE-6693-44A8-B349-7B8C5D2A293C}" destId="{70623B42-2F75-42C2-A5B6-7CD2271C2E95}" srcOrd="0" destOrd="0" presId="urn:microsoft.com/office/officeart/2005/8/layout/chevron2"/>
    <dgm:cxn modelId="{80E7F8E5-4A2C-4554-84B0-86E50AFF7D87}" type="presParOf" srcId="{3E9505DE-6693-44A8-B349-7B8C5D2A293C}" destId="{EEAC7E8B-A755-434E-89FE-E670CF076162}" srcOrd="1" destOrd="0" presId="urn:microsoft.com/office/officeart/2005/8/layout/chevron2"/>
    <dgm:cxn modelId="{13873702-62F8-4371-895D-4708FA1577CE}" type="presParOf" srcId="{E9A4112E-1FD2-46A6-898F-00D097A4E942}" destId="{6F586226-A17C-4E6A-A2C9-10625057B861}" srcOrd="5" destOrd="0" presId="urn:microsoft.com/office/officeart/2005/8/layout/chevron2"/>
    <dgm:cxn modelId="{924B3704-E4D7-4C8A-B6C2-F71391AEE14E}" type="presParOf" srcId="{E9A4112E-1FD2-46A6-898F-00D097A4E942}" destId="{593EF5DD-F4CE-4444-A04A-1BD22A3DFAFF}" srcOrd="6" destOrd="0" presId="urn:microsoft.com/office/officeart/2005/8/layout/chevron2"/>
    <dgm:cxn modelId="{C972EFA1-5ED9-421E-8BA3-8CB762A23AC3}" type="presParOf" srcId="{593EF5DD-F4CE-4444-A04A-1BD22A3DFAFF}" destId="{0599CBB4-486A-44C0-B13D-7BEBDCFCE719}" srcOrd="0" destOrd="0" presId="urn:microsoft.com/office/officeart/2005/8/layout/chevron2"/>
    <dgm:cxn modelId="{3A44FF60-6C92-4D83-A3E9-BC66B584A6AA}" type="presParOf" srcId="{593EF5DD-F4CE-4444-A04A-1BD22A3DFAFF}" destId="{77B7B64D-A15E-487C-B3E1-DA1B9BDD895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832E2B-4519-49EF-901C-BF961108CD6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C39B0EA-E211-4A64-A9FF-5B82B506E177}">
      <dgm:prSet phldrT="[Text]"/>
      <dgm:spPr/>
      <dgm:t>
        <a:bodyPr/>
        <a:lstStyle/>
        <a:p>
          <a:r>
            <a:rPr lang="en-GB"/>
            <a:t>Ratio polestar</a:t>
          </a:r>
        </a:p>
      </dgm:t>
    </dgm:pt>
    <dgm:pt modelId="{7F19C8DE-7D8E-471C-B009-E366F2AD9D13}" type="parTrans" cxnId="{72504D7A-E0FD-4A00-B8AD-F98AC6B9300A}">
      <dgm:prSet/>
      <dgm:spPr/>
      <dgm:t>
        <a:bodyPr/>
        <a:lstStyle/>
        <a:p>
          <a:endParaRPr lang="en-GB"/>
        </a:p>
      </dgm:t>
    </dgm:pt>
    <dgm:pt modelId="{96FD6ED5-0313-4EFB-A180-B094A1AD4711}" type="sibTrans" cxnId="{72504D7A-E0FD-4A00-B8AD-F98AC6B9300A}">
      <dgm:prSet/>
      <dgm:spPr/>
      <dgm:t>
        <a:bodyPr/>
        <a:lstStyle/>
        <a:p>
          <a:endParaRPr lang="en-GB"/>
        </a:p>
      </dgm:t>
    </dgm:pt>
    <dgm:pt modelId="{03996B9C-1EE7-41E3-8192-3F3F70651403}">
      <dgm:prSet phldrT="[Text]" custT="1"/>
      <dgm:spPr/>
      <dgm:t>
        <a:bodyPr/>
        <a:lstStyle/>
        <a:p>
          <a:r>
            <a:rPr lang="en-GB" sz="1000"/>
            <a:t> Number of clients in the segment/number of clients</a:t>
          </a:r>
        </a:p>
      </dgm:t>
    </dgm:pt>
    <dgm:pt modelId="{41851948-A48B-48A6-A778-3BCD3AC396AB}" type="parTrans" cxnId="{701522E0-6722-4B44-B345-5008B33FE87B}">
      <dgm:prSet/>
      <dgm:spPr/>
      <dgm:t>
        <a:bodyPr/>
        <a:lstStyle/>
        <a:p>
          <a:endParaRPr lang="en-GB"/>
        </a:p>
      </dgm:t>
    </dgm:pt>
    <dgm:pt modelId="{9318A82D-A3FB-4988-B90C-CD82C675B5AA}" type="sibTrans" cxnId="{701522E0-6722-4B44-B345-5008B33FE87B}">
      <dgm:prSet/>
      <dgm:spPr/>
      <dgm:t>
        <a:bodyPr/>
        <a:lstStyle/>
        <a:p>
          <a:endParaRPr lang="en-GB"/>
        </a:p>
      </dgm:t>
    </dgm:pt>
    <dgm:pt modelId="{41AC89CF-3D36-4DB6-9F2C-49FD63777D9B}">
      <dgm:prSet phldrT="[Text]"/>
      <dgm:spPr/>
      <dgm:t>
        <a:bodyPr/>
        <a:lstStyle/>
        <a:p>
          <a:r>
            <a:rPr lang="en-GB"/>
            <a:t>Ratio market </a:t>
          </a:r>
        </a:p>
      </dgm:t>
    </dgm:pt>
    <dgm:pt modelId="{95B51787-B871-4F32-9FEE-A6C7CA5BFF09}" type="parTrans" cxnId="{941A37F0-F74D-42B5-BEED-0CF8CF6C1BC6}">
      <dgm:prSet/>
      <dgm:spPr/>
      <dgm:t>
        <a:bodyPr/>
        <a:lstStyle/>
        <a:p>
          <a:endParaRPr lang="en-GB"/>
        </a:p>
      </dgm:t>
    </dgm:pt>
    <dgm:pt modelId="{8E75B21C-DA08-4E9E-9850-EF7F043787B5}" type="sibTrans" cxnId="{941A37F0-F74D-42B5-BEED-0CF8CF6C1BC6}">
      <dgm:prSet/>
      <dgm:spPr/>
      <dgm:t>
        <a:bodyPr/>
        <a:lstStyle/>
        <a:p>
          <a:endParaRPr lang="en-GB"/>
        </a:p>
      </dgm:t>
    </dgm:pt>
    <dgm:pt modelId="{7E288AE1-F3C1-4AED-A352-A9F3C45DAE15}">
      <dgm:prSet phldrT="[Text]" custT="1"/>
      <dgm:spPr/>
      <dgm:t>
        <a:bodyPr/>
        <a:lstStyle/>
        <a:p>
          <a:r>
            <a:rPr lang="en-GB" sz="1000"/>
            <a:t> Number of companies in the segment/total number of companies available filtered with al Polestar segments</a:t>
          </a:r>
        </a:p>
      </dgm:t>
    </dgm:pt>
    <dgm:pt modelId="{B9571931-4815-4625-89F1-530D3A04FB9E}" type="parTrans" cxnId="{CA310AFE-008D-4F29-A6D4-5B398484FCD7}">
      <dgm:prSet/>
      <dgm:spPr/>
      <dgm:t>
        <a:bodyPr/>
        <a:lstStyle/>
        <a:p>
          <a:endParaRPr lang="en-GB"/>
        </a:p>
      </dgm:t>
    </dgm:pt>
    <dgm:pt modelId="{B8EA8B9F-0471-4B2C-8BEB-6B1C3EC4DAA6}" type="sibTrans" cxnId="{CA310AFE-008D-4F29-A6D4-5B398484FCD7}">
      <dgm:prSet/>
      <dgm:spPr/>
      <dgm:t>
        <a:bodyPr/>
        <a:lstStyle/>
        <a:p>
          <a:endParaRPr lang="en-GB"/>
        </a:p>
      </dgm:t>
    </dgm:pt>
    <dgm:pt modelId="{FC8218DC-0691-4C18-9FAD-16469306A038}">
      <dgm:prSet phldrT="[Text]" custT="1"/>
      <dgm:spPr/>
      <dgm:t>
        <a:bodyPr/>
        <a:lstStyle/>
        <a:p>
          <a:r>
            <a:rPr lang="en-GB" sz="900" b="1">
              <a:solidFill>
                <a:schemeClr val="bg2">
                  <a:lumMod val="50000"/>
                </a:schemeClr>
              </a:solidFill>
            </a:rPr>
            <a:t>Example : </a:t>
          </a:r>
          <a:r>
            <a:rPr lang="en-GB" sz="900">
              <a:solidFill>
                <a:schemeClr val="bg2">
                  <a:lumMod val="50000"/>
                </a:schemeClr>
              </a:solidFill>
            </a:rPr>
            <a:t>The number of customers in that segment in Polestar are 10 over a 100-base client </a:t>
          </a:r>
          <a:r>
            <a:rPr lang="en-GB" sz="900">
              <a:solidFill>
                <a:schemeClr val="bg2">
                  <a:lumMod val="50000"/>
                </a:schemeClr>
              </a:solidFill>
              <a:sym typeface="Wingdings" panose="05000000000000000000" pitchFamily="2" charset="2"/>
            </a:rPr>
            <a:t> </a:t>
          </a:r>
          <a:r>
            <a:rPr lang="en-GB" sz="900">
              <a:solidFill>
                <a:schemeClr val="bg2">
                  <a:lumMod val="50000"/>
                </a:schemeClr>
              </a:solidFill>
            </a:rPr>
            <a:t>Ratio Polestar = 10% </a:t>
          </a:r>
        </a:p>
      </dgm:t>
    </dgm:pt>
    <dgm:pt modelId="{CEAD1A7F-0DA2-4EBE-AB92-F487B858F5AD}" type="parTrans" cxnId="{90198598-650F-4EB6-9D16-FE0AC035CE8F}">
      <dgm:prSet/>
      <dgm:spPr/>
      <dgm:t>
        <a:bodyPr/>
        <a:lstStyle/>
        <a:p>
          <a:endParaRPr lang="en-GB"/>
        </a:p>
      </dgm:t>
    </dgm:pt>
    <dgm:pt modelId="{AC6F7433-F073-47CD-8B52-4695D7513648}" type="sibTrans" cxnId="{90198598-650F-4EB6-9D16-FE0AC035CE8F}">
      <dgm:prSet/>
      <dgm:spPr/>
      <dgm:t>
        <a:bodyPr/>
        <a:lstStyle/>
        <a:p>
          <a:endParaRPr lang="en-GB"/>
        </a:p>
      </dgm:t>
    </dgm:pt>
    <dgm:pt modelId="{3B309D56-9053-4DC6-AFEF-B8213F184C69}">
      <dgm:prSet phldrT="[Text]" custT="1"/>
      <dgm:spPr/>
      <dgm:t>
        <a:bodyPr/>
        <a:lstStyle/>
        <a:p>
          <a:r>
            <a:rPr lang="en-GB" sz="900" b="1">
              <a:solidFill>
                <a:schemeClr val="bg2">
                  <a:lumMod val="50000"/>
                </a:schemeClr>
              </a:solidFill>
            </a:rPr>
            <a:t>Example : </a:t>
          </a:r>
          <a:r>
            <a:rPr lang="en-GB" sz="900">
              <a:solidFill>
                <a:schemeClr val="bg2">
                  <a:lumMod val="50000"/>
                </a:schemeClr>
              </a:solidFill>
            </a:rPr>
            <a:t>Looking at the same segment, NACE code = 00, in the market (BCE data) we find a ratio market = 5% </a:t>
          </a:r>
        </a:p>
      </dgm:t>
    </dgm:pt>
    <dgm:pt modelId="{20BC46B1-A4EC-4A93-8D9C-E874AE6EA865}" type="parTrans" cxnId="{7F19B27C-39D0-465E-BC3E-39471EEBBE38}">
      <dgm:prSet/>
      <dgm:spPr/>
      <dgm:t>
        <a:bodyPr/>
        <a:lstStyle/>
        <a:p>
          <a:endParaRPr lang="en-GB"/>
        </a:p>
      </dgm:t>
    </dgm:pt>
    <dgm:pt modelId="{74A04236-E356-4BE1-B07B-1B98C86C6B80}" type="sibTrans" cxnId="{7F19B27C-39D0-465E-BC3E-39471EEBBE38}">
      <dgm:prSet/>
      <dgm:spPr/>
      <dgm:t>
        <a:bodyPr/>
        <a:lstStyle/>
        <a:p>
          <a:endParaRPr lang="en-GB"/>
        </a:p>
      </dgm:t>
    </dgm:pt>
    <dgm:pt modelId="{C2EBFDB5-448F-4F15-AABC-41F165043979}">
      <dgm:prSet phldrT="[Text]" custT="1"/>
      <dgm:spPr/>
      <dgm:t>
        <a:bodyPr/>
        <a:lstStyle/>
        <a:p>
          <a:endParaRPr lang="en-GB" sz="900"/>
        </a:p>
      </dgm:t>
    </dgm:pt>
    <dgm:pt modelId="{A192F244-50FB-43FB-9C52-952F6C880AE0}" type="parTrans" cxnId="{C7C007E2-6F29-4240-A50C-B044275B917C}">
      <dgm:prSet/>
      <dgm:spPr/>
      <dgm:t>
        <a:bodyPr/>
        <a:lstStyle/>
        <a:p>
          <a:endParaRPr lang="en-GB"/>
        </a:p>
      </dgm:t>
    </dgm:pt>
    <dgm:pt modelId="{4847C6E6-3664-4795-9175-9BCBAAD0996A}" type="sibTrans" cxnId="{C7C007E2-6F29-4240-A50C-B044275B917C}">
      <dgm:prSet/>
      <dgm:spPr/>
      <dgm:t>
        <a:bodyPr/>
        <a:lstStyle/>
        <a:p>
          <a:endParaRPr lang="en-GB"/>
        </a:p>
      </dgm:t>
    </dgm:pt>
    <dgm:pt modelId="{0A8531A8-0880-4DEC-848B-A53D13A18FB9}">
      <dgm:prSet phldrT="[Text]" custT="1"/>
      <dgm:spPr/>
      <dgm:t>
        <a:bodyPr/>
        <a:lstStyle/>
        <a:p>
          <a:endParaRPr lang="en-GB" sz="900" dirty="0"/>
        </a:p>
      </dgm:t>
    </dgm:pt>
    <dgm:pt modelId="{2CFE56F1-2859-45C9-9A5E-44AB3881D352}" type="parTrans" cxnId="{A517E60C-B83B-468C-8B90-BDE79C1CEB0F}">
      <dgm:prSet/>
      <dgm:spPr/>
      <dgm:t>
        <a:bodyPr/>
        <a:lstStyle/>
        <a:p>
          <a:endParaRPr lang="en-GB"/>
        </a:p>
      </dgm:t>
    </dgm:pt>
    <dgm:pt modelId="{684C3479-A6A8-4EAC-8E6C-DFA1B142E70A}" type="sibTrans" cxnId="{A517E60C-B83B-468C-8B90-BDE79C1CEB0F}">
      <dgm:prSet/>
      <dgm:spPr/>
      <dgm:t>
        <a:bodyPr/>
        <a:lstStyle/>
        <a:p>
          <a:endParaRPr lang="en-GB"/>
        </a:p>
      </dgm:t>
    </dgm:pt>
    <dgm:pt modelId="{21BB690A-D373-41BE-B6CA-97496594E68B}" type="pres">
      <dgm:prSet presAssocID="{D7832E2B-4519-49EF-901C-BF961108CD65}" presName="Name0" presStyleCnt="0">
        <dgm:presLayoutVars>
          <dgm:chMax/>
          <dgm:chPref val="3"/>
          <dgm:dir/>
          <dgm:animOne val="branch"/>
          <dgm:animLvl val="lvl"/>
        </dgm:presLayoutVars>
      </dgm:prSet>
      <dgm:spPr/>
    </dgm:pt>
    <dgm:pt modelId="{33454940-655D-4DE5-A711-6B58B84AB484}" type="pres">
      <dgm:prSet presAssocID="{3C39B0EA-E211-4A64-A9FF-5B82B506E177}" presName="composite" presStyleCnt="0"/>
      <dgm:spPr/>
    </dgm:pt>
    <dgm:pt modelId="{8FADDBD5-0F8A-4B99-BE13-4F8B9E0D2621}" type="pres">
      <dgm:prSet presAssocID="{3C39B0EA-E211-4A64-A9FF-5B82B506E177}" presName="FirstChild" presStyleLbl="revTx" presStyleIdx="0" presStyleCnt="4">
        <dgm:presLayoutVars>
          <dgm:chMax val="0"/>
          <dgm:chPref val="0"/>
          <dgm:bulletEnabled val="1"/>
        </dgm:presLayoutVars>
      </dgm:prSet>
      <dgm:spPr/>
    </dgm:pt>
    <dgm:pt modelId="{CF742966-F8B6-414D-ADAC-89B2B5DC61EE}" type="pres">
      <dgm:prSet presAssocID="{3C39B0EA-E211-4A64-A9FF-5B82B506E177}" presName="Parent" presStyleLbl="alignNode1" presStyleIdx="0" presStyleCnt="2">
        <dgm:presLayoutVars>
          <dgm:chMax val="3"/>
          <dgm:chPref val="3"/>
          <dgm:bulletEnabled val="1"/>
        </dgm:presLayoutVars>
      </dgm:prSet>
      <dgm:spPr/>
    </dgm:pt>
    <dgm:pt modelId="{F482C436-3895-4DD1-9B14-00AF2704DAE2}" type="pres">
      <dgm:prSet presAssocID="{3C39B0EA-E211-4A64-A9FF-5B82B506E177}" presName="Accent" presStyleLbl="parChTrans1D1" presStyleIdx="0" presStyleCnt="2"/>
      <dgm:spPr/>
    </dgm:pt>
    <dgm:pt modelId="{C5B7C081-4C58-4319-A2F9-08D0A4760C6A}" type="pres">
      <dgm:prSet presAssocID="{3C39B0EA-E211-4A64-A9FF-5B82B506E177}" presName="Child" presStyleLbl="revTx" presStyleIdx="1" presStyleCnt="4">
        <dgm:presLayoutVars>
          <dgm:chMax val="0"/>
          <dgm:chPref val="0"/>
          <dgm:bulletEnabled val="1"/>
        </dgm:presLayoutVars>
      </dgm:prSet>
      <dgm:spPr/>
    </dgm:pt>
    <dgm:pt modelId="{3204CD9B-2F8F-4AD4-8EE4-613645B3212D}" type="pres">
      <dgm:prSet presAssocID="{96FD6ED5-0313-4EFB-A180-B094A1AD4711}" presName="sibTrans" presStyleCnt="0"/>
      <dgm:spPr/>
    </dgm:pt>
    <dgm:pt modelId="{FF420506-CB25-40D7-8C39-D06137738E07}" type="pres">
      <dgm:prSet presAssocID="{41AC89CF-3D36-4DB6-9F2C-49FD63777D9B}" presName="composite" presStyleCnt="0"/>
      <dgm:spPr/>
    </dgm:pt>
    <dgm:pt modelId="{6BCCE58F-E4F2-4C8E-B645-446EBAAEC8E7}" type="pres">
      <dgm:prSet presAssocID="{41AC89CF-3D36-4DB6-9F2C-49FD63777D9B}" presName="FirstChild" presStyleLbl="revTx" presStyleIdx="2" presStyleCnt="4">
        <dgm:presLayoutVars>
          <dgm:chMax val="0"/>
          <dgm:chPref val="0"/>
          <dgm:bulletEnabled val="1"/>
        </dgm:presLayoutVars>
      </dgm:prSet>
      <dgm:spPr/>
    </dgm:pt>
    <dgm:pt modelId="{D4CBBBE5-7282-4BD1-A1CE-97C5CAB11C5D}" type="pres">
      <dgm:prSet presAssocID="{41AC89CF-3D36-4DB6-9F2C-49FD63777D9B}" presName="Parent" presStyleLbl="alignNode1" presStyleIdx="1" presStyleCnt="2">
        <dgm:presLayoutVars>
          <dgm:chMax val="3"/>
          <dgm:chPref val="3"/>
          <dgm:bulletEnabled val="1"/>
        </dgm:presLayoutVars>
      </dgm:prSet>
      <dgm:spPr/>
    </dgm:pt>
    <dgm:pt modelId="{CDEB8898-5B49-4161-BFDB-AFB2BBDE7FB6}" type="pres">
      <dgm:prSet presAssocID="{41AC89CF-3D36-4DB6-9F2C-49FD63777D9B}" presName="Accent" presStyleLbl="parChTrans1D1" presStyleIdx="1" presStyleCnt="2"/>
      <dgm:spPr/>
    </dgm:pt>
    <dgm:pt modelId="{F604E75D-6F3B-417A-A12E-09A8082A6C56}" type="pres">
      <dgm:prSet presAssocID="{41AC89CF-3D36-4DB6-9F2C-49FD63777D9B}" presName="Child" presStyleLbl="revTx" presStyleIdx="3" presStyleCnt="4">
        <dgm:presLayoutVars>
          <dgm:chMax val="0"/>
          <dgm:chPref val="0"/>
          <dgm:bulletEnabled val="1"/>
        </dgm:presLayoutVars>
      </dgm:prSet>
      <dgm:spPr/>
    </dgm:pt>
  </dgm:ptLst>
  <dgm:cxnLst>
    <dgm:cxn modelId="{99F6F90A-6A47-4B11-9EE5-84977358D637}" type="presOf" srcId="{FC8218DC-0691-4C18-9FAD-16469306A038}" destId="{C5B7C081-4C58-4319-A2F9-08D0A4760C6A}" srcOrd="0" destOrd="1" presId="urn:microsoft.com/office/officeart/2011/layout/TabList"/>
    <dgm:cxn modelId="{A517E60C-B83B-468C-8B90-BDE79C1CEB0F}" srcId="{41AC89CF-3D36-4DB6-9F2C-49FD63777D9B}" destId="{0A8531A8-0880-4DEC-848B-A53D13A18FB9}" srcOrd="1" destOrd="0" parTransId="{2CFE56F1-2859-45C9-9A5E-44AB3881D352}" sibTransId="{684C3479-A6A8-4EAC-8E6C-DFA1B142E70A}"/>
    <dgm:cxn modelId="{34AC0410-71C5-4CB3-BCD4-828A99EA4478}" type="presOf" srcId="{3B309D56-9053-4DC6-AFEF-B8213F184C69}" destId="{F604E75D-6F3B-417A-A12E-09A8082A6C56}" srcOrd="0" destOrd="1" presId="urn:microsoft.com/office/officeart/2011/layout/TabList"/>
    <dgm:cxn modelId="{2E508829-00B6-4FEF-B2B9-AD2968482A31}" type="presOf" srcId="{D7832E2B-4519-49EF-901C-BF961108CD65}" destId="{21BB690A-D373-41BE-B6CA-97496594E68B}" srcOrd="0" destOrd="0" presId="urn:microsoft.com/office/officeart/2011/layout/TabList"/>
    <dgm:cxn modelId="{1A7F8F39-DFA2-4EF0-824D-3C1FDC728FF7}" type="presOf" srcId="{7E288AE1-F3C1-4AED-A352-A9F3C45DAE15}" destId="{6BCCE58F-E4F2-4C8E-B645-446EBAAEC8E7}" srcOrd="0" destOrd="0" presId="urn:microsoft.com/office/officeart/2011/layout/TabList"/>
    <dgm:cxn modelId="{72504D7A-E0FD-4A00-B8AD-F98AC6B9300A}" srcId="{D7832E2B-4519-49EF-901C-BF961108CD65}" destId="{3C39B0EA-E211-4A64-A9FF-5B82B506E177}" srcOrd="0" destOrd="0" parTransId="{7F19C8DE-7D8E-471C-B009-E366F2AD9D13}" sibTransId="{96FD6ED5-0313-4EFB-A180-B094A1AD4711}"/>
    <dgm:cxn modelId="{7F19B27C-39D0-465E-BC3E-39471EEBBE38}" srcId="{41AC89CF-3D36-4DB6-9F2C-49FD63777D9B}" destId="{3B309D56-9053-4DC6-AFEF-B8213F184C69}" srcOrd="2" destOrd="0" parTransId="{20BC46B1-A4EC-4A93-8D9C-E874AE6EA865}" sibTransId="{74A04236-E356-4BE1-B07B-1B98C86C6B80}"/>
    <dgm:cxn modelId="{C8D0F789-F1B7-4A9C-A804-7D0E98A68CCE}" type="presOf" srcId="{3C39B0EA-E211-4A64-A9FF-5B82B506E177}" destId="{CF742966-F8B6-414D-ADAC-89B2B5DC61EE}" srcOrd="0" destOrd="0" presId="urn:microsoft.com/office/officeart/2011/layout/TabList"/>
    <dgm:cxn modelId="{A921CF91-904F-47EE-9328-FA47A15BAB20}" type="presOf" srcId="{0A8531A8-0880-4DEC-848B-A53D13A18FB9}" destId="{F604E75D-6F3B-417A-A12E-09A8082A6C56}" srcOrd="0" destOrd="0" presId="urn:microsoft.com/office/officeart/2011/layout/TabList"/>
    <dgm:cxn modelId="{90198598-650F-4EB6-9D16-FE0AC035CE8F}" srcId="{3C39B0EA-E211-4A64-A9FF-5B82B506E177}" destId="{FC8218DC-0691-4C18-9FAD-16469306A038}" srcOrd="2" destOrd="0" parTransId="{CEAD1A7F-0DA2-4EBE-AB92-F487B858F5AD}" sibTransId="{AC6F7433-F073-47CD-8B52-4695D7513648}"/>
    <dgm:cxn modelId="{E6EF61A4-1CA9-426E-9417-A0B4EB394488}" type="presOf" srcId="{C2EBFDB5-448F-4F15-AABC-41F165043979}" destId="{C5B7C081-4C58-4319-A2F9-08D0A4760C6A}" srcOrd="0" destOrd="0" presId="urn:microsoft.com/office/officeart/2011/layout/TabList"/>
    <dgm:cxn modelId="{6BCC48C5-045B-4A11-8E30-D5947473DF75}" type="presOf" srcId="{03996B9C-1EE7-41E3-8192-3F3F70651403}" destId="{8FADDBD5-0F8A-4B99-BE13-4F8B9E0D2621}" srcOrd="0" destOrd="0" presId="urn:microsoft.com/office/officeart/2011/layout/TabList"/>
    <dgm:cxn modelId="{52054CD4-D33D-4D79-BF64-AEC1A3C8D764}" type="presOf" srcId="{41AC89CF-3D36-4DB6-9F2C-49FD63777D9B}" destId="{D4CBBBE5-7282-4BD1-A1CE-97C5CAB11C5D}" srcOrd="0" destOrd="0" presId="urn:microsoft.com/office/officeart/2011/layout/TabList"/>
    <dgm:cxn modelId="{701522E0-6722-4B44-B345-5008B33FE87B}" srcId="{3C39B0EA-E211-4A64-A9FF-5B82B506E177}" destId="{03996B9C-1EE7-41E3-8192-3F3F70651403}" srcOrd="0" destOrd="0" parTransId="{41851948-A48B-48A6-A778-3BCD3AC396AB}" sibTransId="{9318A82D-A3FB-4988-B90C-CD82C675B5AA}"/>
    <dgm:cxn modelId="{C7C007E2-6F29-4240-A50C-B044275B917C}" srcId="{3C39B0EA-E211-4A64-A9FF-5B82B506E177}" destId="{C2EBFDB5-448F-4F15-AABC-41F165043979}" srcOrd="1" destOrd="0" parTransId="{A192F244-50FB-43FB-9C52-952F6C880AE0}" sibTransId="{4847C6E6-3664-4795-9175-9BCBAAD0996A}"/>
    <dgm:cxn modelId="{941A37F0-F74D-42B5-BEED-0CF8CF6C1BC6}" srcId="{D7832E2B-4519-49EF-901C-BF961108CD65}" destId="{41AC89CF-3D36-4DB6-9F2C-49FD63777D9B}" srcOrd="1" destOrd="0" parTransId="{95B51787-B871-4F32-9FEE-A6C7CA5BFF09}" sibTransId="{8E75B21C-DA08-4E9E-9850-EF7F043787B5}"/>
    <dgm:cxn modelId="{CA310AFE-008D-4F29-A6D4-5B398484FCD7}" srcId="{41AC89CF-3D36-4DB6-9F2C-49FD63777D9B}" destId="{7E288AE1-F3C1-4AED-A352-A9F3C45DAE15}" srcOrd="0" destOrd="0" parTransId="{B9571931-4815-4625-89F1-530D3A04FB9E}" sibTransId="{B8EA8B9F-0471-4B2C-8BEB-6B1C3EC4DAA6}"/>
    <dgm:cxn modelId="{CD7C0A9E-48DA-45D9-BAEC-F878B63B5C05}" type="presParOf" srcId="{21BB690A-D373-41BE-B6CA-97496594E68B}" destId="{33454940-655D-4DE5-A711-6B58B84AB484}" srcOrd="0" destOrd="0" presId="urn:microsoft.com/office/officeart/2011/layout/TabList"/>
    <dgm:cxn modelId="{B4514CA2-CD4A-4369-93E5-30232467D40D}" type="presParOf" srcId="{33454940-655D-4DE5-A711-6B58B84AB484}" destId="{8FADDBD5-0F8A-4B99-BE13-4F8B9E0D2621}" srcOrd="0" destOrd="0" presId="urn:microsoft.com/office/officeart/2011/layout/TabList"/>
    <dgm:cxn modelId="{1D62BABA-C9A8-4FC4-A97D-D789B97CB0FE}" type="presParOf" srcId="{33454940-655D-4DE5-A711-6B58B84AB484}" destId="{CF742966-F8B6-414D-ADAC-89B2B5DC61EE}" srcOrd="1" destOrd="0" presId="urn:microsoft.com/office/officeart/2011/layout/TabList"/>
    <dgm:cxn modelId="{F75F800D-4F65-43D8-AB24-E506B377C11E}" type="presParOf" srcId="{33454940-655D-4DE5-A711-6B58B84AB484}" destId="{F482C436-3895-4DD1-9B14-00AF2704DAE2}" srcOrd="2" destOrd="0" presId="urn:microsoft.com/office/officeart/2011/layout/TabList"/>
    <dgm:cxn modelId="{164D2DE4-8C3E-4060-91D2-2CF92E38E6AA}" type="presParOf" srcId="{21BB690A-D373-41BE-B6CA-97496594E68B}" destId="{C5B7C081-4C58-4319-A2F9-08D0A4760C6A}" srcOrd="1" destOrd="0" presId="urn:microsoft.com/office/officeart/2011/layout/TabList"/>
    <dgm:cxn modelId="{3390F7BA-5D8F-4D6E-A122-33F3A9C7D0A6}" type="presParOf" srcId="{21BB690A-D373-41BE-B6CA-97496594E68B}" destId="{3204CD9B-2F8F-4AD4-8EE4-613645B3212D}" srcOrd="2" destOrd="0" presId="urn:microsoft.com/office/officeart/2011/layout/TabList"/>
    <dgm:cxn modelId="{383610E5-C2E4-47EE-8E7F-67CA72ABE17D}" type="presParOf" srcId="{21BB690A-D373-41BE-B6CA-97496594E68B}" destId="{FF420506-CB25-40D7-8C39-D06137738E07}" srcOrd="3" destOrd="0" presId="urn:microsoft.com/office/officeart/2011/layout/TabList"/>
    <dgm:cxn modelId="{752875FD-3157-4822-AB29-6896544DE2DB}" type="presParOf" srcId="{FF420506-CB25-40D7-8C39-D06137738E07}" destId="{6BCCE58F-E4F2-4C8E-B645-446EBAAEC8E7}" srcOrd="0" destOrd="0" presId="urn:microsoft.com/office/officeart/2011/layout/TabList"/>
    <dgm:cxn modelId="{1EA3A924-DD91-4B94-A8CE-A26154754FA4}" type="presParOf" srcId="{FF420506-CB25-40D7-8C39-D06137738E07}" destId="{D4CBBBE5-7282-4BD1-A1CE-97C5CAB11C5D}" srcOrd="1" destOrd="0" presId="urn:microsoft.com/office/officeart/2011/layout/TabList"/>
    <dgm:cxn modelId="{0F1A583D-D11A-478E-93E6-E93EB6E32522}" type="presParOf" srcId="{FF420506-CB25-40D7-8C39-D06137738E07}" destId="{CDEB8898-5B49-4161-BFDB-AFB2BBDE7FB6}" srcOrd="2" destOrd="0" presId="urn:microsoft.com/office/officeart/2011/layout/TabList"/>
    <dgm:cxn modelId="{1F4A4F34-3042-4D56-BD5A-73D00E1A65E0}" type="presParOf" srcId="{21BB690A-D373-41BE-B6CA-97496594E68B}" destId="{F604E75D-6F3B-417A-A12E-09A8082A6C56}" srcOrd="4"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832E2B-4519-49EF-901C-BF961108CD6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3C39B0EA-E211-4A64-A9FF-5B82B506E177}">
      <dgm:prSet phldrT="[Text]"/>
      <dgm:spPr/>
      <dgm:t>
        <a:bodyPr/>
        <a:lstStyle/>
        <a:p>
          <a:r>
            <a:rPr lang="en-GB" dirty="0"/>
            <a:t>Market penetration</a:t>
          </a:r>
        </a:p>
      </dgm:t>
    </dgm:pt>
    <dgm:pt modelId="{7F19C8DE-7D8E-471C-B009-E366F2AD9D13}" type="parTrans" cxnId="{72504D7A-E0FD-4A00-B8AD-F98AC6B9300A}">
      <dgm:prSet/>
      <dgm:spPr/>
      <dgm:t>
        <a:bodyPr/>
        <a:lstStyle/>
        <a:p>
          <a:endParaRPr lang="en-GB"/>
        </a:p>
      </dgm:t>
    </dgm:pt>
    <dgm:pt modelId="{96FD6ED5-0313-4EFB-A180-B094A1AD4711}" type="sibTrans" cxnId="{72504D7A-E0FD-4A00-B8AD-F98AC6B9300A}">
      <dgm:prSet/>
      <dgm:spPr/>
      <dgm:t>
        <a:bodyPr/>
        <a:lstStyle/>
        <a:p>
          <a:endParaRPr lang="en-GB"/>
        </a:p>
      </dgm:t>
    </dgm:pt>
    <dgm:pt modelId="{03996B9C-1EE7-41E3-8192-3F3F70651403}">
      <dgm:prSet phldrT="[Text]" custT="1"/>
      <dgm:spPr/>
      <dgm:t>
        <a:bodyPr/>
        <a:lstStyle/>
        <a:p>
          <a:r>
            <a:rPr lang="en-GB" sz="1000"/>
            <a:t> Ratio Polestar / Ratio market</a:t>
          </a:r>
        </a:p>
      </dgm:t>
    </dgm:pt>
    <dgm:pt modelId="{41851948-A48B-48A6-A778-3BCD3AC396AB}" type="parTrans" cxnId="{701522E0-6722-4B44-B345-5008B33FE87B}">
      <dgm:prSet/>
      <dgm:spPr/>
      <dgm:t>
        <a:bodyPr/>
        <a:lstStyle/>
        <a:p>
          <a:endParaRPr lang="en-GB"/>
        </a:p>
      </dgm:t>
    </dgm:pt>
    <dgm:pt modelId="{9318A82D-A3FB-4988-B90C-CD82C675B5AA}" type="sibTrans" cxnId="{701522E0-6722-4B44-B345-5008B33FE87B}">
      <dgm:prSet/>
      <dgm:spPr/>
      <dgm:t>
        <a:bodyPr/>
        <a:lstStyle/>
        <a:p>
          <a:endParaRPr lang="en-GB"/>
        </a:p>
      </dgm:t>
    </dgm:pt>
    <dgm:pt modelId="{A28C9FAD-1C86-42BE-A281-791870986886}">
      <dgm:prSet phldrT="[Text]" custT="1"/>
      <dgm:spPr/>
      <dgm:t>
        <a:bodyPr/>
        <a:lstStyle/>
        <a:p>
          <a:r>
            <a:rPr lang="en-GB" sz="900" b="1">
              <a:solidFill>
                <a:schemeClr val="bg2">
                  <a:lumMod val="50000"/>
                </a:schemeClr>
              </a:solidFill>
            </a:rPr>
            <a:t>Example : </a:t>
          </a:r>
          <a:r>
            <a:rPr lang="en-GB" sz="900">
              <a:solidFill>
                <a:schemeClr val="bg2">
                  <a:lumMod val="50000"/>
                </a:schemeClr>
              </a:solidFill>
            </a:rPr>
            <a:t>The market penetration in this case would be 0.1 / 0.05 =2</a:t>
          </a:r>
        </a:p>
      </dgm:t>
    </dgm:pt>
    <dgm:pt modelId="{14CCDA0A-E34D-479E-9BDC-73F3CAC33054}" type="parTrans" cxnId="{0D7CC80E-125C-4A1D-AA41-B7FE6A72254B}">
      <dgm:prSet/>
      <dgm:spPr/>
      <dgm:t>
        <a:bodyPr/>
        <a:lstStyle/>
        <a:p>
          <a:endParaRPr lang="en-GB"/>
        </a:p>
      </dgm:t>
    </dgm:pt>
    <dgm:pt modelId="{BCAC6C96-FA32-405C-989A-58BB4B8F282D}" type="sibTrans" cxnId="{0D7CC80E-125C-4A1D-AA41-B7FE6A72254B}">
      <dgm:prSet/>
      <dgm:spPr/>
      <dgm:t>
        <a:bodyPr/>
        <a:lstStyle/>
        <a:p>
          <a:endParaRPr lang="en-GB"/>
        </a:p>
      </dgm:t>
    </dgm:pt>
    <dgm:pt modelId="{85CD00E7-929D-42D7-8DB7-39F0817E9F33}">
      <dgm:prSet phldrT="[Text]" custT="1"/>
      <dgm:spPr/>
      <dgm:t>
        <a:bodyPr/>
        <a:lstStyle/>
        <a:p>
          <a:endParaRPr lang="en-GB" sz="900"/>
        </a:p>
      </dgm:t>
    </dgm:pt>
    <dgm:pt modelId="{B6EA492F-9E1C-45E4-8D3B-6224DFD8537A}" type="parTrans" cxnId="{75131BFC-52F0-4586-99BE-83548B0F4D29}">
      <dgm:prSet/>
      <dgm:spPr/>
      <dgm:t>
        <a:bodyPr/>
        <a:lstStyle/>
        <a:p>
          <a:endParaRPr lang="en-GB"/>
        </a:p>
      </dgm:t>
    </dgm:pt>
    <dgm:pt modelId="{CB1B67B2-571B-4A6B-803B-9B6D7378AEEF}" type="sibTrans" cxnId="{75131BFC-52F0-4586-99BE-83548B0F4D29}">
      <dgm:prSet/>
      <dgm:spPr/>
      <dgm:t>
        <a:bodyPr/>
        <a:lstStyle/>
        <a:p>
          <a:endParaRPr lang="en-GB"/>
        </a:p>
      </dgm:t>
    </dgm:pt>
    <dgm:pt modelId="{21BB690A-D373-41BE-B6CA-97496594E68B}" type="pres">
      <dgm:prSet presAssocID="{D7832E2B-4519-49EF-901C-BF961108CD65}" presName="Name0" presStyleCnt="0">
        <dgm:presLayoutVars>
          <dgm:chMax/>
          <dgm:chPref val="3"/>
          <dgm:dir/>
          <dgm:animOne val="branch"/>
          <dgm:animLvl val="lvl"/>
        </dgm:presLayoutVars>
      </dgm:prSet>
      <dgm:spPr/>
    </dgm:pt>
    <dgm:pt modelId="{33454940-655D-4DE5-A711-6B58B84AB484}" type="pres">
      <dgm:prSet presAssocID="{3C39B0EA-E211-4A64-A9FF-5B82B506E177}" presName="composite" presStyleCnt="0"/>
      <dgm:spPr/>
    </dgm:pt>
    <dgm:pt modelId="{8FADDBD5-0F8A-4B99-BE13-4F8B9E0D2621}" type="pres">
      <dgm:prSet presAssocID="{3C39B0EA-E211-4A64-A9FF-5B82B506E177}" presName="FirstChild" presStyleLbl="revTx" presStyleIdx="0" presStyleCnt="2">
        <dgm:presLayoutVars>
          <dgm:chMax val="0"/>
          <dgm:chPref val="0"/>
          <dgm:bulletEnabled val="1"/>
        </dgm:presLayoutVars>
      </dgm:prSet>
      <dgm:spPr/>
    </dgm:pt>
    <dgm:pt modelId="{CF742966-F8B6-414D-ADAC-89B2B5DC61EE}" type="pres">
      <dgm:prSet presAssocID="{3C39B0EA-E211-4A64-A9FF-5B82B506E177}" presName="Parent" presStyleLbl="alignNode1" presStyleIdx="0" presStyleCnt="1">
        <dgm:presLayoutVars>
          <dgm:chMax val="3"/>
          <dgm:chPref val="3"/>
          <dgm:bulletEnabled val="1"/>
        </dgm:presLayoutVars>
      </dgm:prSet>
      <dgm:spPr/>
    </dgm:pt>
    <dgm:pt modelId="{F482C436-3895-4DD1-9B14-00AF2704DAE2}" type="pres">
      <dgm:prSet presAssocID="{3C39B0EA-E211-4A64-A9FF-5B82B506E177}" presName="Accent" presStyleLbl="parChTrans1D1" presStyleIdx="0" presStyleCnt="1"/>
      <dgm:spPr/>
    </dgm:pt>
    <dgm:pt modelId="{3FA43390-D2A6-4718-824E-8BD5677C4350}" type="pres">
      <dgm:prSet presAssocID="{3C39B0EA-E211-4A64-A9FF-5B82B506E177}" presName="Child" presStyleLbl="revTx" presStyleIdx="1" presStyleCnt="2">
        <dgm:presLayoutVars>
          <dgm:chMax val="0"/>
          <dgm:chPref val="0"/>
          <dgm:bulletEnabled val="1"/>
        </dgm:presLayoutVars>
      </dgm:prSet>
      <dgm:spPr/>
    </dgm:pt>
  </dgm:ptLst>
  <dgm:cxnLst>
    <dgm:cxn modelId="{0D7CC80E-125C-4A1D-AA41-B7FE6A72254B}" srcId="{3C39B0EA-E211-4A64-A9FF-5B82B506E177}" destId="{A28C9FAD-1C86-42BE-A281-791870986886}" srcOrd="2" destOrd="0" parTransId="{14CCDA0A-E34D-479E-9BDC-73F3CAC33054}" sibTransId="{BCAC6C96-FA32-405C-989A-58BB4B8F282D}"/>
    <dgm:cxn modelId="{2E508829-00B6-4FEF-B2B9-AD2968482A31}" type="presOf" srcId="{D7832E2B-4519-49EF-901C-BF961108CD65}" destId="{21BB690A-D373-41BE-B6CA-97496594E68B}" srcOrd="0" destOrd="0" presId="urn:microsoft.com/office/officeart/2011/layout/TabList"/>
    <dgm:cxn modelId="{F64AA777-1F59-4233-A24E-2C4AE0189043}" type="presOf" srcId="{85CD00E7-929D-42D7-8DB7-39F0817E9F33}" destId="{3FA43390-D2A6-4718-824E-8BD5677C4350}" srcOrd="0" destOrd="0" presId="urn:microsoft.com/office/officeart/2011/layout/TabList"/>
    <dgm:cxn modelId="{72504D7A-E0FD-4A00-B8AD-F98AC6B9300A}" srcId="{D7832E2B-4519-49EF-901C-BF961108CD65}" destId="{3C39B0EA-E211-4A64-A9FF-5B82B506E177}" srcOrd="0" destOrd="0" parTransId="{7F19C8DE-7D8E-471C-B009-E366F2AD9D13}" sibTransId="{96FD6ED5-0313-4EFB-A180-B094A1AD4711}"/>
    <dgm:cxn modelId="{C8D0F789-F1B7-4A9C-A804-7D0E98A68CCE}" type="presOf" srcId="{3C39B0EA-E211-4A64-A9FF-5B82B506E177}" destId="{CF742966-F8B6-414D-ADAC-89B2B5DC61EE}" srcOrd="0" destOrd="0" presId="urn:microsoft.com/office/officeart/2011/layout/TabList"/>
    <dgm:cxn modelId="{223103C0-C464-4DB4-A4BE-6DC00B629EBC}" type="presOf" srcId="{A28C9FAD-1C86-42BE-A281-791870986886}" destId="{3FA43390-D2A6-4718-824E-8BD5677C4350}" srcOrd="0" destOrd="1" presId="urn:microsoft.com/office/officeart/2011/layout/TabList"/>
    <dgm:cxn modelId="{6BCC48C5-045B-4A11-8E30-D5947473DF75}" type="presOf" srcId="{03996B9C-1EE7-41E3-8192-3F3F70651403}" destId="{8FADDBD5-0F8A-4B99-BE13-4F8B9E0D2621}" srcOrd="0" destOrd="0" presId="urn:microsoft.com/office/officeart/2011/layout/TabList"/>
    <dgm:cxn modelId="{701522E0-6722-4B44-B345-5008B33FE87B}" srcId="{3C39B0EA-E211-4A64-A9FF-5B82B506E177}" destId="{03996B9C-1EE7-41E3-8192-3F3F70651403}" srcOrd="0" destOrd="0" parTransId="{41851948-A48B-48A6-A778-3BCD3AC396AB}" sibTransId="{9318A82D-A3FB-4988-B90C-CD82C675B5AA}"/>
    <dgm:cxn modelId="{75131BFC-52F0-4586-99BE-83548B0F4D29}" srcId="{3C39B0EA-E211-4A64-A9FF-5B82B506E177}" destId="{85CD00E7-929D-42D7-8DB7-39F0817E9F33}" srcOrd="1" destOrd="0" parTransId="{B6EA492F-9E1C-45E4-8D3B-6224DFD8537A}" sibTransId="{CB1B67B2-571B-4A6B-803B-9B6D7378AEEF}"/>
    <dgm:cxn modelId="{CD7C0A9E-48DA-45D9-BAEC-F878B63B5C05}" type="presParOf" srcId="{21BB690A-D373-41BE-B6CA-97496594E68B}" destId="{33454940-655D-4DE5-A711-6B58B84AB484}" srcOrd="0" destOrd="0" presId="urn:microsoft.com/office/officeart/2011/layout/TabList"/>
    <dgm:cxn modelId="{B4514CA2-CD4A-4369-93E5-30232467D40D}" type="presParOf" srcId="{33454940-655D-4DE5-A711-6B58B84AB484}" destId="{8FADDBD5-0F8A-4B99-BE13-4F8B9E0D2621}" srcOrd="0" destOrd="0" presId="urn:microsoft.com/office/officeart/2011/layout/TabList"/>
    <dgm:cxn modelId="{1D62BABA-C9A8-4FC4-A97D-D789B97CB0FE}" type="presParOf" srcId="{33454940-655D-4DE5-A711-6B58B84AB484}" destId="{CF742966-F8B6-414D-ADAC-89B2B5DC61EE}" srcOrd="1" destOrd="0" presId="urn:microsoft.com/office/officeart/2011/layout/TabList"/>
    <dgm:cxn modelId="{F75F800D-4F65-43D8-AB24-E506B377C11E}" type="presParOf" srcId="{33454940-655D-4DE5-A711-6B58B84AB484}" destId="{F482C436-3895-4DD1-9B14-00AF2704DAE2}" srcOrd="2" destOrd="0" presId="urn:microsoft.com/office/officeart/2011/layout/TabList"/>
    <dgm:cxn modelId="{B462DC7D-51FD-4347-9A2C-314F35438263}" type="presParOf" srcId="{21BB690A-D373-41BE-B6CA-97496594E68B}" destId="{3FA43390-D2A6-4718-824E-8BD5677C4350}" srcOrd="1" destOrd="0" presId="urn:microsoft.com/office/officeart/2011/layout/Tab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72011C-50AB-41C1-B7E5-A7105A09FE9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GB"/>
        </a:p>
      </dgm:t>
    </dgm:pt>
    <dgm:pt modelId="{390543C2-0416-4342-8F3B-F209002F9C1F}">
      <dgm:prSet phldrT="[Text]" custT="1"/>
      <dgm:spPr/>
      <dgm:t>
        <a:bodyPr/>
        <a:lstStyle/>
        <a:p>
          <a:r>
            <a:rPr lang="en-GB" sz="2000" b="1"/>
            <a:t>IT Industry </a:t>
          </a:r>
          <a:br>
            <a:rPr lang="en-GB" sz="3400"/>
          </a:br>
          <a:r>
            <a:rPr lang="en-GB" sz="1200"/>
            <a:t>(penetration ratio </a:t>
          </a:r>
          <a:r>
            <a:rPr lang="en-GB" sz="1200" b="1"/>
            <a:t>4.1</a:t>
          </a:r>
          <a:r>
            <a:rPr lang="en-GB" sz="1200"/>
            <a:t>)</a:t>
          </a:r>
          <a:endParaRPr lang="en-GB" sz="3400"/>
        </a:p>
      </dgm:t>
    </dgm:pt>
    <dgm:pt modelId="{05F1DD59-69E0-4C11-A4F2-57EACC09F89E}" type="parTrans" cxnId="{9C6B078D-2A16-495A-AA0A-F2C63864A55B}">
      <dgm:prSet/>
      <dgm:spPr/>
      <dgm:t>
        <a:bodyPr/>
        <a:lstStyle/>
        <a:p>
          <a:endParaRPr lang="en-GB"/>
        </a:p>
      </dgm:t>
    </dgm:pt>
    <dgm:pt modelId="{1030FE6C-9C4C-4423-8943-DBA435EF96F1}" type="sibTrans" cxnId="{9C6B078D-2A16-495A-AA0A-F2C63864A55B}">
      <dgm:prSet/>
      <dgm:spPr/>
      <dgm:t>
        <a:bodyPr/>
        <a:lstStyle/>
        <a:p>
          <a:endParaRPr lang="en-GB"/>
        </a:p>
      </dgm:t>
    </dgm:pt>
    <dgm:pt modelId="{8574C618-B303-4601-A0B4-DDCD19326EA1}">
      <dgm:prSet phldrT="[Text]" custT="1"/>
      <dgm:spPr/>
      <dgm:t>
        <a:bodyPr/>
        <a:lstStyle/>
        <a:p>
          <a:r>
            <a:rPr lang="en-GB" sz="2000" b="1" dirty="0"/>
            <a:t>Human Health Activities </a:t>
          </a:r>
          <a:br>
            <a:rPr lang="en-GB" sz="2600" dirty="0"/>
          </a:br>
          <a:r>
            <a:rPr lang="en-GB" sz="1100" dirty="0"/>
            <a:t>(</a:t>
          </a:r>
          <a:r>
            <a:rPr lang="en-GB" sz="1200" dirty="0"/>
            <a:t>penetration ratio </a:t>
          </a:r>
          <a:r>
            <a:rPr lang="en-GB" sz="1200" b="1" dirty="0"/>
            <a:t>1.3</a:t>
          </a:r>
          <a:r>
            <a:rPr lang="en-GB" sz="1200" dirty="0"/>
            <a:t>)</a:t>
          </a:r>
        </a:p>
      </dgm:t>
    </dgm:pt>
    <dgm:pt modelId="{15BA95E3-5578-456F-92D0-1CFBC72D3D39}" type="parTrans" cxnId="{95E8EC10-5156-4AC8-946B-BD9262FEAA0D}">
      <dgm:prSet/>
      <dgm:spPr/>
      <dgm:t>
        <a:bodyPr/>
        <a:lstStyle/>
        <a:p>
          <a:endParaRPr lang="en-GB"/>
        </a:p>
      </dgm:t>
    </dgm:pt>
    <dgm:pt modelId="{26C9E6BD-6EB9-4143-9DD6-D2FEE40C8BA6}" type="sibTrans" cxnId="{95E8EC10-5156-4AC8-946B-BD9262FEAA0D}">
      <dgm:prSet/>
      <dgm:spPr/>
      <dgm:t>
        <a:bodyPr/>
        <a:lstStyle/>
        <a:p>
          <a:endParaRPr lang="en-GB"/>
        </a:p>
      </dgm:t>
    </dgm:pt>
    <dgm:pt modelId="{1FE11B07-3398-4B0E-ABD8-8F62FD5652EB}">
      <dgm:prSet phldrT="[Text]" custT="1"/>
      <dgm:spPr/>
      <dgm:t>
        <a:bodyPr/>
        <a:lstStyle/>
        <a:p>
          <a:r>
            <a:rPr lang="en-GB" sz="2000" b="1"/>
            <a:t>Wholesale trade </a:t>
          </a:r>
          <a:br>
            <a:rPr lang="en-GB" sz="2600"/>
          </a:br>
          <a:r>
            <a:rPr lang="en-GB" sz="1200"/>
            <a:t>(penetration ratio </a:t>
          </a:r>
          <a:r>
            <a:rPr lang="en-GB" sz="1200" b="1"/>
            <a:t>1.1</a:t>
          </a:r>
          <a:r>
            <a:rPr lang="en-GB" sz="1200"/>
            <a:t>)</a:t>
          </a:r>
        </a:p>
      </dgm:t>
    </dgm:pt>
    <dgm:pt modelId="{24D172FA-E9C2-4A57-BA91-1CB766C05AA4}" type="parTrans" cxnId="{7E790FF7-E034-4EFF-BDD5-994B310E289C}">
      <dgm:prSet/>
      <dgm:spPr/>
      <dgm:t>
        <a:bodyPr/>
        <a:lstStyle/>
        <a:p>
          <a:endParaRPr lang="en-GB"/>
        </a:p>
      </dgm:t>
    </dgm:pt>
    <dgm:pt modelId="{EF751531-90CB-42D0-9582-22D6F59E2BE9}" type="sibTrans" cxnId="{7E790FF7-E034-4EFF-BDD5-994B310E289C}">
      <dgm:prSet/>
      <dgm:spPr/>
      <dgm:t>
        <a:bodyPr/>
        <a:lstStyle/>
        <a:p>
          <a:endParaRPr lang="en-GB"/>
        </a:p>
      </dgm:t>
    </dgm:pt>
    <dgm:pt modelId="{DD90829A-B9FC-459A-BFBE-1C1E08D05B8C}">
      <dgm:prSet phldrT="[Text]" custT="1"/>
      <dgm:spPr/>
      <dgm:t>
        <a:bodyPr/>
        <a:lstStyle/>
        <a:p>
          <a:r>
            <a:rPr lang="en-GB" sz="2000" b="1"/>
            <a:t>Architecture &amp; Engineering </a:t>
          </a:r>
          <a:br>
            <a:rPr lang="en-GB" sz="2600"/>
          </a:br>
          <a:r>
            <a:rPr lang="en-GB" sz="1100"/>
            <a:t>(</a:t>
          </a:r>
          <a:r>
            <a:rPr lang="en-GB" sz="1200"/>
            <a:t>penetration ratio </a:t>
          </a:r>
          <a:r>
            <a:rPr lang="en-GB" sz="1200" b="1"/>
            <a:t>2.3</a:t>
          </a:r>
          <a:r>
            <a:rPr lang="en-GB" sz="1200"/>
            <a:t>)</a:t>
          </a:r>
        </a:p>
      </dgm:t>
    </dgm:pt>
    <dgm:pt modelId="{33EDD4D9-6BD2-4D43-B5FC-25BF9CCAFBD0}" type="parTrans" cxnId="{EA850181-92F7-435E-84AE-0D53AA1A9A42}">
      <dgm:prSet/>
      <dgm:spPr/>
      <dgm:t>
        <a:bodyPr/>
        <a:lstStyle/>
        <a:p>
          <a:endParaRPr lang="en-GB"/>
        </a:p>
      </dgm:t>
    </dgm:pt>
    <dgm:pt modelId="{1D1F8DC6-4253-4E73-A195-CB951B25AE36}" type="sibTrans" cxnId="{EA850181-92F7-435E-84AE-0D53AA1A9A42}">
      <dgm:prSet/>
      <dgm:spPr/>
      <dgm:t>
        <a:bodyPr/>
        <a:lstStyle/>
        <a:p>
          <a:endParaRPr lang="en-GB"/>
        </a:p>
      </dgm:t>
    </dgm:pt>
    <dgm:pt modelId="{B6F6AF31-36D7-41C0-A102-99FE6F3BEE25}">
      <dgm:prSet phldrT="[Text]" custT="1"/>
      <dgm:spPr/>
      <dgm:t>
        <a:bodyPr/>
        <a:lstStyle/>
        <a:p>
          <a:r>
            <a:rPr lang="en-GB" sz="2000" b="1"/>
            <a:t>Consultancy Management </a:t>
          </a:r>
          <a:br>
            <a:rPr lang="en-GB" sz="2600"/>
          </a:br>
          <a:r>
            <a:rPr lang="en-GB" sz="1200"/>
            <a:t>(penetration ratio </a:t>
          </a:r>
          <a:r>
            <a:rPr lang="en-GB" sz="1200" b="1"/>
            <a:t>1.6</a:t>
          </a:r>
          <a:r>
            <a:rPr lang="en-GB" sz="1200"/>
            <a:t>)</a:t>
          </a:r>
        </a:p>
      </dgm:t>
    </dgm:pt>
    <dgm:pt modelId="{6ABA1415-7C62-400A-BB7B-375C482D2547}" type="sibTrans" cxnId="{6709F3B3-3E86-4C62-82CA-999FD56E0140}">
      <dgm:prSet/>
      <dgm:spPr/>
      <dgm:t>
        <a:bodyPr/>
        <a:lstStyle/>
        <a:p>
          <a:endParaRPr lang="en-GB"/>
        </a:p>
      </dgm:t>
    </dgm:pt>
    <dgm:pt modelId="{4D0F955B-AC2D-4344-A1C8-0193E8C9C700}" type="parTrans" cxnId="{6709F3B3-3E86-4C62-82CA-999FD56E0140}">
      <dgm:prSet/>
      <dgm:spPr/>
      <dgm:t>
        <a:bodyPr/>
        <a:lstStyle/>
        <a:p>
          <a:endParaRPr lang="en-GB"/>
        </a:p>
      </dgm:t>
    </dgm:pt>
    <dgm:pt modelId="{F6E59634-D5CE-47F1-A2F3-D65D951FEFC2}" type="pres">
      <dgm:prSet presAssocID="{4172011C-50AB-41C1-B7E5-A7105A09FE9E}" presName="Name0" presStyleCnt="0">
        <dgm:presLayoutVars>
          <dgm:dir/>
          <dgm:resizeHandles val="exact"/>
        </dgm:presLayoutVars>
      </dgm:prSet>
      <dgm:spPr/>
    </dgm:pt>
    <dgm:pt modelId="{9C7BBEB4-0FAC-46E6-AEE6-6193B71B9951}" type="pres">
      <dgm:prSet presAssocID="{390543C2-0416-4342-8F3B-F209002F9C1F}" presName="composite" presStyleCnt="0"/>
      <dgm:spPr/>
    </dgm:pt>
    <dgm:pt modelId="{8A6C32CF-2B41-49B8-896D-83B628A1FA4A}" type="pres">
      <dgm:prSet presAssocID="{390543C2-0416-4342-8F3B-F209002F9C1F}" presName="rect1" presStyleLbl="bgImgPlace1" presStyleIdx="0" presStyleCnt="5"/>
      <dgm:spPr>
        <a:blipFill>
          <a:blip xmlns:r="http://schemas.openxmlformats.org/officeDocument/2006/relationships" r:embed="rId1">
            <a:duotone>
              <a:schemeClr val="bg2">
                <a:shade val="45000"/>
                <a:satMod val="135000"/>
              </a:schemeClr>
              <a:prstClr val="white"/>
            </a:duotone>
            <a:extLst>
              <a:ext uri="{28A0092B-C50C-407E-A947-70E740481C1C}">
                <a14:useLocalDpi xmlns:a14="http://schemas.microsoft.com/office/drawing/2010/main" val="0"/>
              </a:ext>
            </a:extLst>
          </a:blip>
          <a:srcRect/>
          <a:stretch>
            <a:fillRect t="-10000" b="-10000"/>
          </a:stretch>
        </a:blipFill>
      </dgm:spPr>
    </dgm:pt>
    <dgm:pt modelId="{D6378F84-C7E2-4F40-B462-05F151E4AA99}" type="pres">
      <dgm:prSet presAssocID="{390543C2-0416-4342-8F3B-F209002F9C1F}" presName="wedgeRectCallout1" presStyleLbl="node1" presStyleIdx="0" presStyleCnt="5">
        <dgm:presLayoutVars>
          <dgm:bulletEnabled val="1"/>
        </dgm:presLayoutVars>
      </dgm:prSet>
      <dgm:spPr/>
    </dgm:pt>
    <dgm:pt modelId="{F29A76C1-65F6-42CC-A01F-9218CA84473C}" type="pres">
      <dgm:prSet presAssocID="{1030FE6C-9C4C-4423-8943-DBA435EF96F1}" presName="sibTrans" presStyleCnt="0"/>
      <dgm:spPr/>
    </dgm:pt>
    <dgm:pt modelId="{DB3EFF29-98F7-4FBE-A61F-95D0EF13851F}" type="pres">
      <dgm:prSet presAssocID="{B6F6AF31-36D7-41C0-A102-99FE6F3BEE25}" presName="composite" presStyleCnt="0"/>
      <dgm:spPr/>
    </dgm:pt>
    <dgm:pt modelId="{20AF249E-F183-4919-9383-5687530ECE51}" type="pres">
      <dgm:prSet presAssocID="{B6F6AF31-36D7-41C0-A102-99FE6F3BEE25}" presName="rect1" presStyleLbl="bgImgPlace1" presStyleIdx="1" presStyleCnt="5"/>
      <dgm:spPr>
        <a:blipFill>
          <a:blip xmlns:r="http://schemas.openxmlformats.org/officeDocument/2006/relationships" r:embed="rId2">
            <a:duotone>
              <a:schemeClr val="bg2">
                <a:shade val="45000"/>
                <a:satMod val="135000"/>
              </a:schemeClr>
              <a:prstClr val="white"/>
            </a:duotone>
          </a:blip>
          <a:srcRect/>
          <a:stretch>
            <a:fillRect t="-12000" b="-12000"/>
          </a:stretch>
        </a:blipFill>
      </dgm:spPr>
    </dgm:pt>
    <dgm:pt modelId="{75250C01-87B1-444A-89EF-EFF6852F2B6C}" type="pres">
      <dgm:prSet presAssocID="{B6F6AF31-36D7-41C0-A102-99FE6F3BEE25}" presName="wedgeRectCallout1" presStyleLbl="node1" presStyleIdx="1" presStyleCnt="5">
        <dgm:presLayoutVars>
          <dgm:bulletEnabled val="1"/>
        </dgm:presLayoutVars>
      </dgm:prSet>
      <dgm:spPr/>
    </dgm:pt>
    <dgm:pt modelId="{9AC0B3DB-8506-45C6-92D8-966BDC29308B}" type="pres">
      <dgm:prSet presAssocID="{6ABA1415-7C62-400A-BB7B-375C482D2547}" presName="sibTrans" presStyleCnt="0"/>
      <dgm:spPr/>
    </dgm:pt>
    <dgm:pt modelId="{A93CE9EC-1607-4DF1-B60D-71974D9B8909}" type="pres">
      <dgm:prSet presAssocID="{8574C618-B303-4601-A0B4-DDCD19326EA1}" presName="composite" presStyleCnt="0"/>
      <dgm:spPr/>
    </dgm:pt>
    <dgm:pt modelId="{99B3D7AB-4594-4274-AF77-2217E09F800E}" type="pres">
      <dgm:prSet presAssocID="{8574C618-B303-4601-A0B4-DDCD19326EA1}" presName="rect1" presStyleLbl="bgImgPlace1" presStyleIdx="2" presStyleCnt="5"/>
      <dgm:spPr>
        <a:blipFill>
          <a:blip xmlns:r="http://schemas.openxmlformats.org/officeDocument/2006/relationships" r:embed="rId3">
            <a:duotone>
              <a:schemeClr val="bg2">
                <a:shade val="45000"/>
                <a:satMod val="135000"/>
              </a:schemeClr>
              <a:prstClr val="white"/>
            </a:duotone>
          </a:blip>
          <a:srcRect/>
          <a:stretch>
            <a:fillRect t="-12000" b="-12000"/>
          </a:stretch>
        </a:blipFill>
      </dgm:spPr>
    </dgm:pt>
    <dgm:pt modelId="{465EF04A-83B4-4FA5-9EF6-39CB5F8F05DF}" type="pres">
      <dgm:prSet presAssocID="{8574C618-B303-4601-A0B4-DDCD19326EA1}" presName="wedgeRectCallout1" presStyleLbl="node1" presStyleIdx="2" presStyleCnt="5">
        <dgm:presLayoutVars>
          <dgm:bulletEnabled val="1"/>
        </dgm:presLayoutVars>
      </dgm:prSet>
      <dgm:spPr/>
    </dgm:pt>
    <dgm:pt modelId="{D4AB3F7B-7A3E-4D0F-9AB3-5ED8DDADC740}" type="pres">
      <dgm:prSet presAssocID="{26C9E6BD-6EB9-4143-9DD6-D2FEE40C8BA6}" presName="sibTrans" presStyleCnt="0"/>
      <dgm:spPr/>
    </dgm:pt>
    <dgm:pt modelId="{802E344A-7453-419F-B807-457FF3E7B41B}" type="pres">
      <dgm:prSet presAssocID="{1FE11B07-3398-4B0E-ABD8-8F62FD5652EB}" presName="composite" presStyleCnt="0"/>
      <dgm:spPr/>
    </dgm:pt>
    <dgm:pt modelId="{1427FDB5-844B-487A-831D-13C95CD08388}" type="pres">
      <dgm:prSet presAssocID="{1FE11B07-3398-4B0E-ABD8-8F62FD5652EB}" presName="rect1" presStyleLbl="bgImgPlace1" presStyleIdx="3" presStyleCnt="5"/>
      <dgm:spPr>
        <a:blipFill>
          <a:blip xmlns:r="http://schemas.openxmlformats.org/officeDocument/2006/relationships" r:embed="rId4">
            <a:duotone>
              <a:schemeClr val="bg2">
                <a:shade val="45000"/>
                <a:satMod val="135000"/>
              </a:schemeClr>
              <a:prstClr val="white"/>
            </a:duotone>
          </a:blip>
          <a:srcRect/>
          <a:stretch>
            <a:fillRect t="-12000" b="-12000"/>
          </a:stretch>
        </a:blipFill>
      </dgm:spPr>
    </dgm:pt>
    <dgm:pt modelId="{618587B0-320D-4F9D-B4E5-456986AF4111}" type="pres">
      <dgm:prSet presAssocID="{1FE11B07-3398-4B0E-ABD8-8F62FD5652EB}" presName="wedgeRectCallout1" presStyleLbl="node1" presStyleIdx="3" presStyleCnt="5">
        <dgm:presLayoutVars>
          <dgm:bulletEnabled val="1"/>
        </dgm:presLayoutVars>
      </dgm:prSet>
      <dgm:spPr/>
    </dgm:pt>
    <dgm:pt modelId="{A85CD2E4-87F3-48B3-8244-5893666B9F31}" type="pres">
      <dgm:prSet presAssocID="{EF751531-90CB-42D0-9582-22D6F59E2BE9}" presName="sibTrans" presStyleCnt="0"/>
      <dgm:spPr/>
    </dgm:pt>
    <dgm:pt modelId="{FEB3AB26-71CE-4A36-9741-6E404A3D4BE8}" type="pres">
      <dgm:prSet presAssocID="{DD90829A-B9FC-459A-BFBE-1C1E08D05B8C}" presName="composite" presStyleCnt="0"/>
      <dgm:spPr/>
    </dgm:pt>
    <dgm:pt modelId="{38946B7D-F22B-454F-A51F-3E95DAFF2FBC}" type="pres">
      <dgm:prSet presAssocID="{DD90829A-B9FC-459A-BFBE-1C1E08D05B8C}" presName="rect1" presStyleLbl="bgImgPlace1" presStyleIdx="4" presStyleCnt="5"/>
      <dgm:spPr>
        <a:blipFill>
          <a:blip xmlns:r="http://schemas.openxmlformats.org/officeDocument/2006/relationships" r:embed="rId5">
            <a:duotone>
              <a:schemeClr val="bg2">
                <a:shade val="45000"/>
                <a:satMod val="135000"/>
              </a:schemeClr>
              <a:prstClr val="white"/>
            </a:duotone>
          </a:blip>
          <a:srcRect/>
          <a:stretch>
            <a:fillRect t="-12000" b="-12000"/>
          </a:stretch>
        </a:blipFill>
      </dgm:spPr>
    </dgm:pt>
    <dgm:pt modelId="{C5E401AB-A6F3-4837-B9E6-F5EC3043A587}" type="pres">
      <dgm:prSet presAssocID="{DD90829A-B9FC-459A-BFBE-1C1E08D05B8C}" presName="wedgeRectCallout1" presStyleLbl="node1" presStyleIdx="4" presStyleCnt="5">
        <dgm:presLayoutVars>
          <dgm:bulletEnabled val="1"/>
        </dgm:presLayoutVars>
      </dgm:prSet>
      <dgm:spPr/>
    </dgm:pt>
  </dgm:ptLst>
  <dgm:cxnLst>
    <dgm:cxn modelId="{95E8EC10-5156-4AC8-946B-BD9262FEAA0D}" srcId="{4172011C-50AB-41C1-B7E5-A7105A09FE9E}" destId="{8574C618-B303-4601-A0B4-DDCD19326EA1}" srcOrd="2" destOrd="0" parTransId="{15BA95E3-5578-456F-92D0-1CFBC72D3D39}" sibTransId="{26C9E6BD-6EB9-4143-9DD6-D2FEE40C8BA6}"/>
    <dgm:cxn modelId="{5C24E73F-4DF6-4C67-85FE-0149837FB55F}" type="presOf" srcId="{B6F6AF31-36D7-41C0-A102-99FE6F3BEE25}" destId="{75250C01-87B1-444A-89EF-EFF6852F2B6C}" srcOrd="0" destOrd="0" presId="urn:microsoft.com/office/officeart/2008/layout/BendingPictureCaptionList"/>
    <dgm:cxn modelId="{EA850181-92F7-435E-84AE-0D53AA1A9A42}" srcId="{4172011C-50AB-41C1-B7E5-A7105A09FE9E}" destId="{DD90829A-B9FC-459A-BFBE-1C1E08D05B8C}" srcOrd="4" destOrd="0" parTransId="{33EDD4D9-6BD2-4D43-B5FC-25BF9CCAFBD0}" sibTransId="{1D1F8DC6-4253-4E73-A195-CB951B25AE36}"/>
    <dgm:cxn modelId="{9C6B078D-2A16-495A-AA0A-F2C63864A55B}" srcId="{4172011C-50AB-41C1-B7E5-A7105A09FE9E}" destId="{390543C2-0416-4342-8F3B-F209002F9C1F}" srcOrd="0" destOrd="0" parTransId="{05F1DD59-69E0-4C11-A4F2-57EACC09F89E}" sibTransId="{1030FE6C-9C4C-4423-8943-DBA435EF96F1}"/>
    <dgm:cxn modelId="{CDBBCCAB-7253-4F6F-BF0D-055CE8E46716}" type="presOf" srcId="{1FE11B07-3398-4B0E-ABD8-8F62FD5652EB}" destId="{618587B0-320D-4F9D-B4E5-456986AF4111}" srcOrd="0" destOrd="0" presId="urn:microsoft.com/office/officeart/2008/layout/BendingPictureCaptionList"/>
    <dgm:cxn modelId="{6709F3B3-3E86-4C62-82CA-999FD56E0140}" srcId="{4172011C-50AB-41C1-B7E5-A7105A09FE9E}" destId="{B6F6AF31-36D7-41C0-A102-99FE6F3BEE25}" srcOrd="1" destOrd="0" parTransId="{4D0F955B-AC2D-4344-A1C8-0193E8C9C700}" sibTransId="{6ABA1415-7C62-400A-BB7B-375C482D2547}"/>
    <dgm:cxn modelId="{38E644D6-BF45-43A0-9E3C-8B451D8FBE5F}" type="presOf" srcId="{8574C618-B303-4601-A0B4-DDCD19326EA1}" destId="{465EF04A-83B4-4FA5-9EF6-39CB5F8F05DF}" srcOrd="0" destOrd="0" presId="urn:microsoft.com/office/officeart/2008/layout/BendingPictureCaptionList"/>
    <dgm:cxn modelId="{45C73FDB-049F-4AEB-A797-2932DD39196A}" type="presOf" srcId="{DD90829A-B9FC-459A-BFBE-1C1E08D05B8C}" destId="{C5E401AB-A6F3-4837-B9E6-F5EC3043A587}" srcOrd="0" destOrd="0" presId="urn:microsoft.com/office/officeart/2008/layout/BendingPictureCaptionList"/>
    <dgm:cxn modelId="{C251C3F0-6865-4822-9778-05F41B576980}" type="presOf" srcId="{390543C2-0416-4342-8F3B-F209002F9C1F}" destId="{D6378F84-C7E2-4F40-B462-05F151E4AA99}" srcOrd="0" destOrd="0" presId="urn:microsoft.com/office/officeart/2008/layout/BendingPictureCaptionList"/>
    <dgm:cxn modelId="{7E790FF7-E034-4EFF-BDD5-994B310E289C}" srcId="{4172011C-50AB-41C1-B7E5-A7105A09FE9E}" destId="{1FE11B07-3398-4B0E-ABD8-8F62FD5652EB}" srcOrd="3" destOrd="0" parTransId="{24D172FA-E9C2-4A57-BA91-1CB766C05AA4}" sibTransId="{EF751531-90CB-42D0-9582-22D6F59E2BE9}"/>
    <dgm:cxn modelId="{88BEC6F8-B7E7-4FA9-A288-4C8FCF962B4B}" type="presOf" srcId="{4172011C-50AB-41C1-B7E5-A7105A09FE9E}" destId="{F6E59634-D5CE-47F1-A2F3-D65D951FEFC2}" srcOrd="0" destOrd="0" presId="urn:microsoft.com/office/officeart/2008/layout/BendingPictureCaptionList"/>
    <dgm:cxn modelId="{0781EC61-6DE2-45FB-B711-A47849D480D9}" type="presParOf" srcId="{F6E59634-D5CE-47F1-A2F3-D65D951FEFC2}" destId="{9C7BBEB4-0FAC-46E6-AEE6-6193B71B9951}" srcOrd="0" destOrd="0" presId="urn:microsoft.com/office/officeart/2008/layout/BendingPictureCaptionList"/>
    <dgm:cxn modelId="{6E2F86BB-0F52-4E56-B262-27119745A084}" type="presParOf" srcId="{9C7BBEB4-0FAC-46E6-AEE6-6193B71B9951}" destId="{8A6C32CF-2B41-49B8-896D-83B628A1FA4A}" srcOrd="0" destOrd="0" presId="urn:microsoft.com/office/officeart/2008/layout/BendingPictureCaptionList"/>
    <dgm:cxn modelId="{81D7C8A5-C054-4958-877E-CEEF347E9CBA}" type="presParOf" srcId="{9C7BBEB4-0FAC-46E6-AEE6-6193B71B9951}" destId="{D6378F84-C7E2-4F40-B462-05F151E4AA99}" srcOrd="1" destOrd="0" presId="urn:microsoft.com/office/officeart/2008/layout/BendingPictureCaptionList"/>
    <dgm:cxn modelId="{4ECD4F30-A4E8-450B-8D6B-38A4F3184C25}" type="presParOf" srcId="{F6E59634-D5CE-47F1-A2F3-D65D951FEFC2}" destId="{F29A76C1-65F6-42CC-A01F-9218CA84473C}" srcOrd="1" destOrd="0" presId="urn:microsoft.com/office/officeart/2008/layout/BendingPictureCaptionList"/>
    <dgm:cxn modelId="{FFE76E40-EEE7-4D04-85C1-FB48732D6B8A}" type="presParOf" srcId="{F6E59634-D5CE-47F1-A2F3-D65D951FEFC2}" destId="{DB3EFF29-98F7-4FBE-A61F-95D0EF13851F}" srcOrd="2" destOrd="0" presId="urn:microsoft.com/office/officeart/2008/layout/BendingPictureCaptionList"/>
    <dgm:cxn modelId="{96329E5E-8EBD-4D5A-9A19-8D96BED96126}" type="presParOf" srcId="{DB3EFF29-98F7-4FBE-A61F-95D0EF13851F}" destId="{20AF249E-F183-4919-9383-5687530ECE51}" srcOrd="0" destOrd="0" presId="urn:microsoft.com/office/officeart/2008/layout/BendingPictureCaptionList"/>
    <dgm:cxn modelId="{3FF5DA28-6C7F-450E-893D-45A96A923459}" type="presParOf" srcId="{DB3EFF29-98F7-4FBE-A61F-95D0EF13851F}" destId="{75250C01-87B1-444A-89EF-EFF6852F2B6C}" srcOrd="1" destOrd="0" presId="urn:microsoft.com/office/officeart/2008/layout/BendingPictureCaptionList"/>
    <dgm:cxn modelId="{7075C46C-AA33-4C27-961D-33B1A8C1217E}" type="presParOf" srcId="{F6E59634-D5CE-47F1-A2F3-D65D951FEFC2}" destId="{9AC0B3DB-8506-45C6-92D8-966BDC29308B}" srcOrd="3" destOrd="0" presId="urn:microsoft.com/office/officeart/2008/layout/BendingPictureCaptionList"/>
    <dgm:cxn modelId="{BF15A84C-FB48-45A4-BC67-6A7C9A8555B3}" type="presParOf" srcId="{F6E59634-D5CE-47F1-A2F3-D65D951FEFC2}" destId="{A93CE9EC-1607-4DF1-B60D-71974D9B8909}" srcOrd="4" destOrd="0" presId="urn:microsoft.com/office/officeart/2008/layout/BendingPictureCaptionList"/>
    <dgm:cxn modelId="{084F1865-AB7E-4B46-89EB-14E6DDC66606}" type="presParOf" srcId="{A93CE9EC-1607-4DF1-B60D-71974D9B8909}" destId="{99B3D7AB-4594-4274-AF77-2217E09F800E}" srcOrd="0" destOrd="0" presId="urn:microsoft.com/office/officeart/2008/layout/BendingPictureCaptionList"/>
    <dgm:cxn modelId="{9F5DEC49-CF48-4D30-AFB1-45BDB8CBDF79}" type="presParOf" srcId="{A93CE9EC-1607-4DF1-B60D-71974D9B8909}" destId="{465EF04A-83B4-4FA5-9EF6-39CB5F8F05DF}" srcOrd="1" destOrd="0" presId="urn:microsoft.com/office/officeart/2008/layout/BendingPictureCaptionList"/>
    <dgm:cxn modelId="{ABAC8BA1-2E11-4CF9-BFC8-66498FBBB4ED}" type="presParOf" srcId="{F6E59634-D5CE-47F1-A2F3-D65D951FEFC2}" destId="{D4AB3F7B-7A3E-4D0F-9AB3-5ED8DDADC740}" srcOrd="5" destOrd="0" presId="urn:microsoft.com/office/officeart/2008/layout/BendingPictureCaptionList"/>
    <dgm:cxn modelId="{5EEE909E-AAC7-4D03-B609-C2BA74705563}" type="presParOf" srcId="{F6E59634-D5CE-47F1-A2F3-D65D951FEFC2}" destId="{802E344A-7453-419F-B807-457FF3E7B41B}" srcOrd="6" destOrd="0" presId="urn:microsoft.com/office/officeart/2008/layout/BendingPictureCaptionList"/>
    <dgm:cxn modelId="{D60DF184-691C-4C62-B2E5-CC6A07410814}" type="presParOf" srcId="{802E344A-7453-419F-B807-457FF3E7B41B}" destId="{1427FDB5-844B-487A-831D-13C95CD08388}" srcOrd="0" destOrd="0" presId="urn:microsoft.com/office/officeart/2008/layout/BendingPictureCaptionList"/>
    <dgm:cxn modelId="{A1678F53-3C5A-4253-9CD6-795ACD6B73B9}" type="presParOf" srcId="{802E344A-7453-419F-B807-457FF3E7B41B}" destId="{618587B0-320D-4F9D-B4E5-456986AF4111}" srcOrd="1" destOrd="0" presId="urn:microsoft.com/office/officeart/2008/layout/BendingPictureCaptionList"/>
    <dgm:cxn modelId="{CFC3AB38-7F36-4E86-89FF-909A04C8A836}" type="presParOf" srcId="{F6E59634-D5CE-47F1-A2F3-D65D951FEFC2}" destId="{A85CD2E4-87F3-48B3-8244-5893666B9F31}" srcOrd="7" destOrd="0" presId="urn:microsoft.com/office/officeart/2008/layout/BendingPictureCaptionList"/>
    <dgm:cxn modelId="{53455DAC-5851-485E-8EC2-448721E88F20}" type="presParOf" srcId="{F6E59634-D5CE-47F1-A2F3-D65D951FEFC2}" destId="{FEB3AB26-71CE-4A36-9741-6E404A3D4BE8}" srcOrd="8" destOrd="0" presId="urn:microsoft.com/office/officeart/2008/layout/BendingPictureCaptionList"/>
    <dgm:cxn modelId="{CB0C1B06-909A-4E0A-AF53-91503A439451}" type="presParOf" srcId="{FEB3AB26-71CE-4A36-9741-6E404A3D4BE8}" destId="{38946B7D-F22B-454F-A51F-3E95DAFF2FBC}" srcOrd="0" destOrd="0" presId="urn:microsoft.com/office/officeart/2008/layout/BendingPictureCaptionList"/>
    <dgm:cxn modelId="{51372A56-AC1D-4B62-9821-62BCF7867010}" type="presParOf" srcId="{FEB3AB26-71CE-4A36-9741-6E404A3D4BE8}" destId="{C5E401AB-A6F3-4837-B9E6-F5EC3043A587}"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A036A1-E7E3-4BE4-B233-A76000783250}"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GB"/>
        </a:p>
      </dgm:t>
    </dgm:pt>
    <dgm:pt modelId="{F909A156-226E-4A0C-B09D-C14AACB7F88E}">
      <dgm:prSet phldrT="[Text]" custT="1"/>
      <dgm:spPr/>
      <dgm:t>
        <a:bodyPr/>
        <a:lstStyle/>
        <a:p>
          <a:r>
            <a:rPr lang="en-GB" sz="2400" dirty="0"/>
            <a:t>Meta</a:t>
          </a:r>
        </a:p>
      </dgm:t>
    </dgm:pt>
    <dgm:pt modelId="{4E529D50-1E7F-4852-B87B-06318D587084}" type="parTrans" cxnId="{DFBF6120-727C-473D-A1C0-B5354C737282}">
      <dgm:prSet/>
      <dgm:spPr/>
      <dgm:t>
        <a:bodyPr/>
        <a:lstStyle/>
        <a:p>
          <a:endParaRPr lang="en-GB"/>
        </a:p>
      </dgm:t>
    </dgm:pt>
    <dgm:pt modelId="{64D9F912-98BB-4CEC-9895-E80F1F406681}" type="sibTrans" cxnId="{DFBF6120-727C-473D-A1C0-B5354C737282}">
      <dgm:prSet/>
      <dgm:spPr/>
      <dgm:t>
        <a:bodyPr/>
        <a:lstStyle/>
        <a:p>
          <a:endParaRPr lang="en-GB"/>
        </a:p>
      </dgm:t>
    </dgm:pt>
    <dgm:pt modelId="{D383A5BA-0445-4687-BAF7-E043C2FB016F}">
      <dgm:prSet phldrT="[Text]" custT="1"/>
      <dgm:spPr/>
      <dgm:t>
        <a:bodyPr anchor="ctr"/>
        <a:lstStyle/>
        <a:p>
          <a:r>
            <a:rPr lang="en-GB" sz="1600" dirty="0" err="1"/>
            <a:t>Mprecision</a:t>
          </a:r>
          <a:r>
            <a:rPr lang="en-GB" sz="1600" dirty="0"/>
            <a:t> audience</a:t>
          </a:r>
        </a:p>
      </dgm:t>
    </dgm:pt>
    <dgm:pt modelId="{74966C1D-C4A9-41DD-BCA3-2A66678B03AD}" type="parTrans" cxnId="{83022D4C-A262-4D6F-82DE-C92DE4DB25C6}">
      <dgm:prSet/>
      <dgm:spPr/>
      <dgm:t>
        <a:bodyPr/>
        <a:lstStyle/>
        <a:p>
          <a:endParaRPr lang="en-GB"/>
        </a:p>
      </dgm:t>
    </dgm:pt>
    <dgm:pt modelId="{DF4E08AD-73CF-4EF0-A978-9E5607B8A2A9}" type="sibTrans" cxnId="{83022D4C-A262-4D6F-82DE-C92DE4DB25C6}">
      <dgm:prSet/>
      <dgm:spPr/>
      <dgm:t>
        <a:bodyPr/>
        <a:lstStyle/>
        <a:p>
          <a:endParaRPr lang="en-GB"/>
        </a:p>
      </dgm:t>
    </dgm:pt>
    <dgm:pt modelId="{DD360D20-665A-4E19-903F-C81E1D892DA1}">
      <dgm:prSet phldrT="[Text]" custT="1"/>
      <dgm:spPr/>
      <dgm:t>
        <a:bodyPr/>
        <a:lstStyle/>
        <a:p>
          <a:r>
            <a:rPr lang="en-GB" sz="2400" dirty="0"/>
            <a:t>PMP Deals</a:t>
          </a:r>
        </a:p>
      </dgm:t>
    </dgm:pt>
    <dgm:pt modelId="{7FFC6B35-5547-40AE-A2AC-75D110FC1961}" type="parTrans" cxnId="{16A7047C-B225-4D2B-AB9F-3CB787C5FCEE}">
      <dgm:prSet/>
      <dgm:spPr/>
      <dgm:t>
        <a:bodyPr/>
        <a:lstStyle/>
        <a:p>
          <a:endParaRPr lang="en-GB"/>
        </a:p>
      </dgm:t>
    </dgm:pt>
    <dgm:pt modelId="{B1D5984B-11C1-4110-9D97-AA6D6593EB95}" type="sibTrans" cxnId="{16A7047C-B225-4D2B-AB9F-3CB787C5FCEE}">
      <dgm:prSet/>
      <dgm:spPr/>
      <dgm:t>
        <a:bodyPr/>
        <a:lstStyle/>
        <a:p>
          <a:endParaRPr lang="en-GB"/>
        </a:p>
      </dgm:t>
    </dgm:pt>
    <dgm:pt modelId="{A910B673-3112-475F-8C6E-79FC67116D87}">
      <dgm:prSet phldrT="[Text]" custT="1"/>
      <dgm:spPr/>
      <dgm:t>
        <a:bodyPr anchor="ctr"/>
        <a:lstStyle/>
        <a:p>
          <a:r>
            <a:rPr lang="en-GB" sz="1600"/>
            <a:t>Tailormade </a:t>
          </a:r>
          <a:r>
            <a:rPr lang="en-GB" sz="1600" dirty="0"/>
            <a:t>audience based on NACE codes with Trustmedia</a:t>
          </a:r>
        </a:p>
      </dgm:t>
    </dgm:pt>
    <dgm:pt modelId="{DAE472D9-AD69-41A5-8339-CF53E4AB8FEB}" type="parTrans" cxnId="{54873D17-7473-40E1-A500-6D8D5B1F3EB7}">
      <dgm:prSet/>
      <dgm:spPr/>
      <dgm:t>
        <a:bodyPr/>
        <a:lstStyle/>
        <a:p>
          <a:endParaRPr lang="en-GB"/>
        </a:p>
      </dgm:t>
    </dgm:pt>
    <dgm:pt modelId="{64AD4FD0-B10D-4BDB-9659-F60A8D3A26D4}" type="sibTrans" cxnId="{54873D17-7473-40E1-A500-6D8D5B1F3EB7}">
      <dgm:prSet/>
      <dgm:spPr/>
      <dgm:t>
        <a:bodyPr/>
        <a:lstStyle/>
        <a:p>
          <a:endParaRPr lang="en-GB"/>
        </a:p>
      </dgm:t>
    </dgm:pt>
    <dgm:pt modelId="{CC231BB4-0ED7-4055-90CE-6E6209257F34}">
      <dgm:prSet phldrT="[Text]" custT="1"/>
      <dgm:spPr/>
      <dgm:t>
        <a:bodyPr anchor="ctr"/>
        <a:lstStyle/>
        <a:p>
          <a:endParaRPr lang="en-GB" sz="1600" dirty="0"/>
        </a:p>
      </dgm:t>
    </dgm:pt>
    <dgm:pt modelId="{045A0ED2-11A8-41DA-BE63-21552C08CAA1}" type="parTrans" cxnId="{21E3F7C3-128B-4D22-B390-A2C85454CC5A}">
      <dgm:prSet/>
      <dgm:spPr/>
      <dgm:t>
        <a:bodyPr/>
        <a:lstStyle/>
        <a:p>
          <a:endParaRPr lang="en-GB"/>
        </a:p>
      </dgm:t>
    </dgm:pt>
    <dgm:pt modelId="{0842502C-C052-479B-A162-505A6495629C}" type="sibTrans" cxnId="{21E3F7C3-128B-4D22-B390-A2C85454CC5A}">
      <dgm:prSet/>
      <dgm:spPr/>
      <dgm:t>
        <a:bodyPr/>
        <a:lstStyle/>
        <a:p>
          <a:endParaRPr lang="en-GB"/>
        </a:p>
      </dgm:t>
    </dgm:pt>
    <dgm:pt modelId="{6CAA18D3-70A1-4B24-9DA6-6F009A0E75FF}">
      <dgm:prSet phldrT="[Text]" custT="1"/>
      <dgm:spPr/>
      <dgm:t>
        <a:bodyPr anchor="ctr"/>
        <a:lstStyle/>
        <a:p>
          <a:r>
            <a:rPr lang="en-GB" sz="1600" dirty="0"/>
            <a:t>Meta B2B targeting</a:t>
          </a:r>
        </a:p>
      </dgm:t>
    </dgm:pt>
    <dgm:pt modelId="{7272797D-5727-4B42-A94C-159B97CA70F7}" type="parTrans" cxnId="{61458A69-8112-46CE-BA1B-2454A2DBB82C}">
      <dgm:prSet/>
      <dgm:spPr/>
      <dgm:t>
        <a:bodyPr/>
        <a:lstStyle/>
        <a:p>
          <a:endParaRPr lang="en-GB"/>
        </a:p>
      </dgm:t>
    </dgm:pt>
    <dgm:pt modelId="{2C522FA9-2904-4FCF-9BCB-D52715360D24}" type="sibTrans" cxnId="{61458A69-8112-46CE-BA1B-2454A2DBB82C}">
      <dgm:prSet/>
      <dgm:spPr/>
      <dgm:t>
        <a:bodyPr/>
        <a:lstStyle/>
        <a:p>
          <a:endParaRPr lang="en-GB"/>
        </a:p>
      </dgm:t>
    </dgm:pt>
    <dgm:pt modelId="{C1E20FA4-FE6A-4EC2-87D2-9817F9B43B71}">
      <dgm:prSet phldrT="[Text]" custT="1"/>
      <dgm:spPr/>
      <dgm:t>
        <a:bodyPr anchor="ctr"/>
        <a:lstStyle/>
        <a:p>
          <a:endParaRPr lang="en-GB" sz="1600" dirty="0"/>
        </a:p>
      </dgm:t>
    </dgm:pt>
    <dgm:pt modelId="{5C5124C1-21F2-4CE7-B0BF-13D7D1A5ED31}" type="parTrans" cxnId="{5E66E73D-2391-4E81-95E6-E52F448D1EAD}">
      <dgm:prSet/>
      <dgm:spPr/>
      <dgm:t>
        <a:bodyPr/>
        <a:lstStyle/>
        <a:p>
          <a:endParaRPr lang="en-GB"/>
        </a:p>
      </dgm:t>
    </dgm:pt>
    <dgm:pt modelId="{7537DD1D-4498-4932-8B60-8592B2A701D0}" type="sibTrans" cxnId="{5E66E73D-2391-4E81-95E6-E52F448D1EAD}">
      <dgm:prSet/>
      <dgm:spPr/>
      <dgm:t>
        <a:bodyPr/>
        <a:lstStyle/>
        <a:p>
          <a:endParaRPr lang="en-GB"/>
        </a:p>
      </dgm:t>
    </dgm:pt>
    <dgm:pt modelId="{232976BE-DBD6-4799-8C9B-EB8C5A305A74}">
      <dgm:prSet phldrT="[Text]" custT="1"/>
      <dgm:spPr/>
      <dgm:t>
        <a:bodyPr anchor="ctr"/>
        <a:lstStyle/>
        <a:p>
          <a:r>
            <a:rPr lang="en-GB" sz="1600" dirty="0"/>
            <a:t>B2B targeting on Local partners </a:t>
          </a:r>
        </a:p>
      </dgm:t>
    </dgm:pt>
    <dgm:pt modelId="{618CC33C-D0FE-42E5-BD73-2AC1A3B88B55}" type="parTrans" cxnId="{D1FD2050-EC12-40E9-AE6B-7922D53F8696}">
      <dgm:prSet/>
      <dgm:spPr/>
      <dgm:t>
        <a:bodyPr/>
        <a:lstStyle/>
        <a:p>
          <a:endParaRPr lang="en-GB"/>
        </a:p>
      </dgm:t>
    </dgm:pt>
    <dgm:pt modelId="{CCFC6561-F4C9-4E7C-911B-0C4BCB7C91DB}" type="sibTrans" cxnId="{D1FD2050-EC12-40E9-AE6B-7922D53F8696}">
      <dgm:prSet/>
      <dgm:spPr/>
      <dgm:t>
        <a:bodyPr/>
        <a:lstStyle/>
        <a:p>
          <a:endParaRPr lang="en-GB"/>
        </a:p>
      </dgm:t>
    </dgm:pt>
    <dgm:pt modelId="{5A0A26EC-871D-485C-B372-103E720433D8}" type="pres">
      <dgm:prSet presAssocID="{F1A036A1-E7E3-4BE4-B233-A76000783250}" presName="Name0" presStyleCnt="0">
        <dgm:presLayoutVars>
          <dgm:dir/>
          <dgm:animLvl val="lvl"/>
          <dgm:resizeHandles/>
        </dgm:presLayoutVars>
      </dgm:prSet>
      <dgm:spPr/>
    </dgm:pt>
    <dgm:pt modelId="{91F5FEAF-8395-4774-98F7-19F8519B8A46}" type="pres">
      <dgm:prSet presAssocID="{F909A156-226E-4A0C-B09D-C14AACB7F88E}" presName="linNode" presStyleCnt="0"/>
      <dgm:spPr/>
    </dgm:pt>
    <dgm:pt modelId="{A00DB6DF-B467-4313-BDA5-79C31F8AA025}" type="pres">
      <dgm:prSet presAssocID="{F909A156-226E-4A0C-B09D-C14AACB7F88E}" presName="parentShp" presStyleLbl="node1" presStyleIdx="0" presStyleCnt="2">
        <dgm:presLayoutVars>
          <dgm:bulletEnabled val="1"/>
        </dgm:presLayoutVars>
      </dgm:prSet>
      <dgm:spPr/>
    </dgm:pt>
    <dgm:pt modelId="{C83EA157-FD35-44AF-A6CF-62723328E6F9}" type="pres">
      <dgm:prSet presAssocID="{F909A156-226E-4A0C-B09D-C14AACB7F88E}" presName="childShp" presStyleLbl="bgAccFollowNode1" presStyleIdx="0" presStyleCnt="2">
        <dgm:presLayoutVars>
          <dgm:bulletEnabled val="1"/>
        </dgm:presLayoutVars>
      </dgm:prSet>
      <dgm:spPr/>
    </dgm:pt>
    <dgm:pt modelId="{32665219-847D-4738-9C7E-C645D056847A}" type="pres">
      <dgm:prSet presAssocID="{64D9F912-98BB-4CEC-9895-E80F1F406681}" presName="spacing" presStyleCnt="0"/>
      <dgm:spPr/>
    </dgm:pt>
    <dgm:pt modelId="{A22FB4F4-4B5D-43EC-99E6-F2C82EF1D438}" type="pres">
      <dgm:prSet presAssocID="{DD360D20-665A-4E19-903F-C81E1D892DA1}" presName="linNode" presStyleCnt="0"/>
      <dgm:spPr/>
    </dgm:pt>
    <dgm:pt modelId="{856E951D-067F-438F-8D06-7481EBF261A7}" type="pres">
      <dgm:prSet presAssocID="{DD360D20-665A-4E19-903F-C81E1D892DA1}" presName="parentShp" presStyleLbl="node1" presStyleIdx="1" presStyleCnt="2">
        <dgm:presLayoutVars>
          <dgm:bulletEnabled val="1"/>
        </dgm:presLayoutVars>
      </dgm:prSet>
      <dgm:spPr/>
    </dgm:pt>
    <dgm:pt modelId="{C0F47039-2107-46A8-8F3F-C76F5BED9D68}" type="pres">
      <dgm:prSet presAssocID="{DD360D20-665A-4E19-903F-C81E1D892DA1}" presName="childShp" presStyleLbl="bgAccFollowNode1" presStyleIdx="1" presStyleCnt="2">
        <dgm:presLayoutVars>
          <dgm:bulletEnabled val="1"/>
        </dgm:presLayoutVars>
      </dgm:prSet>
      <dgm:spPr/>
    </dgm:pt>
  </dgm:ptLst>
  <dgm:cxnLst>
    <dgm:cxn modelId="{11F16705-08D6-43EC-B82D-FC2FECF0B694}" type="presOf" srcId="{C1E20FA4-FE6A-4EC2-87D2-9817F9B43B71}" destId="{C0F47039-2107-46A8-8F3F-C76F5BED9D68}" srcOrd="0" destOrd="1" presId="urn:microsoft.com/office/officeart/2005/8/layout/vList6"/>
    <dgm:cxn modelId="{78730016-97A5-483A-AD1D-CD42C56CF27D}" type="presOf" srcId="{6CAA18D3-70A1-4B24-9DA6-6F009A0E75FF}" destId="{C83EA157-FD35-44AF-A6CF-62723328E6F9}" srcOrd="0" destOrd="0" presId="urn:microsoft.com/office/officeart/2005/8/layout/vList6"/>
    <dgm:cxn modelId="{54873D17-7473-40E1-A500-6D8D5B1F3EB7}" srcId="{DD360D20-665A-4E19-903F-C81E1D892DA1}" destId="{A910B673-3112-475F-8C6E-79FC67116D87}" srcOrd="2" destOrd="0" parTransId="{DAE472D9-AD69-41A5-8339-CF53E4AB8FEB}" sibTransId="{64AD4FD0-B10D-4BDB-9659-F60A8D3A26D4}"/>
    <dgm:cxn modelId="{DFBF6120-727C-473D-A1C0-B5354C737282}" srcId="{F1A036A1-E7E3-4BE4-B233-A76000783250}" destId="{F909A156-226E-4A0C-B09D-C14AACB7F88E}" srcOrd="0" destOrd="0" parTransId="{4E529D50-1E7F-4852-B87B-06318D587084}" sibTransId="{64D9F912-98BB-4CEC-9895-E80F1F406681}"/>
    <dgm:cxn modelId="{5E66E73D-2391-4E81-95E6-E52F448D1EAD}" srcId="{DD360D20-665A-4E19-903F-C81E1D892DA1}" destId="{C1E20FA4-FE6A-4EC2-87D2-9817F9B43B71}" srcOrd="1" destOrd="0" parTransId="{5C5124C1-21F2-4CE7-B0BF-13D7D1A5ED31}" sibTransId="{7537DD1D-4498-4932-8B60-8592B2A701D0}"/>
    <dgm:cxn modelId="{38E1CE5B-B581-474D-BAA7-4C6C583229D5}" type="presOf" srcId="{CC231BB4-0ED7-4055-90CE-6E6209257F34}" destId="{C83EA157-FD35-44AF-A6CF-62723328E6F9}" srcOrd="0" destOrd="1" presId="urn:microsoft.com/office/officeart/2005/8/layout/vList6"/>
    <dgm:cxn modelId="{61458A69-8112-46CE-BA1B-2454A2DBB82C}" srcId="{F909A156-226E-4A0C-B09D-C14AACB7F88E}" destId="{6CAA18D3-70A1-4B24-9DA6-6F009A0E75FF}" srcOrd="0" destOrd="0" parTransId="{7272797D-5727-4B42-A94C-159B97CA70F7}" sibTransId="{2C522FA9-2904-4FCF-9BCB-D52715360D24}"/>
    <dgm:cxn modelId="{83022D4C-A262-4D6F-82DE-C92DE4DB25C6}" srcId="{F909A156-226E-4A0C-B09D-C14AACB7F88E}" destId="{D383A5BA-0445-4687-BAF7-E043C2FB016F}" srcOrd="2" destOrd="0" parTransId="{74966C1D-C4A9-41DD-BCA3-2A66678B03AD}" sibTransId="{DF4E08AD-73CF-4EF0-A978-9E5607B8A2A9}"/>
    <dgm:cxn modelId="{10F39F6C-C7F1-447E-8291-7CBEF4D65848}" type="presOf" srcId="{DD360D20-665A-4E19-903F-C81E1D892DA1}" destId="{856E951D-067F-438F-8D06-7481EBF261A7}" srcOrd="0" destOrd="0" presId="urn:microsoft.com/office/officeart/2005/8/layout/vList6"/>
    <dgm:cxn modelId="{D1FD2050-EC12-40E9-AE6B-7922D53F8696}" srcId="{DD360D20-665A-4E19-903F-C81E1D892DA1}" destId="{232976BE-DBD6-4799-8C9B-EB8C5A305A74}" srcOrd="0" destOrd="0" parTransId="{618CC33C-D0FE-42E5-BD73-2AC1A3B88B55}" sibTransId="{CCFC6561-F4C9-4E7C-911B-0C4BCB7C91DB}"/>
    <dgm:cxn modelId="{16A7047C-B225-4D2B-AB9F-3CB787C5FCEE}" srcId="{F1A036A1-E7E3-4BE4-B233-A76000783250}" destId="{DD360D20-665A-4E19-903F-C81E1D892DA1}" srcOrd="1" destOrd="0" parTransId="{7FFC6B35-5547-40AE-A2AC-75D110FC1961}" sibTransId="{B1D5984B-11C1-4110-9D97-AA6D6593EB95}"/>
    <dgm:cxn modelId="{5F80777C-262C-417F-95E0-3324BB7B0C97}" type="presOf" srcId="{D383A5BA-0445-4687-BAF7-E043C2FB016F}" destId="{C83EA157-FD35-44AF-A6CF-62723328E6F9}" srcOrd="0" destOrd="2" presId="urn:microsoft.com/office/officeart/2005/8/layout/vList6"/>
    <dgm:cxn modelId="{1E7E2A96-14BE-47EB-957F-E76F52C2AFF7}" type="presOf" srcId="{F909A156-226E-4A0C-B09D-C14AACB7F88E}" destId="{A00DB6DF-B467-4313-BDA5-79C31F8AA025}" srcOrd="0" destOrd="0" presId="urn:microsoft.com/office/officeart/2005/8/layout/vList6"/>
    <dgm:cxn modelId="{5ED1CBA1-7D16-44A4-A754-517C1CA79B53}" type="presOf" srcId="{232976BE-DBD6-4799-8C9B-EB8C5A305A74}" destId="{C0F47039-2107-46A8-8F3F-C76F5BED9D68}" srcOrd="0" destOrd="0" presId="urn:microsoft.com/office/officeart/2005/8/layout/vList6"/>
    <dgm:cxn modelId="{21E3F7C3-128B-4D22-B390-A2C85454CC5A}" srcId="{F909A156-226E-4A0C-B09D-C14AACB7F88E}" destId="{CC231BB4-0ED7-4055-90CE-6E6209257F34}" srcOrd="1" destOrd="0" parTransId="{045A0ED2-11A8-41DA-BE63-21552C08CAA1}" sibTransId="{0842502C-C052-479B-A162-505A6495629C}"/>
    <dgm:cxn modelId="{35E1E4E7-46DD-4CF5-B0BD-29864F997313}" type="presOf" srcId="{F1A036A1-E7E3-4BE4-B233-A76000783250}" destId="{5A0A26EC-871D-485C-B372-103E720433D8}" srcOrd="0" destOrd="0" presId="urn:microsoft.com/office/officeart/2005/8/layout/vList6"/>
    <dgm:cxn modelId="{5393E4F1-A3E3-4F6B-84D7-A17E2E1119F9}" type="presOf" srcId="{A910B673-3112-475F-8C6E-79FC67116D87}" destId="{C0F47039-2107-46A8-8F3F-C76F5BED9D68}" srcOrd="0" destOrd="2" presId="urn:microsoft.com/office/officeart/2005/8/layout/vList6"/>
    <dgm:cxn modelId="{E84F3EE0-0AAF-4781-A57B-D8E030074A4C}" type="presParOf" srcId="{5A0A26EC-871D-485C-B372-103E720433D8}" destId="{91F5FEAF-8395-4774-98F7-19F8519B8A46}" srcOrd="0" destOrd="0" presId="urn:microsoft.com/office/officeart/2005/8/layout/vList6"/>
    <dgm:cxn modelId="{FC5A8366-3F49-4924-B59C-8474A60E10B1}" type="presParOf" srcId="{91F5FEAF-8395-4774-98F7-19F8519B8A46}" destId="{A00DB6DF-B467-4313-BDA5-79C31F8AA025}" srcOrd="0" destOrd="0" presId="urn:microsoft.com/office/officeart/2005/8/layout/vList6"/>
    <dgm:cxn modelId="{1BA32917-9760-4192-B27C-95B2F0706971}" type="presParOf" srcId="{91F5FEAF-8395-4774-98F7-19F8519B8A46}" destId="{C83EA157-FD35-44AF-A6CF-62723328E6F9}" srcOrd="1" destOrd="0" presId="urn:microsoft.com/office/officeart/2005/8/layout/vList6"/>
    <dgm:cxn modelId="{9852A943-767E-48C7-83C0-0694ED2E5817}" type="presParOf" srcId="{5A0A26EC-871D-485C-B372-103E720433D8}" destId="{32665219-847D-4738-9C7E-C645D056847A}" srcOrd="1" destOrd="0" presId="urn:microsoft.com/office/officeart/2005/8/layout/vList6"/>
    <dgm:cxn modelId="{F3259DCB-9A53-45B6-A34A-507EBF987AE5}" type="presParOf" srcId="{5A0A26EC-871D-485C-B372-103E720433D8}" destId="{A22FB4F4-4B5D-43EC-99E6-F2C82EF1D438}" srcOrd="2" destOrd="0" presId="urn:microsoft.com/office/officeart/2005/8/layout/vList6"/>
    <dgm:cxn modelId="{136C8676-0616-4F8F-A9DE-69A8BC033B91}" type="presParOf" srcId="{A22FB4F4-4B5D-43EC-99E6-F2C82EF1D438}" destId="{856E951D-067F-438F-8D06-7481EBF261A7}" srcOrd="0" destOrd="0" presId="urn:microsoft.com/office/officeart/2005/8/layout/vList6"/>
    <dgm:cxn modelId="{FB28532F-871D-4AB5-8D19-43248327E95A}" type="presParOf" srcId="{A22FB4F4-4B5D-43EC-99E6-F2C82EF1D438}" destId="{C0F47039-2107-46A8-8F3F-C76F5BED9D6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9EBC4-F66F-4E3B-A2A9-1FFF1A40A5FF}">
      <dsp:nvSpPr>
        <dsp:cNvPr id="0" name=""/>
        <dsp:cNvSpPr/>
      </dsp:nvSpPr>
      <dsp:spPr>
        <a:xfrm>
          <a:off x="-4410197" y="-676414"/>
          <a:ext cx="5254073" cy="5254073"/>
        </a:xfrm>
        <a:prstGeom prst="blockArc">
          <a:avLst>
            <a:gd name="adj1" fmla="val 18900000"/>
            <a:gd name="adj2" fmla="val 2700000"/>
            <a:gd name="adj3" fmla="val 41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48DEB2-C064-4265-85CE-7DC0CDA519E4}">
      <dsp:nvSpPr>
        <dsp:cNvPr id="0" name=""/>
        <dsp:cNvSpPr/>
      </dsp:nvSpPr>
      <dsp:spPr>
        <a:xfrm>
          <a:off x="542713" y="390124"/>
          <a:ext cx="8938525" cy="7802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32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Intending to consider an EV as their next purchase.</a:t>
          </a:r>
        </a:p>
        <a:p>
          <a:pPr marL="114300" lvl="1" indent="-114300" algn="l" defTabSz="622300">
            <a:lnSpc>
              <a:spcPct val="90000"/>
            </a:lnSpc>
            <a:spcBef>
              <a:spcPct val="0"/>
            </a:spcBef>
            <a:spcAft>
              <a:spcPct val="15000"/>
            </a:spcAft>
            <a:buChar char="•"/>
          </a:pPr>
          <a:r>
            <a:rPr lang="en-GB" sz="1400" kern="1200"/>
            <a:t>Interest in thermic cars remains intact.</a:t>
          </a:r>
        </a:p>
      </dsp:txBody>
      <dsp:txXfrm>
        <a:off x="542713" y="390124"/>
        <a:ext cx="8938525" cy="780249"/>
      </dsp:txXfrm>
    </dsp:sp>
    <dsp:sp modelId="{B1E42822-B005-4A1B-9B83-21F70B5FEA47}">
      <dsp:nvSpPr>
        <dsp:cNvPr id="0" name=""/>
        <dsp:cNvSpPr/>
      </dsp:nvSpPr>
      <dsp:spPr>
        <a:xfrm>
          <a:off x="55058" y="292593"/>
          <a:ext cx="975311" cy="975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4C1D6-A8D6-42A3-9768-F4B0C4416038}">
      <dsp:nvSpPr>
        <dsp:cNvPr id="0" name=""/>
        <dsp:cNvSpPr/>
      </dsp:nvSpPr>
      <dsp:spPr>
        <a:xfrm>
          <a:off x="826334" y="1560498"/>
          <a:ext cx="8654904" cy="7802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32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The number of fully electric company cars.</a:t>
          </a:r>
        </a:p>
        <a:p>
          <a:pPr marL="114300" lvl="1" indent="-114300" algn="l" defTabSz="622300">
            <a:lnSpc>
              <a:spcPct val="90000"/>
            </a:lnSpc>
            <a:spcBef>
              <a:spcPct val="0"/>
            </a:spcBef>
            <a:spcAft>
              <a:spcPct val="15000"/>
            </a:spcAft>
            <a:buChar char="•"/>
          </a:pPr>
          <a:r>
            <a:rPr lang="en-GB" sz="1400" kern="1200"/>
            <a:t>Raised from 10% to 17% (in Flanders from 12% to 20%) </a:t>
          </a:r>
        </a:p>
        <a:p>
          <a:pPr marL="114300" lvl="1" indent="-114300" algn="l" defTabSz="622300">
            <a:lnSpc>
              <a:spcPct val="90000"/>
            </a:lnSpc>
            <a:spcBef>
              <a:spcPct val="0"/>
            </a:spcBef>
            <a:spcAft>
              <a:spcPct val="15000"/>
            </a:spcAft>
            <a:buChar char="•"/>
          </a:pPr>
          <a:r>
            <a:rPr lang="en-GB" sz="1400" kern="1200"/>
            <a:t>Number of hybrid cars remained stable </a:t>
          </a:r>
        </a:p>
      </dsp:txBody>
      <dsp:txXfrm>
        <a:off x="826334" y="1560498"/>
        <a:ext cx="8654904" cy="780249"/>
      </dsp:txXfrm>
    </dsp:sp>
    <dsp:sp modelId="{8B845543-7AE3-49C5-A0B6-3AE0489B3A58}">
      <dsp:nvSpPr>
        <dsp:cNvPr id="0" name=""/>
        <dsp:cNvSpPr/>
      </dsp:nvSpPr>
      <dsp:spPr>
        <a:xfrm>
          <a:off x="338678" y="1462966"/>
          <a:ext cx="975311" cy="975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8F82B9-F682-48A7-B898-69B9E22EE850}">
      <dsp:nvSpPr>
        <dsp:cNvPr id="0" name=""/>
        <dsp:cNvSpPr/>
      </dsp:nvSpPr>
      <dsp:spPr>
        <a:xfrm>
          <a:off x="542713" y="2730871"/>
          <a:ext cx="8938525" cy="7802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32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t>Belgian companies leave the choice </a:t>
          </a:r>
          <a:r>
            <a:rPr lang="en-GB" sz="1600" b="1" kern="1200" err="1"/>
            <a:t>fot</a:t>
          </a:r>
          <a:r>
            <a:rPr lang="en-GB" sz="1600" b="1" kern="1200"/>
            <a:t> not 100% electric cars</a:t>
          </a:r>
        </a:p>
        <a:p>
          <a:pPr marL="114300" lvl="1" indent="-114300" algn="l" defTabSz="622300">
            <a:lnSpc>
              <a:spcPct val="90000"/>
            </a:lnSpc>
            <a:spcBef>
              <a:spcPct val="0"/>
            </a:spcBef>
            <a:spcAft>
              <a:spcPct val="15000"/>
            </a:spcAft>
            <a:buChar char="•"/>
          </a:pPr>
          <a:r>
            <a:rPr lang="en-GB" sz="1400" kern="1200"/>
            <a:t>Especially among people with a company car in the household, the intentions to consider an electric car raised</a:t>
          </a:r>
          <a:endParaRPr lang="en-GB" sz="1400" b="1" kern="1200"/>
        </a:p>
      </dsp:txBody>
      <dsp:txXfrm>
        <a:off x="542713" y="2730871"/>
        <a:ext cx="8938525" cy="780249"/>
      </dsp:txXfrm>
    </dsp:sp>
    <dsp:sp modelId="{8A3F914E-47BE-45DD-8D5E-FC8751E8CC51}">
      <dsp:nvSpPr>
        <dsp:cNvPr id="0" name=""/>
        <dsp:cNvSpPr/>
      </dsp:nvSpPr>
      <dsp:spPr>
        <a:xfrm>
          <a:off x="55058" y="2633340"/>
          <a:ext cx="975311" cy="9753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C4052-2694-478E-825F-1B5645D708FA}">
      <dsp:nvSpPr>
        <dsp:cNvPr id="0" name=""/>
        <dsp:cNvSpPr/>
      </dsp:nvSpPr>
      <dsp:spPr>
        <a:xfrm rot="5400000">
          <a:off x="-177892" y="180488"/>
          <a:ext cx="1185947" cy="8301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a:t>TVA Polestar customer</a:t>
          </a:r>
        </a:p>
      </dsp:txBody>
      <dsp:txXfrm rot="-5400000">
        <a:off x="1" y="417678"/>
        <a:ext cx="830163" cy="355784"/>
      </dsp:txXfrm>
    </dsp:sp>
    <dsp:sp modelId="{1EBB2E9C-0EB1-49E1-870D-129BB774ECB3}">
      <dsp:nvSpPr>
        <dsp:cNvPr id="0" name=""/>
        <dsp:cNvSpPr/>
      </dsp:nvSpPr>
      <dsp:spPr>
        <a:xfrm rot="5400000">
          <a:off x="2853342" y="-2020582"/>
          <a:ext cx="770866" cy="48172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622300">
            <a:lnSpc>
              <a:spcPct val="90000"/>
            </a:lnSpc>
            <a:spcBef>
              <a:spcPct val="0"/>
            </a:spcBef>
            <a:spcAft>
              <a:spcPct val="15000"/>
            </a:spcAft>
            <a:buChar char="•"/>
          </a:pPr>
          <a:r>
            <a:rPr lang="en-GB" sz="1200" kern="1200" dirty="0">
              <a:solidFill>
                <a:srgbClr val="000000">
                  <a:hueOff val="0"/>
                  <a:satOff val="0"/>
                  <a:lumOff val="0"/>
                  <a:alphaOff val="0"/>
                </a:srgbClr>
              </a:solidFill>
              <a:latin typeface="Arial"/>
              <a:ea typeface="+mn-ea"/>
              <a:cs typeface="+mn-cs"/>
            </a:rPr>
            <a:t>Each VAT number is linked to a NACE code</a:t>
          </a:r>
        </a:p>
      </dsp:txBody>
      <dsp:txXfrm rot="-5400000">
        <a:off x="830164" y="40227"/>
        <a:ext cx="4779593" cy="695604"/>
      </dsp:txXfrm>
    </dsp:sp>
    <dsp:sp modelId="{8EBE2992-F62D-4F5E-A085-F6A265A2B392}">
      <dsp:nvSpPr>
        <dsp:cNvPr id="0" name=""/>
        <dsp:cNvSpPr/>
      </dsp:nvSpPr>
      <dsp:spPr>
        <a:xfrm rot="5400000">
          <a:off x="-177892" y="1218915"/>
          <a:ext cx="1185947" cy="8301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a:t>NACE</a:t>
          </a:r>
        </a:p>
      </dsp:txBody>
      <dsp:txXfrm rot="-5400000">
        <a:off x="1" y="1456105"/>
        <a:ext cx="830163" cy="355784"/>
      </dsp:txXfrm>
    </dsp:sp>
    <dsp:sp modelId="{C28A6EC6-3365-431C-A5A8-528411D71D05}">
      <dsp:nvSpPr>
        <dsp:cNvPr id="0" name=""/>
        <dsp:cNvSpPr/>
      </dsp:nvSpPr>
      <dsp:spPr>
        <a:xfrm rot="5400000">
          <a:off x="2853342" y="-982155"/>
          <a:ext cx="770866" cy="48172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a:t>Is assigned by the European Union and its member states to a specific class of economic activities.</a:t>
          </a:r>
        </a:p>
      </dsp:txBody>
      <dsp:txXfrm rot="-5400000">
        <a:off x="830164" y="1078654"/>
        <a:ext cx="4779593" cy="695604"/>
      </dsp:txXfrm>
    </dsp:sp>
    <dsp:sp modelId="{70623B42-2F75-42C2-A5B6-7CD2271C2E95}">
      <dsp:nvSpPr>
        <dsp:cNvPr id="0" name=""/>
        <dsp:cNvSpPr/>
      </dsp:nvSpPr>
      <dsp:spPr>
        <a:xfrm rot="5400000">
          <a:off x="-177892" y="2257342"/>
          <a:ext cx="1185947" cy="8301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a:t>2 Digit</a:t>
          </a:r>
        </a:p>
      </dsp:txBody>
      <dsp:txXfrm rot="-5400000">
        <a:off x="1" y="2494532"/>
        <a:ext cx="830163" cy="355784"/>
      </dsp:txXfrm>
    </dsp:sp>
    <dsp:sp modelId="{EEAC7E8B-A755-434E-89FE-E670CF076162}">
      <dsp:nvSpPr>
        <dsp:cNvPr id="0" name=""/>
        <dsp:cNvSpPr/>
      </dsp:nvSpPr>
      <dsp:spPr>
        <a:xfrm rot="5400000">
          <a:off x="2853342" y="56270"/>
          <a:ext cx="770866" cy="48172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a:t>The first two digits of the NACE code</a:t>
          </a:r>
        </a:p>
      </dsp:txBody>
      <dsp:txXfrm rot="-5400000">
        <a:off x="830164" y="2117080"/>
        <a:ext cx="4779593" cy="695604"/>
      </dsp:txXfrm>
    </dsp:sp>
    <dsp:sp modelId="{0599CBB4-486A-44C0-B13D-7BEBDCFCE719}">
      <dsp:nvSpPr>
        <dsp:cNvPr id="0" name=""/>
        <dsp:cNvSpPr/>
      </dsp:nvSpPr>
      <dsp:spPr>
        <a:xfrm rot="5400000">
          <a:off x="-177892" y="3295768"/>
          <a:ext cx="1185947" cy="8301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a:t>Segments</a:t>
          </a:r>
        </a:p>
      </dsp:txBody>
      <dsp:txXfrm rot="-5400000">
        <a:off x="1" y="3532958"/>
        <a:ext cx="830163" cy="355784"/>
      </dsp:txXfrm>
    </dsp:sp>
    <dsp:sp modelId="{77B7B64D-A15E-487C-B3E1-DA1B9BDD8959}">
      <dsp:nvSpPr>
        <dsp:cNvPr id="0" name=""/>
        <dsp:cNvSpPr/>
      </dsp:nvSpPr>
      <dsp:spPr>
        <a:xfrm rot="5400000">
          <a:off x="2853342" y="1094697"/>
          <a:ext cx="770866" cy="48172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622300">
            <a:lnSpc>
              <a:spcPct val="90000"/>
            </a:lnSpc>
            <a:spcBef>
              <a:spcPct val="0"/>
            </a:spcBef>
            <a:spcAft>
              <a:spcPct val="15000"/>
            </a:spcAft>
            <a:buChar char="•"/>
          </a:pPr>
          <a:r>
            <a:rPr lang="en-GB" sz="1200" kern="1200">
              <a:solidFill>
                <a:srgbClr val="000000">
                  <a:hueOff val="0"/>
                  <a:satOff val="0"/>
                  <a:lumOff val="0"/>
                  <a:alphaOff val="0"/>
                </a:srgbClr>
              </a:solidFill>
              <a:latin typeface="Arial"/>
              <a:ea typeface="+mn-ea"/>
              <a:cs typeface="+mn-cs"/>
            </a:rPr>
            <a:t>Divide Polestar’s customer base into different segments</a:t>
          </a:r>
        </a:p>
      </dsp:txBody>
      <dsp:txXfrm rot="-5400000">
        <a:off x="830164" y="3155507"/>
        <a:ext cx="4779593" cy="695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8898-5B49-4161-BFDB-AFB2BBDE7FB6}">
      <dsp:nvSpPr>
        <dsp:cNvPr id="0" name=""/>
        <dsp:cNvSpPr/>
      </dsp:nvSpPr>
      <dsp:spPr>
        <a:xfrm>
          <a:off x="0" y="1168930"/>
          <a:ext cx="430324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82C436-3895-4DD1-9B14-00AF2704DAE2}">
      <dsp:nvSpPr>
        <dsp:cNvPr id="0" name=""/>
        <dsp:cNvSpPr/>
      </dsp:nvSpPr>
      <dsp:spPr>
        <a:xfrm>
          <a:off x="0" y="288951"/>
          <a:ext cx="430324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ADDBD5-0F8A-4B99-BE13-4F8B9E0D2621}">
      <dsp:nvSpPr>
        <dsp:cNvPr id="0" name=""/>
        <dsp:cNvSpPr/>
      </dsp:nvSpPr>
      <dsp:spPr>
        <a:xfrm>
          <a:off x="1118843" y="462"/>
          <a:ext cx="3184400" cy="28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b" anchorCtr="0">
          <a:noAutofit/>
        </a:bodyPr>
        <a:lstStyle/>
        <a:p>
          <a:pPr marL="0" lvl="0" indent="0" algn="l" defTabSz="444500">
            <a:lnSpc>
              <a:spcPct val="90000"/>
            </a:lnSpc>
            <a:spcBef>
              <a:spcPct val="0"/>
            </a:spcBef>
            <a:spcAft>
              <a:spcPct val="35000"/>
            </a:spcAft>
            <a:buNone/>
          </a:pPr>
          <a:r>
            <a:rPr lang="en-GB" sz="1000" kern="1200"/>
            <a:t> Number of clients in the segment/number of clients</a:t>
          </a:r>
        </a:p>
      </dsp:txBody>
      <dsp:txXfrm>
        <a:off x="1118843" y="462"/>
        <a:ext cx="3184400" cy="288489"/>
      </dsp:txXfrm>
    </dsp:sp>
    <dsp:sp modelId="{CF742966-F8B6-414D-ADAC-89B2B5DC61EE}">
      <dsp:nvSpPr>
        <dsp:cNvPr id="0" name=""/>
        <dsp:cNvSpPr/>
      </dsp:nvSpPr>
      <dsp:spPr>
        <a:xfrm>
          <a:off x="0" y="462"/>
          <a:ext cx="1118843" cy="28848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a:t>Ratio polestar</a:t>
          </a:r>
        </a:p>
      </dsp:txBody>
      <dsp:txXfrm>
        <a:off x="14085" y="14547"/>
        <a:ext cx="1090673" cy="274404"/>
      </dsp:txXfrm>
    </dsp:sp>
    <dsp:sp modelId="{C5B7C081-4C58-4319-A2F9-08D0A4760C6A}">
      <dsp:nvSpPr>
        <dsp:cNvPr id="0" name=""/>
        <dsp:cNvSpPr/>
      </dsp:nvSpPr>
      <dsp:spPr>
        <a:xfrm>
          <a:off x="0" y="288951"/>
          <a:ext cx="4303244" cy="577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endParaRPr lang="en-GB" sz="900" kern="1200"/>
        </a:p>
        <a:p>
          <a:pPr marL="57150" lvl="1" indent="-57150" algn="l" defTabSz="400050">
            <a:lnSpc>
              <a:spcPct val="90000"/>
            </a:lnSpc>
            <a:spcBef>
              <a:spcPct val="0"/>
            </a:spcBef>
            <a:spcAft>
              <a:spcPct val="15000"/>
            </a:spcAft>
            <a:buChar char="•"/>
          </a:pPr>
          <a:r>
            <a:rPr lang="en-GB" sz="900" b="1" kern="1200">
              <a:solidFill>
                <a:schemeClr val="bg2">
                  <a:lumMod val="50000"/>
                </a:schemeClr>
              </a:solidFill>
            </a:rPr>
            <a:t>Example : </a:t>
          </a:r>
          <a:r>
            <a:rPr lang="en-GB" sz="900" kern="1200">
              <a:solidFill>
                <a:schemeClr val="bg2">
                  <a:lumMod val="50000"/>
                </a:schemeClr>
              </a:solidFill>
            </a:rPr>
            <a:t>The number of customers in that segment in Polestar are 10 over a 100-base client </a:t>
          </a:r>
          <a:r>
            <a:rPr lang="en-GB" sz="900" kern="1200">
              <a:solidFill>
                <a:schemeClr val="bg2">
                  <a:lumMod val="50000"/>
                </a:schemeClr>
              </a:solidFill>
              <a:sym typeface="Wingdings" panose="05000000000000000000" pitchFamily="2" charset="2"/>
            </a:rPr>
            <a:t> </a:t>
          </a:r>
          <a:r>
            <a:rPr lang="en-GB" sz="900" kern="1200">
              <a:solidFill>
                <a:schemeClr val="bg2">
                  <a:lumMod val="50000"/>
                </a:schemeClr>
              </a:solidFill>
            </a:rPr>
            <a:t>Ratio Polestar = 10% </a:t>
          </a:r>
        </a:p>
      </dsp:txBody>
      <dsp:txXfrm>
        <a:off x="0" y="288951"/>
        <a:ext cx="4303244" cy="577064"/>
      </dsp:txXfrm>
    </dsp:sp>
    <dsp:sp modelId="{6BCCE58F-E4F2-4C8E-B645-446EBAAEC8E7}">
      <dsp:nvSpPr>
        <dsp:cNvPr id="0" name=""/>
        <dsp:cNvSpPr/>
      </dsp:nvSpPr>
      <dsp:spPr>
        <a:xfrm>
          <a:off x="1118843" y="880441"/>
          <a:ext cx="3184400" cy="28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b" anchorCtr="0">
          <a:noAutofit/>
        </a:bodyPr>
        <a:lstStyle/>
        <a:p>
          <a:pPr marL="0" lvl="0" indent="0" algn="l" defTabSz="444500">
            <a:lnSpc>
              <a:spcPct val="90000"/>
            </a:lnSpc>
            <a:spcBef>
              <a:spcPct val="0"/>
            </a:spcBef>
            <a:spcAft>
              <a:spcPct val="35000"/>
            </a:spcAft>
            <a:buNone/>
          </a:pPr>
          <a:r>
            <a:rPr lang="en-GB" sz="1000" kern="1200"/>
            <a:t> Number of companies in the segment/total number of companies available filtered with al Polestar segments</a:t>
          </a:r>
        </a:p>
      </dsp:txBody>
      <dsp:txXfrm>
        <a:off x="1118843" y="880441"/>
        <a:ext cx="3184400" cy="288489"/>
      </dsp:txXfrm>
    </dsp:sp>
    <dsp:sp modelId="{D4CBBBE5-7282-4BD1-A1CE-97C5CAB11C5D}">
      <dsp:nvSpPr>
        <dsp:cNvPr id="0" name=""/>
        <dsp:cNvSpPr/>
      </dsp:nvSpPr>
      <dsp:spPr>
        <a:xfrm>
          <a:off x="0" y="880441"/>
          <a:ext cx="1118843" cy="288489"/>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a:t>Ratio market </a:t>
          </a:r>
        </a:p>
      </dsp:txBody>
      <dsp:txXfrm>
        <a:off x="14085" y="894526"/>
        <a:ext cx="1090673" cy="274404"/>
      </dsp:txXfrm>
    </dsp:sp>
    <dsp:sp modelId="{F604E75D-6F3B-417A-A12E-09A8082A6C56}">
      <dsp:nvSpPr>
        <dsp:cNvPr id="0" name=""/>
        <dsp:cNvSpPr/>
      </dsp:nvSpPr>
      <dsp:spPr>
        <a:xfrm>
          <a:off x="0" y="1168930"/>
          <a:ext cx="4303244" cy="577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endParaRPr lang="en-GB" sz="900" kern="1200" dirty="0"/>
        </a:p>
        <a:p>
          <a:pPr marL="57150" lvl="1" indent="-57150" algn="l" defTabSz="400050">
            <a:lnSpc>
              <a:spcPct val="90000"/>
            </a:lnSpc>
            <a:spcBef>
              <a:spcPct val="0"/>
            </a:spcBef>
            <a:spcAft>
              <a:spcPct val="15000"/>
            </a:spcAft>
            <a:buChar char="•"/>
          </a:pPr>
          <a:r>
            <a:rPr lang="en-GB" sz="900" b="1" kern="1200">
              <a:solidFill>
                <a:schemeClr val="bg2">
                  <a:lumMod val="50000"/>
                </a:schemeClr>
              </a:solidFill>
            </a:rPr>
            <a:t>Example : </a:t>
          </a:r>
          <a:r>
            <a:rPr lang="en-GB" sz="900" kern="1200">
              <a:solidFill>
                <a:schemeClr val="bg2">
                  <a:lumMod val="50000"/>
                </a:schemeClr>
              </a:solidFill>
            </a:rPr>
            <a:t>Looking at the same segment, NACE code = 00, in the market (BCE data) we find a ratio market = 5% </a:t>
          </a:r>
        </a:p>
      </dsp:txBody>
      <dsp:txXfrm>
        <a:off x="0" y="1168930"/>
        <a:ext cx="4303244" cy="577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2C436-3895-4DD1-9B14-00AF2704DAE2}">
      <dsp:nvSpPr>
        <dsp:cNvPr id="0" name=""/>
        <dsp:cNvSpPr/>
      </dsp:nvSpPr>
      <dsp:spPr>
        <a:xfrm>
          <a:off x="0" y="534338"/>
          <a:ext cx="422704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ADDBD5-0F8A-4B99-BE13-4F8B9E0D2621}">
      <dsp:nvSpPr>
        <dsp:cNvPr id="0" name=""/>
        <dsp:cNvSpPr/>
      </dsp:nvSpPr>
      <dsp:spPr>
        <a:xfrm>
          <a:off x="1099031" y="0"/>
          <a:ext cx="3128012" cy="534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b" anchorCtr="0">
          <a:noAutofit/>
        </a:bodyPr>
        <a:lstStyle/>
        <a:p>
          <a:pPr marL="0" lvl="0" indent="0" algn="l" defTabSz="444500">
            <a:lnSpc>
              <a:spcPct val="90000"/>
            </a:lnSpc>
            <a:spcBef>
              <a:spcPct val="0"/>
            </a:spcBef>
            <a:spcAft>
              <a:spcPct val="35000"/>
            </a:spcAft>
            <a:buNone/>
          </a:pPr>
          <a:r>
            <a:rPr lang="en-GB" sz="1000" kern="1200"/>
            <a:t> Ratio Polestar / Ratio market</a:t>
          </a:r>
        </a:p>
      </dsp:txBody>
      <dsp:txXfrm>
        <a:off x="1099031" y="0"/>
        <a:ext cx="3128012" cy="534338"/>
      </dsp:txXfrm>
    </dsp:sp>
    <dsp:sp modelId="{CF742966-F8B6-414D-ADAC-89B2B5DC61EE}">
      <dsp:nvSpPr>
        <dsp:cNvPr id="0" name=""/>
        <dsp:cNvSpPr/>
      </dsp:nvSpPr>
      <dsp:spPr>
        <a:xfrm>
          <a:off x="0" y="0"/>
          <a:ext cx="1099031" cy="53433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GB" sz="1500" kern="1200" dirty="0"/>
            <a:t>Market penetration</a:t>
          </a:r>
        </a:p>
      </dsp:txBody>
      <dsp:txXfrm>
        <a:off x="26089" y="26089"/>
        <a:ext cx="1046853" cy="508249"/>
      </dsp:txXfrm>
    </dsp:sp>
    <dsp:sp modelId="{3FA43390-D2A6-4718-824E-8BD5677C4350}">
      <dsp:nvSpPr>
        <dsp:cNvPr id="0" name=""/>
        <dsp:cNvSpPr/>
      </dsp:nvSpPr>
      <dsp:spPr>
        <a:xfrm>
          <a:off x="0" y="534338"/>
          <a:ext cx="4227044" cy="1068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endParaRPr lang="en-GB" sz="900" kern="1200"/>
        </a:p>
        <a:p>
          <a:pPr marL="57150" lvl="1" indent="-57150" algn="l" defTabSz="400050">
            <a:lnSpc>
              <a:spcPct val="90000"/>
            </a:lnSpc>
            <a:spcBef>
              <a:spcPct val="0"/>
            </a:spcBef>
            <a:spcAft>
              <a:spcPct val="15000"/>
            </a:spcAft>
            <a:buChar char="•"/>
          </a:pPr>
          <a:r>
            <a:rPr lang="en-GB" sz="900" b="1" kern="1200">
              <a:solidFill>
                <a:schemeClr val="bg2">
                  <a:lumMod val="50000"/>
                </a:schemeClr>
              </a:solidFill>
            </a:rPr>
            <a:t>Example : </a:t>
          </a:r>
          <a:r>
            <a:rPr lang="en-GB" sz="900" kern="1200">
              <a:solidFill>
                <a:schemeClr val="bg2">
                  <a:lumMod val="50000"/>
                </a:schemeClr>
              </a:solidFill>
            </a:rPr>
            <a:t>The market penetration in this case would be 0.1 / 0.05 =2</a:t>
          </a:r>
        </a:p>
      </dsp:txBody>
      <dsp:txXfrm>
        <a:off x="0" y="534338"/>
        <a:ext cx="4227044" cy="10688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C32CF-2B41-49B8-896D-83B628A1FA4A}">
      <dsp:nvSpPr>
        <dsp:cNvPr id="0" name=""/>
        <dsp:cNvSpPr/>
      </dsp:nvSpPr>
      <dsp:spPr>
        <a:xfrm>
          <a:off x="0" y="8834"/>
          <a:ext cx="2787602" cy="2230082"/>
        </a:xfrm>
        <a:prstGeom prst="rect">
          <a:avLst/>
        </a:prstGeom>
        <a:blipFill>
          <a:blip xmlns:r="http://schemas.openxmlformats.org/officeDocument/2006/relationships" r:embed="rId1">
            <a:duotone>
              <a:schemeClr val="bg2">
                <a:shade val="45000"/>
                <a:satMod val="135000"/>
              </a:schemeClr>
              <a:prstClr val="white"/>
            </a:duotone>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378F84-C7E2-4F40-B462-05F151E4AA99}">
      <dsp:nvSpPr>
        <dsp:cNvPr id="0" name=""/>
        <dsp:cNvSpPr/>
      </dsp:nvSpPr>
      <dsp:spPr>
        <a:xfrm>
          <a:off x="250884" y="2015908"/>
          <a:ext cx="2480966" cy="780528"/>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IT Industry </a:t>
          </a:r>
          <a:br>
            <a:rPr lang="en-GB" sz="3400" kern="1200"/>
          </a:br>
          <a:r>
            <a:rPr lang="en-GB" sz="1200" kern="1200"/>
            <a:t>(penetration ratio </a:t>
          </a:r>
          <a:r>
            <a:rPr lang="en-GB" sz="1200" b="1" kern="1200"/>
            <a:t>4.1</a:t>
          </a:r>
          <a:r>
            <a:rPr lang="en-GB" sz="1200" kern="1200"/>
            <a:t>)</a:t>
          </a:r>
          <a:endParaRPr lang="en-GB" sz="3400" kern="1200"/>
        </a:p>
      </dsp:txBody>
      <dsp:txXfrm>
        <a:off x="250884" y="2015908"/>
        <a:ext cx="2480966" cy="780528"/>
      </dsp:txXfrm>
    </dsp:sp>
    <dsp:sp modelId="{20AF249E-F183-4919-9383-5687530ECE51}">
      <dsp:nvSpPr>
        <dsp:cNvPr id="0" name=""/>
        <dsp:cNvSpPr/>
      </dsp:nvSpPr>
      <dsp:spPr>
        <a:xfrm>
          <a:off x="3066362" y="8834"/>
          <a:ext cx="2787602" cy="2230082"/>
        </a:xfrm>
        <a:prstGeom prst="rect">
          <a:avLst/>
        </a:prstGeom>
        <a:blipFill>
          <a:blip xmlns:r="http://schemas.openxmlformats.org/officeDocument/2006/relationships" r:embed="rId2">
            <a:duotone>
              <a:schemeClr val="bg2">
                <a:shade val="45000"/>
                <a:satMod val="135000"/>
              </a:schemeClr>
              <a:prstClr val="white"/>
            </a:duotone>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250C01-87B1-444A-89EF-EFF6852F2B6C}">
      <dsp:nvSpPr>
        <dsp:cNvPr id="0" name=""/>
        <dsp:cNvSpPr/>
      </dsp:nvSpPr>
      <dsp:spPr>
        <a:xfrm>
          <a:off x="3317246" y="2015908"/>
          <a:ext cx="2480966" cy="780528"/>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Consultancy Management </a:t>
          </a:r>
          <a:br>
            <a:rPr lang="en-GB" sz="2600" kern="1200"/>
          </a:br>
          <a:r>
            <a:rPr lang="en-GB" sz="1200" kern="1200"/>
            <a:t>(penetration ratio </a:t>
          </a:r>
          <a:r>
            <a:rPr lang="en-GB" sz="1200" b="1" kern="1200"/>
            <a:t>1.6</a:t>
          </a:r>
          <a:r>
            <a:rPr lang="en-GB" sz="1200" kern="1200"/>
            <a:t>)</a:t>
          </a:r>
        </a:p>
      </dsp:txBody>
      <dsp:txXfrm>
        <a:off x="3317246" y="2015908"/>
        <a:ext cx="2480966" cy="780528"/>
      </dsp:txXfrm>
    </dsp:sp>
    <dsp:sp modelId="{99B3D7AB-4594-4274-AF77-2217E09F800E}">
      <dsp:nvSpPr>
        <dsp:cNvPr id="0" name=""/>
        <dsp:cNvSpPr/>
      </dsp:nvSpPr>
      <dsp:spPr>
        <a:xfrm>
          <a:off x="6132725" y="8834"/>
          <a:ext cx="2787602" cy="2230082"/>
        </a:xfrm>
        <a:prstGeom prst="rect">
          <a:avLst/>
        </a:prstGeom>
        <a:blipFill>
          <a:blip xmlns:r="http://schemas.openxmlformats.org/officeDocument/2006/relationships" r:embed="rId3">
            <a:duotone>
              <a:schemeClr val="bg2">
                <a:shade val="45000"/>
                <a:satMod val="135000"/>
              </a:schemeClr>
              <a:prstClr val="white"/>
            </a:duotone>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EF04A-83B4-4FA5-9EF6-39CB5F8F05DF}">
      <dsp:nvSpPr>
        <dsp:cNvPr id="0" name=""/>
        <dsp:cNvSpPr/>
      </dsp:nvSpPr>
      <dsp:spPr>
        <a:xfrm>
          <a:off x="6383609" y="2015908"/>
          <a:ext cx="2480966" cy="780528"/>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Human Health Activities </a:t>
          </a:r>
          <a:br>
            <a:rPr lang="en-GB" sz="2600" kern="1200" dirty="0"/>
          </a:br>
          <a:r>
            <a:rPr lang="en-GB" sz="1100" kern="1200" dirty="0"/>
            <a:t>(</a:t>
          </a:r>
          <a:r>
            <a:rPr lang="en-GB" sz="1200" kern="1200" dirty="0"/>
            <a:t>penetration ratio </a:t>
          </a:r>
          <a:r>
            <a:rPr lang="en-GB" sz="1200" b="1" kern="1200" dirty="0"/>
            <a:t>1.3</a:t>
          </a:r>
          <a:r>
            <a:rPr lang="en-GB" sz="1200" kern="1200" dirty="0"/>
            <a:t>)</a:t>
          </a:r>
        </a:p>
      </dsp:txBody>
      <dsp:txXfrm>
        <a:off x="6383609" y="2015908"/>
        <a:ext cx="2480966" cy="780528"/>
      </dsp:txXfrm>
    </dsp:sp>
    <dsp:sp modelId="{1427FDB5-844B-487A-831D-13C95CD08388}">
      <dsp:nvSpPr>
        <dsp:cNvPr id="0" name=""/>
        <dsp:cNvSpPr/>
      </dsp:nvSpPr>
      <dsp:spPr>
        <a:xfrm>
          <a:off x="1533181" y="3075197"/>
          <a:ext cx="2787602" cy="2230082"/>
        </a:xfrm>
        <a:prstGeom prst="rect">
          <a:avLst/>
        </a:prstGeom>
        <a:blipFill>
          <a:blip xmlns:r="http://schemas.openxmlformats.org/officeDocument/2006/relationships" r:embed="rId4">
            <a:duotone>
              <a:schemeClr val="bg2">
                <a:shade val="45000"/>
                <a:satMod val="135000"/>
              </a:schemeClr>
              <a:prstClr val="white"/>
            </a:duotone>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587B0-320D-4F9D-B4E5-456986AF4111}">
      <dsp:nvSpPr>
        <dsp:cNvPr id="0" name=""/>
        <dsp:cNvSpPr/>
      </dsp:nvSpPr>
      <dsp:spPr>
        <a:xfrm>
          <a:off x="1784065" y="5082270"/>
          <a:ext cx="2480966" cy="780528"/>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Wholesale trade </a:t>
          </a:r>
          <a:br>
            <a:rPr lang="en-GB" sz="2600" kern="1200"/>
          </a:br>
          <a:r>
            <a:rPr lang="en-GB" sz="1200" kern="1200"/>
            <a:t>(penetration ratio </a:t>
          </a:r>
          <a:r>
            <a:rPr lang="en-GB" sz="1200" b="1" kern="1200"/>
            <a:t>1.1</a:t>
          </a:r>
          <a:r>
            <a:rPr lang="en-GB" sz="1200" kern="1200"/>
            <a:t>)</a:t>
          </a:r>
        </a:p>
      </dsp:txBody>
      <dsp:txXfrm>
        <a:off x="1784065" y="5082270"/>
        <a:ext cx="2480966" cy="780528"/>
      </dsp:txXfrm>
    </dsp:sp>
    <dsp:sp modelId="{38946B7D-F22B-454F-A51F-3E95DAFF2FBC}">
      <dsp:nvSpPr>
        <dsp:cNvPr id="0" name=""/>
        <dsp:cNvSpPr/>
      </dsp:nvSpPr>
      <dsp:spPr>
        <a:xfrm>
          <a:off x="4599544" y="3075197"/>
          <a:ext cx="2787602" cy="2230082"/>
        </a:xfrm>
        <a:prstGeom prst="rect">
          <a:avLst/>
        </a:prstGeom>
        <a:blipFill>
          <a:blip xmlns:r="http://schemas.openxmlformats.org/officeDocument/2006/relationships" r:embed="rId5">
            <a:duotone>
              <a:schemeClr val="bg2">
                <a:shade val="45000"/>
                <a:satMod val="135000"/>
              </a:schemeClr>
              <a:prstClr val="white"/>
            </a:duotone>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E401AB-A6F3-4837-B9E6-F5EC3043A587}">
      <dsp:nvSpPr>
        <dsp:cNvPr id="0" name=""/>
        <dsp:cNvSpPr/>
      </dsp:nvSpPr>
      <dsp:spPr>
        <a:xfrm>
          <a:off x="4850428" y="5082270"/>
          <a:ext cx="2480966" cy="780528"/>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Architecture &amp; Engineering </a:t>
          </a:r>
          <a:br>
            <a:rPr lang="en-GB" sz="2600" kern="1200"/>
          </a:br>
          <a:r>
            <a:rPr lang="en-GB" sz="1100" kern="1200"/>
            <a:t>(</a:t>
          </a:r>
          <a:r>
            <a:rPr lang="en-GB" sz="1200" kern="1200"/>
            <a:t>penetration ratio </a:t>
          </a:r>
          <a:r>
            <a:rPr lang="en-GB" sz="1200" b="1" kern="1200"/>
            <a:t>2.3</a:t>
          </a:r>
          <a:r>
            <a:rPr lang="en-GB" sz="1200" kern="1200"/>
            <a:t>)</a:t>
          </a:r>
        </a:p>
      </dsp:txBody>
      <dsp:txXfrm>
        <a:off x="4850428" y="5082270"/>
        <a:ext cx="2480966" cy="7805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EA157-FD35-44AF-A6CF-62723328E6F9}">
      <dsp:nvSpPr>
        <dsp:cNvPr id="0" name=""/>
        <dsp:cNvSpPr/>
      </dsp:nvSpPr>
      <dsp:spPr>
        <a:xfrm>
          <a:off x="2605844" y="554"/>
          <a:ext cx="3908767" cy="216130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Meta B2B targeting</a:t>
          </a:r>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dirty="0" err="1"/>
            <a:t>Mprecision</a:t>
          </a:r>
          <a:r>
            <a:rPr lang="en-GB" sz="1600" kern="1200" dirty="0"/>
            <a:t> audience</a:t>
          </a:r>
        </a:p>
      </dsp:txBody>
      <dsp:txXfrm>
        <a:off x="2605844" y="270717"/>
        <a:ext cx="3098277" cy="1620981"/>
      </dsp:txXfrm>
    </dsp:sp>
    <dsp:sp modelId="{A00DB6DF-B467-4313-BDA5-79C31F8AA025}">
      <dsp:nvSpPr>
        <dsp:cNvPr id="0" name=""/>
        <dsp:cNvSpPr/>
      </dsp:nvSpPr>
      <dsp:spPr>
        <a:xfrm>
          <a:off x="0" y="554"/>
          <a:ext cx="2605844" cy="21613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Meta</a:t>
          </a:r>
        </a:p>
      </dsp:txBody>
      <dsp:txXfrm>
        <a:off x="105506" y="106060"/>
        <a:ext cx="2394832" cy="1950295"/>
      </dsp:txXfrm>
    </dsp:sp>
    <dsp:sp modelId="{C0F47039-2107-46A8-8F3F-C76F5BED9D68}">
      <dsp:nvSpPr>
        <dsp:cNvPr id="0" name=""/>
        <dsp:cNvSpPr/>
      </dsp:nvSpPr>
      <dsp:spPr>
        <a:xfrm>
          <a:off x="2605844" y="2377992"/>
          <a:ext cx="3908767" cy="216130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B2B targeting on Local partners </a:t>
          </a:r>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a:t>Tailormade </a:t>
          </a:r>
          <a:r>
            <a:rPr lang="en-GB" sz="1600" kern="1200" dirty="0"/>
            <a:t>audience based on NACE codes with Trustmedia</a:t>
          </a:r>
        </a:p>
      </dsp:txBody>
      <dsp:txXfrm>
        <a:off x="2605844" y="2648155"/>
        <a:ext cx="3098277" cy="1620981"/>
      </dsp:txXfrm>
    </dsp:sp>
    <dsp:sp modelId="{856E951D-067F-438F-8D06-7481EBF261A7}">
      <dsp:nvSpPr>
        <dsp:cNvPr id="0" name=""/>
        <dsp:cNvSpPr/>
      </dsp:nvSpPr>
      <dsp:spPr>
        <a:xfrm>
          <a:off x="0" y="2377992"/>
          <a:ext cx="2605844" cy="21613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PMP Deals</a:t>
          </a:r>
        </a:p>
      </dsp:txBody>
      <dsp:txXfrm>
        <a:off x="105506" y="2483498"/>
        <a:ext cx="2394832" cy="195029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95096-647E-7E40-B544-3E0FFE63A660}" type="datetimeFigureOut">
              <a:rPr lang="en-GB" smtClean="0"/>
              <a:t>08/05/2025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635CC-E9AB-F241-BD47-49145ED01C7A}" type="slidenum">
              <a:rPr lang="en-GB" smtClean="0"/>
              <a:t>‹#›</a:t>
            </a:fld>
            <a:endParaRPr lang="en-GB"/>
          </a:p>
        </p:txBody>
      </p:sp>
    </p:spTree>
    <p:extLst>
      <p:ext uri="{BB962C8B-B14F-4D97-AF65-F5344CB8AC3E}">
        <p14:creationId xmlns:p14="http://schemas.microsoft.com/office/powerpoint/2010/main" val="63629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hyperlink" Target="http://www.polestar.com/" TargetMode="External"/><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10769600" cy="403914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1">
            <a:extLst>
              <a:ext uri="{FF2B5EF4-FFF2-40B4-BE49-F238E27FC236}">
                <a16:creationId xmlns:a16="http://schemas.microsoft.com/office/drawing/2014/main" id="{EA0D79DC-8324-FFD4-B65A-57CD21DF163F}"/>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3" name="Rounded Rectangle 2">
            <a:extLst>
              <a:ext uri="{FF2B5EF4-FFF2-40B4-BE49-F238E27FC236}">
                <a16:creationId xmlns:a16="http://schemas.microsoft.com/office/drawing/2014/main" id="{C28614B1-F0A0-489A-3AAD-33E68C546680}"/>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161539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3 block colour">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572EAC-B651-3D6C-EF45-6A68A0F12134}"/>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2" name="Rectangle 1">
            <a:extLst>
              <a:ext uri="{FF2B5EF4-FFF2-40B4-BE49-F238E27FC236}">
                <a16:creationId xmlns:a16="http://schemas.microsoft.com/office/drawing/2014/main" id="{B4DD64C1-1627-ABB6-D3CF-00E6689F64B5}"/>
              </a:ext>
            </a:extLst>
          </p:cNvPr>
          <p:cNvSpPr/>
          <p:nvPr userDrawn="1"/>
        </p:nvSpPr>
        <p:spPr>
          <a:xfrm>
            <a:off x="1" y="0"/>
            <a:ext cx="51308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4345538"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6" name="Rounded Rectangle 5">
            <a:extLst>
              <a:ext uri="{FF2B5EF4-FFF2-40B4-BE49-F238E27FC236}">
                <a16:creationId xmlns:a16="http://schemas.microsoft.com/office/drawing/2014/main" id="{55C62386-C2D0-5EC4-1719-ABF5CBCA155C}"/>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4236727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reative layout">
    <p:bg>
      <p:bgPr>
        <a:solidFill>
          <a:schemeClr val="bg2"/>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9959E86-D769-AF18-FB19-1E9646A2CA26}"/>
              </a:ext>
            </a:extLst>
          </p:cNvPr>
          <p:cNvSpPr>
            <a:spLocks noGrp="1"/>
          </p:cNvSpPr>
          <p:nvPr>
            <p:ph type="body" sz="quarter" idx="22"/>
          </p:nvPr>
        </p:nvSpPr>
        <p:spPr>
          <a:xfrm>
            <a:off x="1924050" y="1901825"/>
            <a:ext cx="10267950" cy="4956175"/>
          </a:xfrm>
          <a:solidFill>
            <a:schemeClr val="bg1"/>
          </a:solidFill>
        </p:spPr>
        <p:txBody>
          <a:bodyPr lIns="648000" tIns="503999" rIns="720000" bIns="360000"/>
          <a:lstStyle>
            <a:lvl1pPr>
              <a:defRPr sz="100">
                <a:noFill/>
              </a:defRPr>
            </a:lvl1pPr>
          </a:lstStyle>
          <a:p>
            <a:pPr lvl="0"/>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2416726" y="2409290"/>
            <a:ext cx="9138202" cy="3759735"/>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6" name="Rounded Rectangle 5">
            <a:extLst>
              <a:ext uri="{FF2B5EF4-FFF2-40B4-BE49-F238E27FC236}">
                <a16:creationId xmlns:a16="http://schemas.microsoft.com/office/drawing/2014/main" id="{F9A0C17C-CD5C-B2B2-48E3-7FC8FE1DE12E}"/>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11" name="Title 10">
            <a:extLst>
              <a:ext uri="{FF2B5EF4-FFF2-40B4-BE49-F238E27FC236}">
                <a16:creationId xmlns:a16="http://schemas.microsoft.com/office/drawing/2014/main" id="{0BA130C7-4808-D37A-BE2C-C22372221C70}"/>
              </a:ext>
            </a:extLst>
          </p:cNvPr>
          <p:cNvSpPr>
            <a:spLocks noGrp="1"/>
          </p:cNvSpPr>
          <p:nvPr>
            <p:ph type="title"/>
          </p:nvPr>
        </p:nvSpPr>
        <p:spPr>
          <a:xfrm>
            <a:off x="785262" y="279724"/>
            <a:ext cx="7555463" cy="1615858"/>
          </a:xfrm>
        </p:spPr>
        <p:txBody>
          <a:bodyPr/>
          <a:lstStyle/>
          <a:p>
            <a:r>
              <a:rPr lang="en-GB"/>
              <a:t>Click to edit Master title style</a:t>
            </a:r>
          </a:p>
        </p:txBody>
      </p:sp>
      <p:sp>
        <p:nvSpPr>
          <p:cNvPr id="12" name="Text Placeholder 22">
            <a:extLst>
              <a:ext uri="{FF2B5EF4-FFF2-40B4-BE49-F238E27FC236}">
                <a16:creationId xmlns:a16="http://schemas.microsoft.com/office/drawing/2014/main" id="{22333F19-7CF5-DF04-0BC6-3C06F45B9AB3}"/>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3" name="Text Placeholder 23">
            <a:extLst>
              <a:ext uri="{FF2B5EF4-FFF2-40B4-BE49-F238E27FC236}">
                <a16:creationId xmlns:a16="http://schemas.microsoft.com/office/drawing/2014/main" id="{D9462FB8-4824-0308-2CFE-FF681AAA7F89}"/>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1585224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reative layout w/ image bg">
    <p:bg>
      <p:bgPr>
        <a:solidFill>
          <a:schemeClr val="bg2"/>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0" y="-1"/>
            <a:ext cx="12192000" cy="6858000"/>
          </a:xfrm>
          <a:solidFill>
            <a:schemeClr val="bg1">
              <a:lumMod val="50000"/>
            </a:schemeClr>
          </a:solidFill>
        </p:spPr>
        <p:txBody>
          <a:bodyPr anchor="ctr"/>
          <a:lstStyle>
            <a:lvl1pPr algn="l">
              <a:defRPr>
                <a:solidFill>
                  <a:schemeClr val="bg1"/>
                </a:solidFill>
              </a:defRPr>
            </a:lvl1pPr>
          </a:lstStyle>
          <a:p>
            <a:endParaRPr lang="en-GB"/>
          </a:p>
        </p:txBody>
      </p:sp>
      <p:sp>
        <p:nvSpPr>
          <p:cNvPr id="16" name="Text Placeholder 15">
            <a:extLst>
              <a:ext uri="{FF2B5EF4-FFF2-40B4-BE49-F238E27FC236}">
                <a16:creationId xmlns:a16="http://schemas.microsoft.com/office/drawing/2014/main" id="{F9959E86-D769-AF18-FB19-1E9646A2CA26}"/>
              </a:ext>
            </a:extLst>
          </p:cNvPr>
          <p:cNvSpPr>
            <a:spLocks noGrp="1"/>
          </p:cNvSpPr>
          <p:nvPr>
            <p:ph type="body" sz="quarter" idx="22"/>
          </p:nvPr>
        </p:nvSpPr>
        <p:spPr>
          <a:xfrm>
            <a:off x="1924050" y="1901825"/>
            <a:ext cx="10267950" cy="4956175"/>
          </a:xfrm>
          <a:solidFill>
            <a:schemeClr val="bg1"/>
          </a:solidFill>
        </p:spPr>
        <p:txBody>
          <a:bodyPr lIns="648000" tIns="503999" rIns="720000" bIns="360000"/>
          <a:lstStyle>
            <a:lvl1pPr>
              <a:defRPr sz="100">
                <a:noFill/>
              </a:defRPr>
            </a:lvl1pPr>
          </a:lstStyle>
          <a:p>
            <a:pPr lvl="0"/>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2416726" y="2409290"/>
            <a:ext cx="9138202" cy="3759735"/>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6" name="Rounded Rectangle 5">
            <a:extLst>
              <a:ext uri="{FF2B5EF4-FFF2-40B4-BE49-F238E27FC236}">
                <a16:creationId xmlns:a16="http://schemas.microsoft.com/office/drawing/2014/main" id="{F9A0C17C-CD5C-B2B2-48E3-7FC8FE1DE12E}"/>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11" name="Title 10">
            <a:extLst>
              <a:ext uri="{FF2B5EF4-FFF2-40B4-BE49-F238E27FC236}">
                <a16:creationId xmlns:a16="http://schemas.microsoft.com/office/drawing/2014/main" id="{0BA130C7-4808-D37A-BE2C-C22372221C70}"/>
              </a:ext>
            </a:extLst>
          </p:cNvPr>
          <p:cNvSpPr>
            <a:spLocks noGrp="1"/>
          </p:cNvSpPr>
          <p:nvPr>
            <p:ph type="title"/>
          </p:nvPr>
        </p:nvSpPr>
        <p:spPr>
          <a:xfrm>
            <a:off x="785262" y="279724"/>
            <a:ext cx="7555463" cy="1615858"/>
          </a:xfrm>
        </p:spPr>
        <p:txBody>
          <a:bodyPr/>
          <a:lstStyle>
            <a:lvl1pPr>
              <a:defRPr>
                <a:solidFill>
                  <a:schemeClr val="bg1"/>
                </a:solidFill>
              </a:defRPr>
            </a:lvl1pPr>
          </a:lstStyle>
          <a:p>
            <a:r>
              <a:rPr lang="en-GB"/>
              <a:t>Click to edit Master title style</a:t>
            </a:r>
          </a:p>
        </p:txBody>
      </p:sp>
      <p:sp>
        <p:nvSpPr>
          <p:cNvPr id="12" name="Text Placeholder 22">
            <a:extLst>
              <a:ext uri="{FF2B5EF4-FFF2-40B4-BE49-F238E27FC236}">
                <a16:creationId xmlns:a16="http://schemas.microsoft.com/office/drawing/2014/main" id="{22333F19-7CF5-DF04-0BC6-3C06F45B9AB3}"/>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3" name="Text Placeholder 23">
            <a:extLst>
              <a:ext uri="{FF2B5EF4-FFF2-40B4-BE49-F238E27FC236}">
                <a16:creationId xmlns:a16="http://schemas.microsoft.com/office/drawing/2014/main" id="{D9462FB8-4824-0308-2CFE-FF681AAA7F89}"/>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
        <p:nvSpPr>
          <p:cNvPr id="4" name="Text Placeholder 9">
            <a:extLst>
              <a:ext uri="{FF2B5EF4-FFF2-40B4-BE49-F238E27FC236}">
                <a16:creationId xmlns:a16="http://schemas.microsoft.com/office/drawing/2014/main" id="{6133B677-29A5-A0EC-E6BD-A37065FD7863}"/>
              </a:ext>
            </a:extLst>
          </p:cNvPr>
          <p:cNvSpPr>
            <a:spLocks noGrp="1"/>
          </p:cNvSpPr>
          <p:nvPr>
            <p:ph type="body" sz="quarter" idx="17"/>
          </p:nvPr>
        </p:nvSpPr>
        <p:spPr>
          <a:xfrm>
            <a:off x="634266" y="0"/>
            <a:ext cx="18000" cy="687600"/>
          </a:xfrm>
          <a:solidFill>
            <a:schemeClr val="bg1"/>
          </a:solidFill>
        </p:spPr>
        <p:txBody>
          <a:bodyPr lIns="0" tIns="0" rIns="0" bIns="0"/>
          <a:lstStyle>
            <a:lvl1pPr>
              <a:defRPr sz="100">
                <a:noFill/>
              </a:defRPr>
            </a:lvl1pPr>
          </a:lstStyle>
          <a:p>
            <a:pPr lvl="0"/>
            <a:endParaRPr lang="en-GB"/>
          </a:p>
        </p:txBody>
      </p:sp>
      <p:sp>
        <p:nvSpPr>
          <p:cNvPr id="7" name="Rounded Rectangle 6">
            <a:extLst>
              <a:ext uri="{FF2B5EF4-FFF2-40B4-BE49-F238E27FC236}">
                <a16:creationId xmlns:a16="http://schemas.microsoft.com/office/drawing/2014/main" id="{C574CA71-4FEB-E6F8-25A7-3AC9F40B9080}"/>
              </a:ext>
            </a:extLst>
          </p:cNvPr>
          <p:cNvSpPr/>
          <p:nvPr userDrawn="1"/>
        </p:nvSpPr>
        <p:spPr>
          <a:xfrm>
            <a:off x="0" y="-490506"/>
            <a:ext cx="2731089" cy="369442"/>
          </a:xfrm>
          <a:prstGeom prst="roundRect">
            <a:avLst>
              <a:gd name="adj" fmla="val 2324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NB: </a:t>
            </a:r>
            <a:r>
              <a:rPr lang="en-GB" sz="900">
                <a:solidFill>
                  <a:schemeClr val="tx1"/>
                </a:solidFill>
              </a:rPr>
              <a:t>Headline line to be used over imagery on this slide. Not to be used on statement text</a:t>
            </a:r>
            <a:endParaRPr lang="en-GB" sz="900" b="0">
              <a:solidFill>
                <a:schemeClr val="tx1"/>
              </a:solidFill>
            </a:endParaRPr>
          </a:p>
        </p:txBody>
      </p:sp>
    </p:spTree>
    <p:extLst>
      <p:ext uri="{BB962C8B-B14F-4D97-AF65-F5344CB8AC3E}">
        <p14:creationId xmlns:p14="http://schemas.microsoft.com/office/powerpoint/2010/main" val="2120464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3 block colour RH">
    <p:bg>
      <p:bgPr>
        <a:solidFill>
          <a:schemeClr val="bg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8A1BC5B-0CBD-4BA7-96DF-4842AE3F77A3}"/>
              </a:ext>
            </a:extLst>
          </p:cNvPr>
          <p:cNvSpPr>
            <a:spLocks noGrp="1"/>
          </p:cNvSpPr>
          <p:nvPr>
            <p:ph type="body" sz="quarter" idx="17"/>
          </p:nvPr>
        </p:nvSpPr>
        <p:spPr>
          <a:xfrm>
            <a:off x="9623425" y="0"/>
            <a:ext cx="2568575" cy="6169025"/>
          </a:xfrm>
          <a:solidFill>
            <a:schemeClr val="bg2">
              <a:lumMod val="20000"/>
              <a:lumOff val="80000"/>
            </a:schemeClr>
          </a:solidFill>
        </p:spPr>
        <p:txBody>
          <a:bodyPr/>
          <a:lstStyle>
            <a:lvl1pPr>
              <a:defRPr sz="100">
                <a:noFill/>
              </a:defRPr>
            </a:lvl1pPr>
          </a:lstStyle>
          <a:p>
            <a:pPr lvl="0"/>
            <a:endParaRPr lang="en-GB"/>
          </a:p>
        </p:txBody>
      </p:sp>
      <p:sp>
        <p:nvSpPr>
          <p:cNvPr id="10" name="Rectangle 9">
            <a:extLst>
              <a:ext uri="{FF2B5EF4-FFF2-40B4-BE49-F238E27FC236}">
                <a16:creationId xmlns:a16="http://schemas.microsoft.com/office/drawing/2014/main" id="{6436DCDF-44E0-5872-FC9F-9A82F5C6A8BF}"/>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4345538"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760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7" name="Picture Placeholder 5">
            <a:extLst>
              <a:ext uri="{FF2B5EF4-FFF2-40B4-BE49-F238E27FC236}">
                <a16:creationId xmlns:a16="http://schemas.microsoft.com/office/drawing/2014/main" id="{6169CB28-1D52-DC01-A716-31468E22FE78}"/>
              </a:ext>
            </a:extLst>
          </p:cNvPr>
          <p:cNvSpPr>
            <a:spLocks noGrp="1"/>
          </p:cNvSpPr>
          <p:nvPr>
            <p:ph type="pic" sz="quarter" idx="14"/>
          </p:nvPr>
        </p:nvSpPr>
        <p:spPr>
          <a:xfrm>
            <a:off x="5131789" y="0"/>
            <a:ext cx="4495800" cy="6174000"/>
          </a:xfrm>
          <a:solidFill>
            <a:schemeClr val="bg1">
              <a:lumMod val="50000"/>
            </a:schemeClr>
          </a:solidFill>
        </p:spPr>
        <p:txBody>
          <a:bodyPr anchor="ctr"/>
          <a:lstStyle>
            <a:lvl1pPr algn="ctr">
              <a:defRPr>
                <a:solidFill>
                  <a:schemeClr val="bg1"/>
                </a:solidFill>
              </a:defRPr>
            </a:lvl1pPr>
          </a:lstStyle>
          <a:p>
            <a:endParaRPr lang="en-GB"/>
          </a:p>
        </p:txBody>
      </p:sp>
      <p:sp>
        <p:nvSpPr>
          <p:cNvPr id="13" name="Text Placeholder 12">
            <a:extLst>
              <a:ext uri="{FF2B5EF4-FFF2-40B4-BE49-F238E27FC236}">
                <a16:creationId xmlns:a16="http://schemas.microsoft.com/office/drawing/2014/main" id="{DEC772E9-69F2-44C7-EA22-CD86A7199668}"/>
              </a:ext>
            </a:extLst>
          </p:cNvPr>
          <p:cNvSpPr>
            <a:spLocks noGrp="1"/>
          </p:cNvSpPr>
          <p:nvPr>
            <p:ph type="body" sz="quarter" idx="16"/>
          </p:nvPr>
        </p:nvSpPr>
        <p:spPr>
          <a:xfrm>
            <a:off x="7699375" y="1368425"/>
            <a:ext cx="4492625" cy="3429000"/>
          </a:xfrm>
          <a:solidFill>
            <a:schemeClr val="tx1"/>
          </a:solidFill>
        </p:spPr>
        <p:txBody>
          <a:bodyPr lIns="432000" tIns="360000" rIns="432000" bIns="360000" anchor="ctr"/>
          <a:lstStyle>
            <a:lvl1pPr>
              <a:lnSpc>
                <a:spcPct val="100000"/>
              </a:lnSpc>
              <a:spcAft>
                <a:spcPts val="0"/>
              </a:spcAft>
              <a:defRPr sz="14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ounded Rectangle 1">
            <a:extLst>
              <a:ext uri="{FF2B5EF4-FFF2-40B4-BE49-F238E27FC236}">
                <a16:creationId xmlns:a16="http://schemas.microsoft.com/office/drawing/2014/main" id="{706D0988-1731-EBBF-16FB-1BEAD56FBF6F}"/>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684433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D64C1-1627-ABB6-D3CF-00E6689F64B5}"/>
              </a:ext>
            </a:extLst>
          </p:cNvPr>
          <p:cNvSpPr/>
          <p:nvPr userDrawn="1"/>
        </p:nvSpPr>
        <p:spPr>
          <a:xfrm>
            <a:off x="1" y="0"/>
            <a:ext cx="51308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7" name="Picture Placeholder 5">
            <a:extLst>
              <a:ext uri="{FF2B5EF4-FFF2-40B4-BE49-F238E27FC236}">
                <a16:creationId xmlns:a16="http://schemas.microsoft.com/office/drawing/2014/main" id="{46069711-D5BC-074A-575D-A5C8ADAA514B}"/>
              </a:ext>
            </a:extLst>
          </p:cNvPr>
          <p:cNvSpPr>
            <a:spLocks noGrp="1"/>
          </p:cNvSpPr>
          <p:nvPr>
            <p:ph type="pic" sz="quarter" idx="14"/>
          </p:nvPr>
        </p:nvSpPr>
        <p:spPr>
          <a:xfrm>
            <a:off x="9623423" y="1"/>
            <a:ext cx="2569775" cy="6169026"/>
          </a:xfrm>
          <a:solidFill>
            <a:schemeClr val="bg1">
              <a:lumMod val="50000"/>
            </a:schemeClr>
          </a:solidFill>
        </p:spPr>
        <p:txBody>
          <a:bodyPr anchor="ctr"/>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hasCustomPrompt="1"/>
          </p:nvPr>
        </p:nvSpPr>
        <p:spPr>
          <a:xfrm>
            <a:off x="785262" y="279725"/>
            <a:ext cx="4193133" cy="612098"/>
          </a:xfrm>
        </p:spPr>
        <p:txBody>
          <a:bodyPr/>
          <a:lstStyle/>
          <a:p>
            <a:r>
              <a:rPr lang="en-GB"/>
              <a:t>About us</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hasCustomPrompt="1"/>
          </p:nvPr>
        </p:nvSpPr>
        <p:spPr>
          <a:xfrm>
            <a:off x="785813" y="722138"/>
            <a:ext cx="4193133" cy="1236133"/>
          </a:xfrm>
        </p:spPr>
        <p:txBody>
          <a:bodyPr numCol="1" spcCol="360000"/>
          <a:lstStyle>
            <a:lvl1pPr>
              <a:lnSpc>
                <a:spcPct val="120000"/>
              </a:lnSpc>
              <a:spcAft>
                <a:spcPts val="0"/>
              </a:spcAft>
              <a:defRPr sz="2000" b="1"/>
            </a:lvl1pPr>
            <a:lvl2pPr>
              <a:lnSpc>
                <a:spcPct val="120000"/>
              </a:lnSpc>
              <a:spcAft>
                <a:spcPts val="0"/>
              </a:spcAft>
              <a:defRPr sz="1400">
                <a:solidFill>
                  <a:schemeClr val="tx1"/>
                </a:solidFill>
              </a:defRPr>
            </a:lvl2pPr>
            <a:lvl3pPr marL="0" indent="0">
              <a:lnSpc>
                <a:spcPct val="120000"/>
              </a:lnSpc>
              <a:spcAft>
                <a:spcPts val="0"/>
              </a:spcAft>
              <a:buNone/>
              <a:defRPr sz="1400" b="1">
                <a:solidFill>
                  <a:schemeClr val="tx2"/>
                </a:solidFill>
              </a:defRPr>
            </a:lvl3pPr>
          </a:lstStyle>
          <a:p>
            <a:pPr lvl="0"/>
            <a:r>
              <a:rPr lang="en-GB"/>
              <a:t>Name Surname</a:t>
            </a:r>
          </a:p>
          <a:p>
            <a:pPr marL="0" marR="0" lvl="1" indent="0" algn="l" defTabSz="363702" rtl="0" eaLnBrk="1" fontAlgn="auto" latinLnBrk="0" hangingPunct="1">
              <a:lnSpc>
                <a:spcPct val="100000"/>
              </a:lnSpc>
              <a:spcBef>
                <a:spcPts val="0"/>
              </a:spcBef>
              <a:spcAft>
                <a:spcPts val="0"/>
              </a:spcAft>
              <a:buClrTx/>
              <a:buSzTx/>
              <a:buFont typeface="Arial"/>
              <a:buNone/>
              <a:tabLst/>
              <a:defRPr/>
            </a:pPr>
            <a:r>
              <a:rPr lang="en-GB"/>
              <a:t>Personal Gender Pronouns</a:t>
            </a:r>
          </a:p>
          <a:p>
            <a:pPr lvl="2"/>
            <a:r>
              <a:rPr lang="en-GB"/>
              <a:t>Job Title</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11" name="Text Placeholder 10">
            <a:extLst>
              <a:ext uri="{FF2B5EF4-FFF2-40B4-BE49-F238E27FC236}">
                <a16:creationId xmlns:a16="http://schemas.microsoft.com/office/drawing/2014/main" id="{1FDF1546-854E-5AEA-B461-BEBE0FF2394B}"/>
              </a:ext>
            </a:extLst>
          </p:cNvPr>
          <p:cNvSpPr>
            <a:spLocks noGrp="1"/>
          </p:cNvSpPr>
          <p:nvPr>
            <p:ph type="body" sz="quarter" idx="16"/>
          </p:nvPr>
        </p:nvSpPr>
        <p:spPr>
          <a:xfrm>
            <a:off x="785813" y="2060576"/>
            <a:ext cx="4192601" cy="4108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Picture Placeholder 5">
            <a:extLst>
              <a:ext uri="{FF2B5EF4-FFF2-40B4-BE49-F238E27FC236}">
                <a16:creationId xmlns:a16="http://schemas.microsoft.com/office/drawing/2014/main" id="{B4A39F78-EBBB-48C6-FED1-4F6DF296DE4C}"/>
              </a:ext>
            </a:extLst>
          </p:cNvPr>
          <p:cNvSpPr>
            <a:spLocks noGrp="1"/>
          </p:cNvSpPr>
          <p:nvPr>
            <p:ph type="pic" sz="quarter" idx="17"/>
          </p:nvPr>
        </p:nvSpPr>
        <p:spPr>
          <a:xfrm>
            <a:off x="5130801" y="1"/>
            <a:ext cx="4492622" cy="3429000"/>
          </a:xfrm>
          <a:solidFill>
            <a:schemeClr val="bg1">
              <a:lumMod val="65000"/>
            </a:schemeClr>
          </a:solidFill>
        </p:spPr>
        <p:txBody>
          <a:bodyPr anchor="ctr"/>
          <a:lstStyle>
            <a:lvl1pPr algn="ctr">
              <a:defRPr>
                <a:solidFill>
                  <a:schemeClr val="bg1"/>
                </a:solidFill>
              </a:defRPr>
            </a:lvl1pPr>
          </a:lstStyle>
          <a:p>
            <a:endParaRPr lang="en-GB"/>
          </a:p>
        </p:txBody>
      </p:sp>
      <p:sp>
        <p:nvSpPr>
          <p:cNvPr id="16" name="Text Placeholder 10">
            <a:extLst>
              <a:ext uri="{FF2B5EF4-FFF2-40B4-BE49-F238E27FC236}">
                <a16:creationId xmlns:a16="http://schemas.microsoft.com/office/drawing/2014/main" id="{E2F26926-A7AB-71E8-9853-4F38F51C8772}"/>
              </a:ext>
            </a:extLst>
          </p:cNvPr>
          <p:cNvSpPr>
            <a:spLocks noGrp="1"/>
          </p:cNvSpPr>
          <p:nvPr>
            <p:ph type="body" sz="quarter" idx="18"/>
          </p:nvPr>
        </p:nvSpPr>
        <p:spPr>
          <a:xfrm>
            <a:off x="5679547" y="3429000"/>
            <a:ext cx="3419298" cy="2740025"/>
          </a:xfrm>
        </p:spPr>
        <p:txBody>
          <a:bodyPr tIns="180000" bIns="180000" anchor="ctr"/>
          <a:lstStyle>
            <a:lvl1pPr>
              <a:spcAft>
                <a:spcPts val="0"/>
              </a:spcAft>
              <a:defRPr sz="1400" b="1"/>
            </a:lvl1pPr>
            <a:lvl2pPr>
              <a:defRPr sz="1600">
                <a:solidFill>
                  <a:schemeClr val="tx1"/>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ounded Rectangle 5">
            <a:extLst>
              <a:ext uri="{FF2B5EF4-FFF2-40B4-BE49-F238E27FC236}">
                <a16:creationId xmlns:a16="http://schemas.microsoft.com/office/drawing/2014/main" id="{5871BA91-8C48-CB81-ED47-208A0F068404}"/>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330233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out us alternativ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D64C1-1627-ABB6-D3CF-00E6689F64B5}"/>
              </a:ext>
            </a:extLst>
          </p:cNvPr>
          <p:cNvSpPr/>
          <p:nvPr userDrawn="1"/>
        </p:nvSpPr>
        <p:spPr>
          <a:xfrm>
            <a:off x="1" y="1"/>
            <a:ext cx="51308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7" name="Picture Placeholder 5">
            <a:extLst>
              <a:ext uri="{FF2B5EF4-FFF2-40B4-BE49-F238E27FC236}">
                <a16:creationId xmlns:a16="http://schemas.microsoft.com/office/drawing/2014/main" id="{46069711-D5BC-074A-575D-A5C8ADAA514B}"/>
              </a:ext>
            </a:extLst>
          </p:cNvPr>
          <p:cNvSpPr>
            <a:spLocks noGrp="1"/>
          </p:cNvSpPr>
          <p:nvPr>
            <p:ph type="pic" sz="quarter" idx="14"/>
          </p:nvPr>
        </p:nvSpPr>
        <p:spPr>
          <a:xfrm>
            <a:off x="9623423" y="1"/>
            <a:ext cx="2569775" cy="6169026"/>
          </a:xfrm>
          <a:solidFill>
            <a:schemeClr val="bg1">
              <a:lumMod val="50000"/>
            </a:schemeClr>
          </a:solidFill>
        </p:spPr>
        <p:txBody>
          <a:bodyPr anchor="ctr"/>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hasCustomPrompt="1"/>
          </p:nvPr>
        </p:nvSpPr>
        <p:spPr>
          <a:xfrm>
            <a:off x="785262" y="279725"/>
            <a:ext cx="4193133" cy="612098"/>
          </a:xfrm>
        </p:spPr>
        <p:txBody>
          <a:bodyPr/>
          <a:lstStyle/>
          <a:p>
            <a:r>
              <a:rPr lang="en-GB"/>
              <a:t>About us</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hasCustomPrompt="1"/>
          </p:nvPr>
        </p:nvSpPr>
        <p:spPr>
          <a:xfrm>
            <a:off x="785813" y="722138"/>
            <a:ext cx="4193133" cy="1236133"/>
          </a:xfrm>
        </p:spPr>
        <p:txBody>
          <a:bodyPr numCol="1" spcCol="360000"/>
          <a:lstStyle>
            <a:lvl1pPr>
              <a:lnSpc>
                <a:spcPct val="120000"/>
              </a:lnSpc>
              <a:spcAft>
                <a:spcPts val="0"/>
              </a:spcAft>
              <a:defRPr sz="2000" b="1"/>
            </a:lvl1pPr>
            <a:lvl2pPr>
              <a:lnSpc>
                <a:spcPct val="120000"/>
              </a:lnSpc>
              <a:spcAft>
                <a:spcPts val="0"/>
              </a:spcAft>
              <a:defRPr sz="1400">
                <a:solidFill>
                  <a:schemeClr val="tx1"/>
                </a:solidFill>
              </a:defRPr>
            </a:lvl2pPr>
            <a:lvl3pPr marL="0" indent="0">
              <a:lnSpc>
                <a:spcPct val="120000"/>
              </a:lnSpc>
              <a:spcAft>
                <a:spcPts val="0"/>
              </a:spcAft>
              <a:buNone/>
              <a:defRPr sz="1400" b="1">
                <a:solidFill>
                  <a:schemeClr val="tx2"/>
                </a:solidFill>
              </a:defRPr>
            </a:lvl3pPr>
          </a:lstStyle>
          <a:p>
            <a:pPr lvl="0"/>
            <a:r>
              <a:rPr lang="en-GB"/>
              <a:t>Name Surname</a:t>
            </a:r>
          </a:p>
          <a:p>
            <a:pPr marL="0" marR="0" lvl="1" indent="0" algn="l" defTabSz="363702" rtl="0" eaLnBrk="1" fontAlgn="auto" latinLnBrk="0" hangingPunct="1">
              <a:lnSpc>
                <a:spcPct val="100000"/>
              </a:lnSpc>
              <a:spcBef>
                <a:spcPts val="0"/>
              </a:spcBef>
              <a:spcAft>
                <a:spcPts val="0"/>
              </a:spcAft>
              <a:buClrTx/>
              <a:buSzTx/>
              <a:buFont typeface="Arial"/>
              <a:buNone/>
              <a:tabLst/>
              <a:defRPr/>
            </a:pPr>
            <a:r>
              <a:rPr lang="en-GB"/>
              <a:t>Personal Gender Pronouns</a:t>
            </a:r>
          </a:p>
          <a:p>
            <a:pPr lvl="2"/>
            <a:r>
              <a:rPr lang="en-GB"/>
              <a:t>Job Title</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11" name="Text Placeholder 10">
            <a:extLst>
              <a:ext uri="{FF2B5EF4-FFF2-40B4-BE49-F238E27FC236}">
                <a16:creationId xmlns:a16="http://schemas.microsoft.com/office/drawing/2014/main" id="{1FDF1546-854E-5AEA-B461-BEBE0FF2394B}"/>
              </a:ext>
            </a:extLst>
          </p:cNvPr>
          <p:cNvSpPr>
            <a:spLocks noGrp="1"/>
          </p:cNvSpPr>
          <p:nvPr>
            <p:ph type="body" sz="quarter" idx="16"/>
          </p:nvPr>
        </p:nvSpPr>
        <p:spPr>
          <a:xfrm>
            <a:off x="785813" y="3871414"/>
            <a:ext cx="8196262" cy="2297612"/>
          </a:xfrm>
        </p:spPr>
        <p:txBody>
          <a:bodyPr numCol="2"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Picture Placeholder 5">
            <a:extLst>
              <a:ext uri="{FF2B5EF4-FFF2-40B4-BE49-F238E27FC236}">
                <a16:creationId xmlns:a16="http://schemas.microsoft.com/office/drawing/2014/main" id="{B4A39F78-EBBB-48C6-FED1-4F6DF296DE4C}"/>
              </a:ext>
            </a:extLst>
          </p:cNvPr>
          <p:cNvSpPr>
            <a:spLocks noGrp="1"/>
          </p:cNvSpPr>
          <p:nvPr>
            <p:ph type="pic" sz="quarter" idx="17"/>
          </p:nvPr>
        </p:nvSpPr>
        <p:spPr>
          <a:xfrm>
            <a:off x="5122306" y="1"/>
            <a:ext cx="4501117" cy="3429000"/>
          </a:xfrm>
          <a:solidFill>
            <a:schemeClr val="bg1">
              <a:lumMod val="65000"/>
            </a:schemeClr>
          </a:solidFill>
        </p:spPr>
        <p:txBody>
          <a:bodyPr anchor="ctr"/>
          <a:lstStyle>
            <a:lvl1pPr algn="ctr">
              <a:defRPr>
                <a:solidFill>
                  <a:schemeClr val="bg1"/>
                </a:solidFill>
              </a:defRPr>
            </a:lvl1pPr>
          </a:lstStyle>
          <a:p>
            <a:endParaRPr lang="en-GB"/>
          </a:p>
        </p:txBody>
      </p:sp>
      <p:sp>
        <p:nvSpPr>
          <p:cNvPr id="6" name="Text Placeholder 10">
            <a:extLst>
              <a:ext uri="{FF2B5EF4-FFF2-40B4-BE49-F238E27FC236}">
                <a16:creationId xmlns:a16="http://schemas.microsoft.com/office/drawing/2014/main" id="{8E295680-BBDD-4439-F9C1-7D05EDD12424}"/>
              </a:ext>
            </a:extLst>
          </p:cNvPr>
          <p:cNvSpPr>
            <a:spLocks noGrp="1"/>
          </p:cNvSpPr>
          <p:nvPr>
            <p:ph type="body" sz="quarter" idx="18"/>
          </p:nvPr>
        </p:nvSpPr>
        <p:spPr>
          <a:xfrm>
            <a:off x="785813" y="2066362"/>
            <a:ext cx="4192582" cy="1368990"/>
          </a:xfrm>
        </p:spPr>
        <p:txBody>
          <a:bodyPr numCol="1" spcCol="360000"/>
          <a:lstStyle>
            <a:lvl1pPr>
              <a:spcAft>
                <a:spcPts val="600"/>
              </a:spcAft>
              <a:defRPr sz="2000">
                <a:solidFill>
                  <a:schemeClr val="tx2"/>
                </a:solidFill>
              </a:defRPr>
            </a:lvl1pPr>
            <a:lvl2pPr>
              <a:spcAft>
                <a:spcPts val="600"/>
              </a:spcAft>
              <a:defRPr sz="1600">
                <a:solidFill>
                  <a:schemeClr val="tx1"/>
                </a:solidFill>
              </a:defRPr>
            </a:lvl2pPr>
          </a:lstStyle>
          <a:p>
            <a:pPr lvl="0"/>
            <a:r>
              <a:rPr lang="en-GB"/>
              <a:t>Click to edit Master text styles</a:t>
            </a:r>
          </a:p>
          <a:p>
            <a:pPr lvl="1"/>
            <a:r>
              <a:rPr lang="en-GB"/>
              <a:t>Second level</a:t>
            </a:r>
          </a:p>
          <a:p>
            <a:pPr lvl="2"/>
            <a:r>
              <a:rPr lang="en-GB"/>
              <a:t>Third level</a:t>
            </a:r>
          </a:p>
        </p:txBody>
      </p:sp>
      <p:sp>
        <p:nvSpPr>
          <p:cNvPr id="10" name="Rounded Rectangle 9">
            <a:extLst>
              <a:ext uri="{FF2B5EF4-FFF2-40B4-BE49-F238E27FC236}">
                <a16:creationId xmlns:a16="http://schemas.microsoft.com/office/drawing/2014/main" id="{2AECFDEA-E3D1-5065-AAFE-4D2554A70741}"/>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00324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ig points">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38E8F08-EAE3-3623-1104-E02DF475418F}"/>
              </a:ext>
            </a:extLst>
          </p:cNvPr>
          <p:cNvSpPr>
            <a:spLocks noGrp="1"/>
          </p:cNvSpPr>
          <p:nvPr>
            <p:ph type="pic" sz="quarter" idx="13"/>
          </p:nvPr>
        </p:nvSpPr>
        <p:spPr>
          <a:xfrm>
            <a:off x="-1" y="3429000"/>
            <a:ext cx="12193200" cy="2740026"/>
          </a:xfrm>
          <a:solidFill>
            <a:schemeClr val="bg1">
              <a:lumMod val="50000"/>
            </a:schemeClr>
          </a:solidFill>
        </p:spPr>
        <p:txBody>
          <a:bodyPr anchor="b"/>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1279525" y="2060576"/>
            <a:ext cx="2568575" cy="2740026"/>
          </a:xfrm>
          <a:solidFill>
            <a:schemeClr val="bg2"/>
          </a:solidFill>
        </p:spPr>
        <p:txBody>
          <a:bodyPr lIns="180000" tIns="72000" rIns="180000" bIns="72000" anchor="ctr"/>
          <a:lstStyle>
            <a:lvl1pPr algn="ctr">
              <a:lnSpc>
                <a:spcPct val="100000"/>
              </a:lnSpc>
              <a:spcAft>
                <a:spcPts val="0"/>
              </a:spcAft>
              <a:defRPr sz="2000" b="1">
                <a:solidFill>
                  <a:schemeClr val="tx2"/>
                </a:solidFill>
              </a:defRPr>
            </a:lvl1pPr>
            <a:lvl2pPr algn="ctr">
              <a:lnSpc>
                <a:spcPct val="110000"/>
              </a:lnSpc>
              <a:spcAft>
                <a:spcPts val="600"/>
              </a:spcAft>
              <a:defRPr sz="1600">
                <a:solidFill>
                  <a:schemeClr val="tx1"/>
                </a:solidFill>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A0D79DC-8324-FFD4-B65A-57CD21DF163F}"/>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6" name="Text Placeholder 7">
            <a:extLst>
              <a:ext uri="{FF2B5EF4-FFF2-40B4-BE49-F238E27FC236}">
                <a16:creationId xmlns:a16="http://schemas.microsoft.com/office/drawing/2014/main" id="{033334E3-4F05-ECF6-2E02-F55F1E7274D9}"/>
              </a:ext>
            </a:extLst>
          </p:cNvPr>
          <p:cNvSpPr>
            <a:spLocks noGrp="1"/>
          </p:cNvSpPr>
          <p:nvPr>
            <p:ph type="body" sz="quarter" idx="14"/>
          </p:nvPr>
        </p:nvSpPr>
        <p:spPr>
          <a:xfrm>
            <a:off x="4811713" y="2060576"/>
            <a:ext cx="2568575" cy="2740026"/>
          </a:xfrm>
          <a:solidFill>
            <a:schemeClr val="bg2"/>
          </a:solidFill>
        </p:spPr>
        <p:txBody>
          <a:bodyPr lIns="180000" tIns="72000" rIns="180000" bIns="72000" anchor="ctr"/>
          <a:lstStyle>
            <a:lvl1pPr algn="ctr">
              <a:lnSpc>
                <a:spcPct val="100000"/>
              </a:lnSpc>
              <a:spcAft>
                <a:spcPts val="0"/>
              </a:spcAft>
              <a:defRPr sz="2000" b="1">
                <a:solidFill>
                  <a:schemeClr val="tx2"/>
                </a:solidFill>
              </a:defRPr>
            </a:lvl1pPr>
            <a:lvl2pPr algn="ctr">
              <a:lnSpc>
                <a:spcPct val="110000"/>
              </a:lnSpc>
              <a:spcAft>
                <a:spcPts val="600"/>
              </a:spcAft>
              <a:defRPr sz="1600">
                <a:solidFill>
                  <a:schemeClr val="tx1"/>
                </a:solidFill>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543A0CCB-11D5-E8CA-53B5-294042D27A8D}"/>
              </a:ext>
            </a:extLst>
          </p:cNvPr>
          <p:cNvSpPr>
            <a:spLocks noGrp="1"/>
          </p:cNvSpPr>
          <p:nvPr>
            <p:ph type="body" sz="quarter" idx="15"/>
          </p:nvPr>
        </p:nvSpPr>
        <p:spPr>
          <a:xfrm>
            <a:off x="8350780" y="2060576"/>
            <a:ext cx="2568575" cy="2740026"/>
          </a:xfrm>
          <a:solidFill>
            <a:schemeClr val="bg2"/>
          </a:solidFill>
        </p:spPr>
        <p:txBody>
          <a:bodyPr lIns="180000" tIns="72000" rIns="180000" bIns="72000" anchor="ctr"/>
          <a:lstStyle>
            <a:lvl1pPr algn="ctr">
              <a:lnSpc>
                <a:spcPct val="100000"/>
              </a:lnSpc>
              <a:spcAft>
                <a:spcPts val="0"/>
              </a:spcAft>
              <a:defRPr sz="2000" b="1">
                <a:solidFill>
                  <a:schemeClr val="tx2"/>
                </a:solidFill>
              </a:defRPr>
            </a:lvl1pPr>
            <a:lvl2pPr algn="ctr">
              <a:lnSpc>
                <a:spcPct val="110000"/>
              </a:lnSpc>
              <a:spcAft>
                <a:spcPts val="600"/>
              </a:spcAft>
              <a:defRPr sz="1600">
                <a:solidFill>
                  <a:schemeClr val="tx1"/>
                </a:solidFill>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Rounded Rectangle 10">
            <a:extLst>
              <a:ext uri="{FF2B5EF4-FFF2-40B4-BE49-F238E27FC236}">
                <a16:creationId xmlns:a16="http://schemas.microsoft.com/office/drawing/2014/main" id="{3D33C581-B6B9-DC60-BD58-9247567D9C83}"/>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119369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ig points black">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38E8F08-EAE3-3623-1104-E02DF475418F}"/>
              </a:ext>
            </a:extLst>
          </p:cNvPr>
          <p:cNvSpPr>
            <a:spLocks noGrp="1"/>
          </p:cNvSpPr>
          <p:nvPr>
            <p:ph type="pic" sz="quarter" idx="13"/>
          </p:nvPr>
        </p:nvSpPr>
        <p:spPr>
          <a:xfrm>
            <a:off x="-1" y="3429000"/>
            <a:ext cx="12193200" cy="2740026"/>
          </a:xfrm>
          <a:solidFill>
            <a:schemeClr val="bg1">
              <a:lumMod val="50000"/>
            </a:schemeClr>
          </a:solidFill>
        </p:spPr>
        <p:txBody>
          <a:bodyPr anchor="b"/>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1279525" y="2060576"/>
            <a:ext cx="2568575" cy="2740026"/>
          </a:xfrm>
          <a:solidFill>
            <a:schemeClr val="tx1"/>
          </a:solidFill>
        </p:spPr>
        <p:txBody>
          <a:bodyPr lIns="180000" tIns="72000" rIns="180000" bIns="72000" anchor="ctr"/>
          <a:lstStyle>
            <a:lvl1pPr algn="ctr">
              <a:lnSpc>
                <a:spcPct val="100000"/>
              </a:lnSpc>
              <a:spcAft>
                <a:spcPts val="0"/>
              </a:spcAft>
              <a:defRPr sz="2000" b="1">
                <a:solidFill>
                  <a:schemeClr val="tx2"/>
                </a:solidFill>
              </a:defRPr>
            </a:lvl1pPr>
            <a:lvl2pPr algn="ctr">
              <a:lnSpc>
                <a:spcPct val="110000"/>
              </a:lnSpc>
              <a:spcAft>
                <a:spcPts val="600"/>
              </a:spcAft>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A0D79DC-8324-FFD4-B65A-57CD21DF163F}"/>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6" name="Text Placeholder 7">
            <a:extLst>
              <a:ext uri="{FF2B5EF4-FFF2-40B4-BE49-F238E27FC236}">
                <a16:creationId xmlns:a16="http://schemas.microsoft.com/office/drawing/2014/main" id="{033334E3-4F05-ECF6-2E02-F55F1E7274D9}"/>
              </a:ext>
            </a:extLst>
          </p:cNvPr>
          <p:cNvSpPr>
            <a:spLocks noGrp="1"/>
          </p:cNvSpPr>
          <p:nvPr>
            <p:ph type="body" sz="quarter" idx="14"/>
          </p:nvPr>
        </p:nvSpPr>
        <p:spPr>
          <a:xfrm>
            <a:off x="4811713" y="2060576"/>
            <a:ext cx="2568575" cy="2740026"/>
          </a:xfrm>
          <a:solidFill>
            <a:schemeClr val="tx1"/>
          </a:solidFill>
        </p:spPr>
        <p:txBody>
          <a:bodyPr lIns="180000" tIns="72000" rIns="180000" bIns="72000" anchor="ctr"/>
          <a:lstStyle>
            <a:lvl1pPr algn="ctr">
              <a:lnSpc>
                <a:spcPct val="100000"/>
              </a:lnSpc>
              <a:spcAft>
                <a:spcPts val="0"/>
              </a:spcAft>
              <a:defRPr sz="2000" b="1">
                <a:solidFill>
                  <a:schemeClr val="tx2"/>
                </a:solidFill>
              </a:defRPr>
            </a:lvl1pPr>
            <a:lvl2pPr algn="ctr">
              <a:lnSpc>
                <a:spcPct val="110000"/>
              </a:lnSpc>
              <a:spcAft>
                <a:spcPts val="600"/>
              </a:spcAft>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543A0CCB-11D5-E8CA-53B5-294042D27A8D}"/>
              </a:ext>
            </a:extLst>
          </p:cNvPr>
          <p:cNvSpPr>
            <a:spLocks noGrp="1"/>
          </p:cNvSpPr>
          <p:nvPr>
            <p:ph type="body" sz="quarter" idx="15"/>
          </p:nvPr>
        </p:nvSpPr>
        <p:spPr>
          <a:xfrm>
            <a:off x="8350780" y="2060576"/>
            <a:ext cx="2568575" cy="2740026"/>
          </a:xfrm>
          <a:solidFill>
            <a:schemeClr val="tx1"/>
          </a:solidFill>
        </p:spPr>
        <p:txBody>
          <a:bodyPr lIns="180000" tIns="72000" rIns="180000" bIns="72000" anchor="ctr"/>
          <a:lstStyle>
            <a:lvl1pPr algn="ctr">
              <a:lnSpc>
                <a:spcPct val="100000"/>
              </a:lnSpc>
              <a:spcAft>
                <a:spcPts val="0"/>
              </a:spcAft>
              <a:defRPr sz="2000" b="1">
                <a:solidFill>
                  <a:schemeClr val="tx2"/>
                </a:solidFill>
              </a:defRPr>
            </a:lvl1pPr>
            <a:lvl2pPr algn="ctr">
              <a:lnSpc>
                <a:spcPct val="110000"/>
              </a:lnSpc>
              <a:spcAft>
                <a:spcPts val="600"/>
              </a:spcAft>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Rounded Rectangle 10">
            <a:extLst>
              <a:ext uri="{FF2B5EF4-FFF2-40B4-BE49-F238E27FC236}">
                <a16:creationId xmlns:a16="http://schemas.microsoft.com/office/drawing/2014/main" id="{C8DEB7F9-27FF-E5EF-B365-24F2EE393EFD}"/>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962612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4915F8E-79BE-5D09-752E-8C8D275C6211}"/>
              </a:ext>
            </a:extLst>
          </p:cNvPr>
          <p:cNvSpPr>
            <a:spLocks noGrp="1"/>
          </p:cNvSpPr>
          <p:nvPr>
            <p:ph type="pic" sz="quarter" idx="12"/>
          </p:nvPr>
        </p:nvSpPr>
        <p:spPr>
          <a:xfrm>
            <a:off x="0" y="0"/>
            <a:ext cx="9623425" cy="6858000"/>
          </a:xfrm>
          <a:solidFill>
            <a:schemeClr val="bg1">
              <a:lumMod val="50000"/>
            </a:schemeClr>
          </a:solidFill>
        </p:spPr>
        <p:txBody>
          <a:bodyPr/>
          <a:lstStyle>
            <a:lvl1pPr algn="ctr">
              <a:defRPr>
                <a:solidFill>
                  <a:schemeClr val="bg1"/>
                </a:solidFill>
              </a:defRPr>
            </a:lvl1pPr>
          </a:lstStyle>
          <a:p>
            <a:endParaRPr lang="en-GB"/>
          </a:p>
        </p:txBody>
      </p:sp>
      <p:sp>
        <p:nvSpPr>
          <p:cNvPr id="10" name="Text Placeholder 9">
            <a:extLst>
              <a:ext uri="{FF2B5EF4-FFF2-40B4-BE49-F238E27FC236}">
                <a16:creationId xmlns:a16="http://schemas.microsoft.com/office/drawing/2014/main" id="{FA46828F-697F-2B87-C817-7F92921E3F2B}"/>
              </a:ext>
            </a:extLst>
          </p:cNvPr>
          <p:cNvSpPr>
            <a:spLocks noGrp="1"/>
          </p:cNvSpPr>
          <p:nvPr>
            <p:ph type="body" sz="quarter" idx="13"/>
          </p:nvPr>
        </p:nvSpPr>
        <p:spPr>
          <a:xfrm>
            <a:off x="0" y="2060575"/>
            <a:ext cx="7699375" cy="4797425"/>
          </a:xfrm>
          <a:solidFill>
            <a:schemeClr val="tx1"/>
          </a:solidFill>
        </p:spPr>
        <p:txBody>
          <a:bodyPr/>
          <a:lstStyle>
            <a:lvl1pPr>
              <a:defRPr sz="100">
                <a:noFill/>
              </a:defRPr>
            </a:lvl1pPr>
          </a:lstStyle>
          <a:p>
            <a:pPr lvl="0"/>
            <a:endParaRPr lang="en-GB"/>
          </a:p>
        </p:txBody>
      </p:sp>
      <p:sp>
        <p:nvSpPr>
          <p:cNvPr id="11" name="Rectangle 10">
            <a:extLst>
              <a:ext uri="{FF2B5EF4-FFF2-40B4-BE49-F238E27FC236}">
                <a16:creationId xmlns:a16="http://schemas.microsoft.com/office/drawing/2014/main" id="{980C02F7-7386-FF76-B2DD-EDFBCC9D07CF}"/>
              </a:ext>
            </a:extLst>
          </p:cNvPr>
          <p:cNvSpPr/>
          <p:nvPr userDrawn="1"/>
        </p:nvSpPr>
        <p:spPr>
          <a:xfrm>
            <a:off x="9623425" y="3429000"/>
            <a:ext cx="2568574"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13" name="Text Placeholder 12">
            <a:extLst>
              <a:ext uri="{FF2B5EF4-FFF2-40B4-BE49-F238E27FC236}">
                <a16:creationId xmlns:a16="http://schemas.microsoft.com/office/drawing/2014/main" id="{DFF8CB4C-8678-4A3C-7D3C-466A9CBDAC4C}"/>
              </a:ext>
            </a:extLst>
          </p:cNvPr>
          <p:cNvSpPr>
            <a:spLocks noGrp="1"/>
          </p:cNvSpPr>
          <p:nvPr>
            <p:ph type="body" sz="quarter" idx="14" hasCustomPrompt="1"/>
          </p:nvPr>
        </p:nvSpPr>
        <p:spPr>
          <a:xfrm>
            <a:off x="10962345" y="184229"/>
            <a:ext cx="1050925" cy="2581275"/>
          </a:xfrm>
        </p:spPr>
        <p:txBody>
          <a:bodyPr/>
          <a:lstStyle>
            <a:lvl1pPr algn="r">
              <a:lnSpc>
                <a:spcPts val="5500"/>
              </a:lnSpc>
              <a:spcAft>
                <a:spcPts val="0"/>
              </a:spcAft>
              <a:defRPr sz="6000">
                <a:ln w="19050">
                  <a:solidFill>
                    <a:schemeClr val="bg1"/>
                  </a:solidFill>
                </a:ln>
              </a:defRPr>
            </a:lvl1pPr>
          </a:lstStyle>
          <a:p>
            <a:pPr lvl="0"/>
            <a:r>
              <a:rPr lang="en-GB"/>
              <a:t>02 03 23</a:t>
            </a:r>
          </a:p>
        </p:txBody>
      </p:sp>
      <p:sp>
        <p:nvSpPr>
          <p:cNvPr id="15" name="Text Placeholder 14">
            <a:extLst>
              <a:ext uri="{FF2B5EF4-FFF2-40B4-BE49-F238E27FC236}">
                <a16:creationId xmlns:a16="http://schemas.microsoft.com/office/drawing/2014/main" id="{D1B5A42E-81C0-743F-F7F1-74B73C934CDE}"/>
              </a:ext>
            </a:extLst>
          </p:cNvPr>
          <p:cNvSpPr>
            <a:spLocks noGrp="1"/>
          </p:cNvSpPr>
          <p:nvPr>
            <p:ph type="body" sz="quarter" idx="15" hasCustomPrompt="1"/>
          </p:nvPr>
        </p:nvSpPr>
        <p:spPr>
          <a:xfrm>
            <a:off x="9623425" y="3635296"/>
            <a:ext cx="2400997" cy="2168913"/>
          </a:xfrm>
        </p:spPr>
        <p:txBody>
          <a:bodyPr/>
          <a:lstStyle>
            <a:lvl1pPr algn="r">
              <a:lnSpc>
                <a:spcPct val="80000"/>
              </a:lnSpc>
              <a:spcAft>
                <a:spcPts val="600"/>
              </a:spcAft>
              <a:defRPr sz="2000" b="1">
                <a:solidFill>
                  <a:schemeClr val="bg1"/>
                </a:solidFill>
              </a:defRPr>
            </a:lvl1pPr>
            <a:lvl2pPr algn="r">
              <a:lnSpc>
                <a:spcPct val="80000"/>
              </a:lnSpc>
              <a:spcAft>
                <a:spcPts val="600"/>
              </a:spcAft>
              <a:defRPr sz="3600">
                <a:solidFill>
                  <a:schemeClr val="bg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r>
              <a:rPr lang="en-GB"/>
              <a:t>Subtitle</a:t>
            </a:r>
          </a:p>
          <a:p>
            <a:pPr lvl="1"/>
            <a:r>
              <a:rPr lang="en-GB"/>
              <a:t>Title</a:t>
            </a:r>
          </a:p>
        </p:txBody>
      </p:sp>
      <p:grpSp>
        <p:nvGrpSpPr>
          <p:cNvPr id="24" name="Group 23">
            <a:extLst>
              <a:ext uri="{FF2B5EF4-FFF2-40B4-BE49-F238E27FC236}">
                <a16:creationId xmlns:a16="http://schemas.microsoft.com/office/drawing/2014/main" id="{74E78176-255C-8F44-53B8-45C26220EC22}"/>
              </a:ext>
            </a:extLst>
          </p:cNvPr>
          <p:cNvGrpSpPr/>
          <p:nvPr userDrawn="1"/>
        </p:nvGrpSpPr>
        <p:grpSpPr>
          <a:xfrm>
            <a:off x="11234130" y="5954751"/>
            <a:ext cx="642565" cy="642565"/>
            <a:chOff x="11656530" y="6299513"/>
            <a:chExt cx="433867" cy="433867"/>
          </a:xfrm>
        </p:grpSpPr>
        <p:sp>
          <p:nvSpPr>
            <p:cNvPr id="25" name="Freeform 24">
              <a:extLst>
                <a:ext uri="{FF2B5EF4-FFF2-40B4-BE49-F238E27FC236}">
                  <a16:creationId xmlns:a16="http://schemas.microsoft.com/office/drawing/2014/main" id="{4368FBD7-20E2-465E-4AC5-5D05243C3539}"/>
                </a:ext>
              </a:extLst>
            </p:cNvPr>
            <p:cNvSpPr/>
            <p:nvPr/>
          </p:nvSpPr>
          <p:spPr>
            <a:xfrm>
              <a:off x="11656530" y="6299513"/>
              <a:ext cx="433867" cy="433867"/>
            </a:xfrm>
            <a:custGeom>
              <a:avLst/>
              <a:gdLst>
                <a:gd name="connsiteX0" fmla="*/ 433868 w 433867"/>
                <a:gd name="connsiteY0" fmla="*/ 216934 h 433867"/>
                <a:gd name="connsiteX1" fmla="*/ 216934 w 433867"/>
                <a:gd name="connsiteY1" fmla="*/ 433868 h 433867"/>
                <a:gd name="connsiteX2" fmla="*/ 0 w 433867"/>
                <a:gd name="connsiteY2" fmla="*/ 216934 h 433867"/>
                <a:gd name="connsiteX3" fmla="*/ 216934 w 433867"/>
                <a:gd name="connsiteY3" fmla="*/ 0 h 433867"/>
                <a:gd name="connsiteX4" fmla="*/ 433868 w 433867"/>
                <a:gd name="connsiteY4" fmla="*/ 216934 h 43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7" h="433867">
                  <a:moveTo>
                    <a:pt x="433868" y="216934"/>
                  </a:moveTo>
                  <a:cubicBezTo>
                    <a:pt x="433868" y="336743"/>
                    <a:pt x="336743" y="433868"/>
                    <a:pt x="216934" y="433868"/>
                  </a:cubicBezTo>
                  <a:cubicBezTo>
                    <a:pt x="97125" y="433868"/>
                    <a:pt x="0" y="336743"/>
                    <a:pt x="0" y="216934"/>
                  </a:cubicBezTo>
                  <a:cubicBezTo>
                    <a:pt x="0" y="97125"/>
                    <a:pt x="97125" y="0"/>
                    <a:pt x="216934" y="0"/>
                  </a:cubicBezTo>
                  <a:cubicBezTo>
                    <a:pt x="336743" y="0"/>
                    <a:pt x="433868" y="97125"/>
                    <a:pt x="433868" y="216934"/>
                  </a:cubicBezTo>
                  <a:close/>
                </a:path>
              </a:pathLst>
            </a:custGeom>
            <a:solidFill>
              <a:schemeClr val="bg1"/>
            </a:solidFill>
            <a:ln w="1197"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CF8DBE24-1BEA-6706-9B97-AD29299B105B}"/>
                </a:ext>
              </a:extLst>
            </p:cNvPr>
            <p:cNvSpPr/>
            <p:nvPr/>
          </p:nvSpPr>
          <p:spPr>
            <a:xfrm>
              <a:off x="11714548" y="6453441"/>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tx2"/>
            </a:solidFill>
            <a:ln w="1197" cap="flat">
              <a:noFill/>
              <a:prstDash val="solid"/>
              <a:miter/>
            </a:ln>
          </p:spPr>
          <p:txBody>
            <a:bodyPr rtlCol="0" anchor="ctr"/>
            <a:lstStyle/>
            <a:p>
              <a:endParaRPr lang="en-GB"/>
            </a:p>
          </p:txBody>
        </p:sp>
      </p:grpSp>
      <p:sp>
        <p:nvSpPr>
          <p:cNvPr id="47" name="Text Placeholder 14">
            <a:extLst>
              <a:ext uri="{FF2B5EF4-FFF2-40B4-BE49-F238E27FC236}">
                <a16:creationId xmlns:a16="http://schemas.microsoft.com/office/drawing/2014/main" id="{6A846FCB-399B-21A4-32EC-0FE3577ECA83}"/>
              </a:ext>
            </a:extLst>
          </p:cNvPr>
          <p:cNvSpPr>
            <a:spLocks noGrp="1"/>
          </p:cNvSpPr>
          <p:nvPr>
            <p:ph type="body" sz="quarter" idx="16" hasCustomPrompt="1"/>
          </p:nvPr>
        </p:nvSpPr>
        <p:spPr>
          <a:xfrm>
            <a:off x="880869" y="3640870"/>
            <a:ext cx="5535806" cy="2528155"/>
          </a:xfrm>
        </p:spPr>
        <p:txBody>
          <a:bodyPr/>
          <a:lstStyle>
            <a:lvl1pPr algn="l">
              <a:lnSpc>
                <a:spcPct val="80000"/>
              </a:lnSpc>
              <a:spcAft>
                <a:spcPts val="600"/>
              </a:spcAft>
              <a:defRPr sz="5400" b="0">
                <a:solidFill>
                  <a:schemeClr val="bg1"/>
                </a:solidFill>
              </a:defRPr>
            </a:lvl1pPr>
            <a:lvl2pPr algn="l">
              <a:lnSpc>
                <a:spcPct val="80000"/>
              </a:lnSpc>
              <a:spcAft>
                <a:spcPts val="600"/>
              </a:spcAft>
              <a:defRPr sz="3600" b="0">
                <a:solidFill>
                  <a:schemeClr val="bg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r>
              <a:rPr lang="en-GB"/>
              <a:t>Presentation title goes here</a:t>
            </a:r>
          </a:p>
        </p:txBody>
      </p:sp>
      <p:sp>
        <p:nvSpPr>
          <p:cNvPr id="48" name="Text Placeholder 9">
            <a:extLst>
              <a:ext uri="{FF2B5EF4-FFF2-40B4-BE49-F238E27FC236}">
                <a16:creationId xmlns:a16="http://schemas.microsoft.com/office/drawing/2014/main" id="{F5F3F589-F9C1-DEA1-DC92-7F395BA1E7D2}"/>
              </a:ext>
            </a:extLst>
          </p:cNvPr>
          <p:cNvSpPr>
            <a:spLocks noGrp="1"/>
          </p:cNvSpPr>
          <p:nvPr>
            <p:ph type="body" sz="quarter" idx="17"/>
          </p:nvPr>
        </p:nvSpPr>
        <p:spPr>
          <a:xfrm>
            <a:off x="640797" y="2743200"/>
            <a:ext cx="18000" cy="4114800"/>
          </a:xfrm>
          <a:solidFill>
            <a:schemeClr val="bg1"/>
          </a:solidFill>
        </p:spPr>
        <p:txBody>
          <a:bodyPr lIns="0" tIns="0" rIns="0" bIns="0"/>
          <a:lstStyle>
            <a:lvl1pPr>
              <a:defRPr sz="100">
                <a:noFill/>
              </a:defRPr>
            </a:lvl1pPr>
          </a:lstStyle>
          <a:p>
            <a:pPr lvl="0"/>
            <a:endParaRPr lang="en-GB"/>
          </a:p>
        </p:txBody>
      </p:sp>
      <p:sp>
        <p:nvSpPr>
          <p:cNvPr id="80" name="Text Placeholder 79">
            <a:extLst>
              <a:ext uri="{FF2B5EF4-FFF2-40B4-BE49-F238E27FC236}">
                <a16:creationId xmlns:a16="http://schemas.microsoft.com/office/drawing/2014/main" id="{2BC64E91-1E7C-6E50-6A53-9E1D37F8D0E8}"/>
              </a:ext>
            </a:extLst>
          </p:cNvPr>
          <p:cNvSpPr>
            <a:spLocks noGrp="1"/>
          </p:cNvSpPr>
          <p:nvPr>
            <p:ph type="body" sz="quarter" idx="18"/>
          </p:nvPr>
        </p:nvSpPr>
        <p:spPr>
          <a:xfrm>
            <a:off x="981830" y="2741679"/>
            <a:ext cx="4839107" cy="433131"/>
          </a:xfrm>
          <a:custGeom>
            <a:avLst/>
            <a:gdLst>
              <a:gd name="connsiteX0" fmla="*/ 4185441 w 4839107"/>
              <a:gd name="connsiteY0" fmla="*/ 207954 h 433131"/>
              <a:gd name="connsiteX1" fmla="*/ 4146472 w 4839107"/>
              <a:gd name="connsiteY1" fmla="*/ 217681 h 433131"/>
              <a:gd name="connsiteX2" fmla="*/ 4119682 w 4839107"/>
              <a:gd name="connsiteY2" fmla="*/ 244499 h 433131"/>
              <a:gd name="connsiteX3" fmla="*/ 4109940 w 4839107"/>
              <a:gd name="connsiteY3" fmla="*/ 284065 h 433131"/>
              <a:gd name="connsiteX4" fmla="*/ 4119682 w 4839107"/>
              <a:gd name="connsiteY4" fmla="*/ 323894 h 433131"/>
              <a:gd name="connsiteX5" fmla="*/ 4146472 w 4839107"/>
              <a:gd name="connsiteY5" fmla="*/ 351104 h 433131"/>
              <a:gd name="connsiteX6" fmla="*/ 4185441 w 4839107"/>
              <a:gd name="connsiteY6" fmla="*/ 360832 h 433131"/>
              <a:gd name="connsiteX7" fmla="*/ 4225222 w 4839107"/>
              <a:gd name="connsiteY7" fmla="*/ 351104 h 433131"/>
              <a:gd name="connsiteX8" fmla="*/ 4252012 w 4839107"/>
              <a:gd name="connsiteY8" fmla="*/ 323894 h 433131"/>
              <a:gd name="connsiteX9" fmla="*/ 4261483 w 4839107"/>
              <a:gd name="connsiteY9" fmla="*/ 284065 h 433131"/>
              <a:gd name="connsiteX10" fmla="*/ 4251742 w 4839107"/>
              <a:gd name="connsiteY10" fmla="*/ 244499 h 433131"/>
              <a:gd name="connsiteX11" fmla="*/ 4224950 w 4839107"/>
              <a:gd name="connsiteY11" fmla="*/ 217681 h 433131"/>
              <a:gd name="connsiteX12" fmla="*/ 4185441 w 4839107"/>
              <a:gd name="connsiteY12" fmla="*/ 207954 h 433131"/>
              <a:gd name="connsiteX13" fmla="*/ 3547741 w 4839107"/>
              <a:gd name="connsiteY13" fmla="*/ 207298 h 433131"/>
              <a:gd name="connsiteX14" fmla="*/ 3509178 w 4839107"/>
              <a:gd name="connsiteY14" fmla="*/ 217025 h 433131"/>
              <a:gd name="connsiteX15" fmla="*/ 3483064 w 4839107"/>
              <a:gd name="connsiteY15" fmla="*/ 244237 h 433131"/>
              <a:gd name="connsiteX16" fmla="*/ 3473593 w 4839107"/>
              <a:gd name="connsiteY16" fmla="*/ 284066 h 433131"/>
              <a:gd name="connsiteX17" fmla="*/ 3483064 w 4839107"/>
              <a:gd name="connsiteY17" fmla="*/ 324553 h 433131"/>
              <a:gd name="connsiteX18" fmla="*/ 3509178 w 4839107"/>
              <a:gd name="connsiteY18" fmla="*/ 351763 h 433131"/>
              <a:gd name="connsiteX19" fmla="*/ 3547741 w 4839107"/>
              <a:gd name="connsiteY19" fmla="*/ 361491 h 433131"/>
              <a:gd name="connsiteX20" fmla="*/ 3601863 w 4839107"/>
              <a:gd name="connsiteY20" fmla="*/ 339932 h 433131"/>
              <a:gd name="connsiteX21" fmla="*/ 3622565 w 4839107"/>
              <a:gd name="connsiteY21" fmla="*/ 284066 h 433131"/>
              <a:gd name="connsiteX22" fmla="*/ 3613094 w 4839107"/>
              <a:gd name="connsiteY22" fmla="*/ 244237 h 433131"/>
              <a:gd name="connsiteX23" fmla="*/ 3586980 w 4839107"/>
              <a:gd name="connsiteY23" fmla="*/ 217025 h 433131"/>
              <a:gd name="connsiteX24" fmla="*/ 3547741 w 4839107"/>
              <a:gd name="connsiteY24" fmla="*/ 207298 h 433131"/>
              <a:gd name="connsiteX25" fmla="*/ 3052248 w 4839107"/>
              <a:gd name="connsiteY25" fmla="*/ 207298 h 433131"/>
              <a:gd name="connsiteX26" fmla="*/ 3013009 w 4839107"/>
              <a:gd name="connsiteY26" fmla="*/ 217289 h 433131"/>
              <a:gd name="connsiteX27" fmla="*/ 2986895 w 4839107"/>
              <a:gd name="connsiteY27" fmla="*/ 244499 h 433131"/>
              <a:gd name="connsiteX28" fmla="*/ 2977424 w 4839107"/>
              <a:gd name="connsiteY28" fmla="*/ 284066 h 433131"/>
              <a:gd name="connsiteX29" fmla="*/ 2986895 w 4839107"/>
              <a:gd name="connsiteY29" fmla="*/ 324553 h 433131"/>
              <a:gd name="connsiteX30" fmla="*/ 3013280 w 4839107"/>
              <a:gd name="connsiteY30" fmla="*/ 351763 h 433131"/>
              <a:gd name="connsiteX31" fmla="*/ 3051572 w 4839107"/>
              <a:gd name="connsiteY31" fmla="*/ 361491 h 433131"/>
              <a:gd name="connsiteX32" fmla="*/ 3090811 w 4839107"/>
              <a:gd name="connsiteY32" fmla="*/ 351763 h 433131"/>
              <a:gd name="connsiteX33" fmla="*/ 3116925 w 4839107"/>
              <a:gd name="connsiteY33" fmla="*/ 324553 h 433131"/>
              <a:gd name="connsiteX34" fmla="*/ 3126396 w 4839107"/>
              <a:gd name="connsiteY34" fmla="*/ 284066 h 433131"/>
              <a:gd name="connsiteX35" fmla="*/ 3116925 w 4839107"/>
              <a:gd name="connsiteY35" fmla="*/ 244237 h 433131"/>
              <a:gd name="connsiteX36" fmla="*/ 3090811 w 4839107"/>
              <a:gd name="connsiteY36" fmla="*/ 217025 h 433131"/>
              <a:gd name="connsiteX37" fmla="*/ 3052248 w 4839107"/>
              <a:gd name="connsiteY37" fmla="*/ 207298 h 433131"/>
              <a:gd name="connsiteX38" fmla="*/ 2712899 w 4839107"/>
              <a:gd name="connsiteY38" fmla="*/ 199541 h 433131"/>
              <a:gd name="connsiteX39" fmla="*/ 2671496 w 4839107"/>
              <a:gd name="connsiteY39" fmla="*/ 209926 h 433131"/>
              <a:gd name="connsiteX40" fmla="*/ 2644434 w 4839107"/>
              <a:gd name="connsiteY40" fmla="*/ 238846 h 433131"/>
              <a:gd name="connsiteX41" fmla="*/ 2638886 w 4839107"/>
              <a:gd name="connsiteY41" fmla="*/ 253830 h 433131"/>
              <a:gd name="connsiteX42" fmla="*/ 2780822 w 4839107"/>
              <a:gd name="connsiteY42" fmla="*/ 253436 h 433131"/>
              <a:gd name="connsiteX43" fmla="*/ 2774599 w 4839107"/>
              <a:gd name="connsiteY43" fmla="*/ 235033 h 433131"/>
              <a:gd name="connsiteX44" fmla="*/ 2750920 w 4839107"/>
              <a:gd name="connsiteY44" fmla="*/ 208744 h 433131"/>
              <a:gd name="connsiteX45" fmla="*/ 2712899 w 4839107"/>
              <a:gd name="connsiteY45" fmla="*/ 199541 h 433131"/>
              <a:gd name="connsiteX46" fmla="*/ 1907284 w 4839107"/>
              <a:gd name="connsiteY46" fmla="*/ 182060 h 433131"/>
              <a:gd name="connsiteX47" fmla="*/ 1851403 w 4839107"/>
              <a:gd name="connsiteY47" fmla="*/ 195599 h 433131"/>
              <a:gd name="connsiteX48" fmla="*/ 1813381 w 4839107"/>
              <a:gd name="connsiteY48" fmla="*/ 233063 h 433131"/>
              <a:gd name="connsiteX49" fmla="*/ 1799715 w 4839107"/>
              <a:gd name="connsiteY49" fmla="*/ 287089 h 433131"/>
              <a:gd name="connsiteX50" fmla="*/ 1799580 w 4839107"/>
              <a:gd name="connsiteY50" fmla="*/ 287220 h 433131"/>
              <a:gd name="connsiteX51" fmla="*/ 1813245 w 4839107"/>
              <a:gd name="connsiteY51" fmla="*/ 342430 h 433131"/>
              <a:gd name="connsiteX52" fmla="*/ 1819469 w 4839107"/>
              <a:gd name="connsiteY52" fmla="*/ 351763 h 433131"/>
              <a:gd name="connsiteX53" fmla="*/ 1971284 w 4839107"/>
              <a:gd name="connsiteY53" fmla="*/ 203750 h 433131"/>
              <a:gd name="connsiteX54" fmla="*/ 1954100 w 4839107"/>
              <a:gd name="connsiteY54" fmla="*/ 192050 h 433131"/>
              <a:gd name="connsiteX55" fmla="*/ 1907284 w 4839107"/>
              <a:gd name="connsiteY55" fmla="*/ 182060 h 433131"/>
              <a:gd name="connsiteX56" fmla="*/ 970419 w 4839107"/>
              <a:gd name="connsiteY56" fmla="*/ 181928 h 433131"/>
              <a:gd name="connsiteX57" fmla="*/ 916297 w 4839107"/>
              <a:gd name="connsiteY57" fmla="*/ 194942 h 433131"/>
              <a:gd name="connsiteX58" fmla="*/ 880171 w 4839107"/>
              <a:gd name="connsiteY58" fmla="*/ 231223 h 433131"/>
              <a:gd name="connsiteX59" fmla="*/ 868399 w 4839107"/>
              <a:gd name="connsiteY59" fmla="*/ 268161 h 433131"/>
              <a:gd name="connsiteX60" fmla="*/ 1063646 w 4839107"/>
              <a:gd name="connsiteY60" fmla="*/ 268161 h 433131"/>
              <a:gd name="connsiteX61" fmla="*/ 1053363 w 4839107"/>
              <a:gd name="connsiteY61" fmla="*/ 228331 h 433131"/>
              <a:gd name="connsiteX62" fmla="*/ 1021161 w 4839107"/>
              <a:gd name="connsiteY62" fmla="*/ 194022 h 433131"/>
              <a:gd name="connsiteX63" fmla="*/ 970419 w 4839107"/>
              <a:gd name="connsiteY63" fmla="*/ 181928 h 433131"/>
              <a:gd name="connsiteX64" fmla="*/ 145996 w 4839107"/>
              <a:gd name="connsiteY64" fmla="*/ 181928 h 433131"/>
              <a:gd name="connsiteX65" fmla="*/ 91873 w 4839107"/>
              <a:gd name="connsiteY65" fmla="*/ 194942 h 433131"/>
              <a:gd name="connsiteX66" fmla="*/ 55747 w 4839107"/>
              <a:gd name="connsiteY66" fmla="*/ 231223 h 433131"/>
              <a:gd name="connsiteX67" fmla="*/ 43975 w 4839107"/>
              <a:gd name="connsiteY67" fmla="*/ 268161 h 433131"/>
              <a:gd name="connsiteX68" fmla="*/ 239222 w 4839107"/>
              <a:gd name="connsiteY68" fmla="*/ 268161 h 433131"/>
              <a:gd name="connsiteX69" fmla="*/ 228939 w 4839107"/>
              <a:gd name="connsiteY69" fmla="*/ 228331 h 433131"/>
              <a:gd name="connsiteX70" fmla="*/ 196737 w 4839107"/>
              <a:gd name="connsiteY70" fmla="*/ 194022 h 433131"/>
              <a:gd name="connsiteX71" fmla="*/ 145996 w 4839107"/>
              <a:gd name="connsiteY71" fmla="*/ 181928 h 433131"/>
              <a:gd name="connsiteX72" fmla="*/ 1906742 w 4839107"/>
              <a:gd name="connsiteY72" fmla="*/ 143545 h 433131"/>
              <a:gd name="connsiteX73" fmla="*/ 1974531 w 4839107"/>
              <a:gd name="connsiteY73" fmla="*/ 159187 h 433131"/>
              <a:gd name="connsiteX74" fmla="*/ 1974531 w 4839107"/>
              <a:gd name="connsiteY74" fmla="*/ 158925 h 433131"/>
              <a:gd name="connsiteX75" fmla="*/ 2022836 w 4839107"/>
              <a:gd name="connsiteY75" fmla="*/ 202960 h 433131"/>
              <a:gd name="connsiteX76" fmla="*/ 1845448 w 4839107"/>
              <a:gd name="connsiteY76" fmla="*/ 375819 h 433131"/>
              <a:gd name="connsiteX77" fmla="*/ 1851673 w 4839107"/>
              <a:gd name="connsiteY77" fmla="*/ 379894 h 433131"/>
              <a:gd name="connsiteX78" fmla="*/ 1907960 w 4839107"/>
              <a:gd name="connsiteY78" fmla="*/ 393827 h 433131"/>
              <a:gd name="connsiteX79" fmla="*/ 1956670 w 4839107"/>
              <a:gd name="connsiteY79" fmla="*/ 385283 h 433131"/>
              <a:gd name="connsiteX80" fmla="*/ 1993204 w 4839107"/>
              <a:gd name="connsiteY80" fmla="*/ 360833 h 433131"/>
              <a:gd name="connsiteX81" fmla="*/ 2021212 w 4839107"/>
              <a:gd name="connsiteY81" fmla="*/ 388043 h 433131"/>
              <a:gd name="connsiteX82" fmla="*/ 1971689 w 4839107"/>
              <a:gd name="connsiteY82" fmla="*/ 421433 h 433131"/>
              <a:gd name="connsiteX83" fmla="*/ 1908095 w 4839107"/>
              <a:gd name="connsiteY83" fmla="*/ 433000 h 433131"/>
              <a:gd name="connsiteX84" fmla="*/ 1830836 w 4839107"/>
              <a:gd name="connsiteY84" fmla="*/ 413545 h 433131"/>
              <a:gd name="connsiteX85" fmla="*/ 1776984 w 4839107"/>
              <a:gd name="connsiteY85" fmla="*/ 360964 h 433131"/>
              <a:gd name="connsiteX86" fmla="*/ 1757228 w 4839107"/>
              <a:gd name="connsiteY86" fmla="*/ 287089 h 433131"/>
              <a:gd name="connsiteX87" fmla="*/ 1776984 w 4839107"/>
              <a:gd name="connsiteY87" fmla="*/ 214397 h 433131"/>
              <a:gd name="connsiteX88" fmla="*/ 1830429 w 4839107"/>
              <a:gd name="connsiteY88" fmla="*/ 162736 h 433131"/>
              <a:gd name="connsiteX89" fmla="*/ 1906742 w 4839107"/>
              <a:gd name="connsiteY89" fmla="*/ 143545 h 433131"/>
              <a:gd name="connsiteX90" fmla="*/ 1619216 w 4839107"/>
              <a:gd name="connsiteY90" fmla="*/ 143545 h 433131"/>
              <a:gd name="connsiteX91" fmla="*/ 1679427 w 4839107"/>
              <a:gd name="connsiteY91" fmla="*/ 155376 h 433131"/>
              <a:gd name="connsiteX92" fmla="*/ 1726785 w 4839107"/>
              <a:gd name="connsiteY92" fmla="*/ 188500 h 433131"/>
              <a:gd name="connsiteX93" fmla="*/ 1698777 w 4839107"/>
              <a:gd name="connsiteY93" fmla="*/ 216237 h 433131"/>
              <a:gd name="connsiteX94" fmla="*/ 1663461 w 4839107"/>
              <a:gd name="connsiteY94" fmla="*/ 191786 h 433131"/>
              <a:gd name="connsiteX95" fmla="*/ 1619081 w 4839107"/>
              <a:gd name="connsiteY95" fmla="*/ 183243 h 433131"/>
              <a:gd name="connsiteX96" fmla="*/ 1564958 w 4839107"/>
              <a:gd name="connsiteY96" fmla="*/ 196782 h 433131"/>
              <a:gd name="connsiteX97" fmla="*/ 1527884 w 4839107"/>
              <a:gd name="connsiteY97" fmla="*/ 233719 h 433131"/>
              <a:gd name="connsiteX98" fmla="*/ 1514489 w 4839107"/>
              <a:gd name="connsiteY98" fmla="*/ 287747 h 433131"/>
              <a:gd name="connsiteX99" fmla="*/ 1527884 w 4839107"/>
              <a:gd name="connsiteY99" fmla="*/ 341772 h 433131"/>
              <a:gd name="connsiteX100" fmla="*/ 1564958 w 4839107"/>
              <a:gd name="connsiteY100" fmla="*/ 379236 h 433131"/>
              <a:gd name="connsiteX101" fmla="*/ 1619081 w 4839107"/>
              <a:gd name="connsiteY101" fmla="*/ 392775 h 433131"/>
              <a:gd name="connsiteX102" fmla="*/ 1664137 w 4839107"/>
              <a:gd name="connsiteY102" fmla="*/ 384232 h 433131"/>
              <a:gd name="connsiteX103" fmla="*/ 1699453 w 4839107"/>
              <a:gd name="connsiteY103" fmla="*/ 359781 h 433131"/>
              <a:gd name="connsiteX104" fmla="*/ 1728002 w 4839107"/>
              <a:gd name="connsiteY104" fmla="*/ 387518 h 433131"/>
              <a:gd name="connsiteX105" fmla="*/ 1679697 w 4839107"/>
              <a:gd name="connsiteY105" fmla="*/ 421169 h 433131"/>
              <a:gd name="connsiteX106" fmla="*/ 1619216 w 4839107"/>
              <a:gd name="connsiteY106" fmla="*/ 433000 h 433131"/>
              <a:gd name="connsiteX107" fmla="*/ 1543579 w 4839107"/>
              <a:gd name="connsiteY107" fmla="*/ 413808 h 433131"/>
              <a:gd name="connsiteX108" fmla="*/ 1490134 w 4839107"/>
              <a:gd name="connsiteY108" fmla="*/ 361491 h 433131"/>
              <a:gd name="connsiteX109" fmla="*/ 1470378 w 4839107"/>
              <a:gd name="connsiteY109" fmla="*/ 287616 h 433131"/>
              <a:gd name="connsiteX110" fmla="*/ 1490134 w 4839107"/>
              <a:gd name="connsiteY110" fmla="*/ 214133 h 433131"/>
              <a:gd name="connsiteX111" fmla="*/ 1543579 w 4839107"/>
              <a:gd name="connsiteY111" fmla="*/ 162473 h 433131"/>
              <a:gd name="connsiteX112" fmla="*/ 1619216 w 4839107"/>
              <a:gd name="connsiteY112" fmla="*/ 143545 h 433131"/>
              <a:gd name="connsiteX113" fmla="*/ 1303002 w 4839107"/>
              <a:gd name="connsiteY113" fmla="*/ 143545 h 433131"/>
              <a:gd name="connsiteX114" fmla="*/ 1361321 w 4839107"/>
              <a:gd name="connsiteY114" fmla="*/ 158925 h 433131"/>
              <a:gd name="connsiteX115" fmla="*/ 1361456 w 4839107"/>
              <a:gd name="connsiteY115" fmla="*/ 159056 h 433131"/>
              <a:gd name="connsiteX116" fmla="*/ 1401235 w 4839107"/>
              <a:gd name="connsiteY116" fmla="*/ 200462 h 433131"/>
              <a:gd name="connsiteX117" fmla="*/ 1415578 w 4839107"/>
              <a:gd name="connsiteY117" fmla="*/ 257118 h 433131"/>
              <a:gd name="connsiteX118" fmla="*/ 1415578 w 4839107"/>
              <a:gd name="connsiteY118" fmla="*/ 427216 h 433131"/>
              <a:gd name="connsiteX119" fmla="*/ 1372416 w 4839107"/>
              <a:gd name="connsiteY119" fmla="*/ 427216 h 433131"/>
              <a:gd name="connsiteX120" fmla="*/ 1372416 w 4839107"/>
              <a:gd name="connsiteY120" fmla="*/ 264217 h 433131"/>
              <a:gd name="connsiteX121" fmla="*/ 1350225 w 4839107"/>
              <a:gd name="connsiteY121" fmla="*/ 204800 h 433131"/>
              <a:gd name="connsiteX122" fmla="*/ 1291502 w 4839107"/>
              <a:gd name="connsiteY122" fmla="*/ 182060 h 433131"/>
              <a:gd name="connsiteX123" fmla="*/ 1247663 w 4839107"/>
              <a:gd name="connsiteY123" fmla="*/ 192707 h 433131"/>
              <a:gd name="connsiteX124" fmla="*/ 1217896 w 4839107"/>
              <a:gd name="connsiteY124" fmla="*/ 221626 h 433131"/>
              <a:gd name="connsiteX125" fmla="*/ 1206936 w 4839107"/>
              <a:gd name="connsiteY125" fmla="*/ 263559 h 433131"/>
              <a:gd name="connsiteX126" fmla="*/ 1206936 w 4839107"/>
              <a:gd name="connsiteY126" fmla="*/ 427216 h 433131"/>
              <a:gd name="connsiteX127" fmla="*/ 1164449 w 4839107"/>
              <a:gd name="connsiteY127" fmla="*/ 427216 h 433131"/>
              <a:gd name="connsiteX128" fmla="*/ 1164449 w 4839107"/>
              <a:gd name="connsiteY128" fmla="*/ 149592 h 433131"/>
              <a:gd name="connsiteX129" fmla="*/ 1206936 w 4839107"/>
              <a:gd name="connsiteY129" fmla="*/ 149592 h 433131"/>
              <a:gd name="connsiteX130" fmla="*/ 1206936 w 4839107"/>
              <a:gd name="connsiteY130" fmla="*/ 190736 h 433131"/>
              <a:gd name="connsiteX131" fmla="*/ 1243739 w 4839107"/>
              <a:gd name="connsiteY131" fmla="*/ 157741 h 433131"/>
              <a:gd name="connsiteX132" fmla="*/ 1303002 w 4839107"/>
              <a:gd name="connsiteY132" fmla="*/ 143545 h 433131"/>
              <a:gd name="connsiteX133" fmla="*/ 971638 w 4839107"/>
              <a:gd name="connsiteY133" fmla="*/ 143545 h 433131"/>
              <a:gd name="connsiteX134" fmla="*/ 1040644 w 4839107"/>
              <a:gd name="connsiteY134" fmla="*/ 160633 h 433131"/>
              <a:gd name="connsiteX135" fmla="*/ 1040644 w 4839107"/>
              <a:gd name="connsiteY135" fmla="*/ 160502 h 433131"/>
              <a:gd name="connsiteX136" fmla="*/ 1088002 w 4839107"/>
              <a:gd name="connsiteY136" fmla="*/ 208088 h 433131"/>
              <a:gd name="connsiteX137" fmla="*/ 1105321 w 4839107"/>
              <a:gd name="connsiteY137" fmla="*/ 278019 h 433131"/>
              <a:gd name="connsiteX138" fmla="*/ 1104779 w 4839107"/>
              <a:gd name="connsiteY138" fmla="*/ 288929 h 433131"/>
              <a:gd name="connsiteX139" fmla="*/ 1102344 w 4839107"/>
              <a:gd name="connsiteY139" fmla="*/ 303389 h 433131"/>
              <a:gd name="connsiteX140" fmla="*/ 868264 w 4839107"/>
              <a:gd name="connsiteY140" fmla="*/ 303389 h 433131"/>
              <a:gd name="connsiteX141" fmla="*/ 880847 w 4839107"/>
              <a:gd name="connsiteY141" fmla="*/ 342430 h 433131"/>
              <a:gd name="connsiteX142" fmla="*/ 919139 w 4839107"/>
              <a:gd name="connsiteY142" fmla="*/ 380288 h 433131"/>
              <a:gd name="connsiteX143" fmla="*/ 975967 w 4839107"/>
              <a:gd name="connsiteY143" fmla="*/ 393827 h 433131"/>
              <a:gd name="connsiteX144" fmla="*/ 1024001 w 4839107"/>
              <a:gd name="connsiteY144" fmla="*/ 384626 h 433131"/>
              <a:gd name="connsiteX145" fmla="*/ 1061075 w 4839107"/>
              <a:gd name="connsiteY145" fmla="*/ 357153 h 433131"/>
              <a:gd name="connsiteX146" fmla="*/ 1088408 w 4839107"/>
              <a:gd name="connsiteY146" fmla="*/ 384363 h 433131"/>
              <a:gd name="connsiteX147" fmla="*/ 1038885 w 4839107"/>
              <a:gd name="connsiteY147" fmla="*/ 420117 h 433131"/>
              <a:gd name="connsiteX148" fmla="*/ 975291 w 4839107"/>
              <a:gd name="connsiteY148" fmla="*/ 432868 h 433131"/>
              <a:gd name="connsiteX149" fmla="*/ 898032 w 4839107"/>
              <a:gd name="connsiteY149" fmla="*/ 413939 h 433131"/>
              <a:gd name="connsiteX150" fmla="*/ 844179 w 4839107"/>
              <a:gd name="connsiteY150" fmla="*/ 362016 h 433131"/>
              <a:gd name="connsiteX151" fmla="*/ 824424 w 4839107"/>
              <a:gd name="connsiteY151" fmla="*/ 287616 h 433131"/>
              <a:gd name="connsiteX152" fmla="*/ 843908 w 4839107"/>
              <a:gd name="connsiteY152" fmla="*/ 214133 h 433131"/>
              <a:gd name="connsiteX153" fmla="*/ 896813 w 4839107"/>
              <a:gd name="connsiteY153" fmla="*/ 162473 h 433131"/>
              <a:gd name="connsiteX154" fmla="*/ 971638 w 4839107"/>
              <a:gd name="connsiteY154" fmla="*/ 143545 h 433131"/>
              <a:gd name="connsiteX155" fmla="*/ 147214 w 4839107"/>
              <a:gd name="connsiteY155" fmla="*/ 143545 h 433131"/>
              <a:gd name="connsiteX156" fmla="*/ 216220 w 4839107"/>
              <a:gd name="connsiteY156" fmla="*/ 160633 h 433131"/>
              <a:gd name="connsiteX157" fmla="*/ 216220 w 4839107"/>
              <a:gd name="connsiteY157" fmla="*/ 160502 h 433131"/>
              <a:gd name="connsiteX158" fmla="*/ 263577 w 4839107"/>
              <a:gd name="connsiteY158" fmla="*/ 208088 h 433131"/>
              <a:gd name="connsiteX159" fmla="*/ 280897 w 4839107"/>
              <a:gd name="connsiteY159" fmla="*/ 278019 h 433131"/>
              <a:gd name="connsiteX160" fmla="*/ 280355 w 4839107"/>
              <a:gd name="connsiteY160" fmla="*/ 288929 h 433131"/>
              <a:gd name="connsiteX161" fmla="*/ 277920 w 4839107"/>
              <a:gd name="connsiteY161" fmla="*/ 303389 h 433131"/>
              <a:gd name="connsiteX162" fmla="*/ 43840 w 4839107"/>
              <a:gd name="connsiteY162" fmla="*/ 303389 h 433131"/>
              <a:gd name="connsiteX163" fmla="*/ 56423 w 4839107"/>
              <a:gd name="connsiteY163" fmla="*/ 342430 h 433131"/>
              <a:gd name="connsiteX164" fmla="*/ 94715 w 4839107"/>
              <a:gd name="connsiteY164" fmla="*/ 380288 h 433131"/>
              <a:gd name="connsiteX165" fmla="*/ 151543 w 4839107"/>
              <a:gd name="connsiteY165" fmla="*/ 393827 h 433131"/>
              <a:gd name="connsiteX166" fmla="*/ 199577 w 4839107"/>
              <a:gd name="connsiteY166" fmla="*/ 384626 h 433131"/>
              <a:gd name="connsiteX167" fmla="*/ 236651 w 4839107"/>
              <a:gd name="connsiteY167" fmla="*/ 357153 h 433131"/>
              <a:gd name="connsiteX168" fmla="*/ 263984 w 4839107"/>
              <a:gd name="connsiteY168" fmla="*/ 384363 h 433131"/>
              <a:gd name="connsiteX169" fmla="*/ 214461 w 4839107"/>
              <a:gd name="connsiteY169" fmla="*/ 420117 h 433131"/>
              <a:gd name="connsiteX170" fmla="*/ 150867 w 4839107"/>
              <a:gd name="connsiteY170" fmla="*/ 432868 h 433131"/>
              <a:gd name="connsiteX171" fmla="*/ 73608 w 4839107"/>
              <a:gd name="connsiteY171" fmla="*/ 413939 h 433131"/>
              <a:gd name="connsiteX172" fmla="*/ 19755 w 4839107"/>
              <a:gd name="connsiteY172" fmla="*/ 362016 h 433131"/>
              <a:gd name="connsiteX173" fmla="*/ 0 w 4839107"/>
              <a:gd name="connsiteY173" fmla="*/ 287616 h 433131"/>
              <a:gd name="connsiteX174" fmla="*/ 19484 w 4839107"/>
              <a:gd name="connsiteY174" fmla="*/ 214133 h 433131"/>
              <a:gd name="connsiteX175" fmla="*/ 72389 w 4839107"/>
              <a:gd name="connsiteY175" fmla="*/ 162473 h 433131"/>
              <a:gd name="connsiteX176" fmla="*/ 147214 w 4839107"/>
              <a:gd name="connsiteY176" fmla="*/ 143545 h 433131"/>
              <a:gd name="connsiteX177" fmla="*/ 681810 w 4839107"/>
              <a:gd name="connsiteY177" fmla="*/ 143412 h 433131"/>
              <a:gd name="connsiteX178" fmla="*/ 740127 w 4839107"/>
              <a:gd name="connsiteY178" fmla="*/ 154586 h 433131"/>
              <a:gd name="connsiteX179" fmla="*/ 782073 w 4839107"/>
              <a:gd name="connsiteY179" fmla="*/ 187712 h 433131"/>
              <a:gd name="connsiteX180" fmla="*/ 754740 w 4839107"/>
              <a:gd name="connsiteY180" fmla="*/ 214264 h 433131"/>
              <a:gd name="connsiteX181" fmla="*/ 722808 w 4839107"/>
              <a:gd name="connsiteY181" fmla="*/ 189814 h 433131"/>
              <a:gd name="connsiteX182" fmla="*/ 679916 w 4839107"/>
              <a:gd name="connsiteY182" fmla="*/ 181271 h 433131"/>
              <a:gd name="connsiteX183" fmla="*/ 638242 w 4839107"/>
              <a:gd name="connsiteY183" fmla="*/ 191654 h 433131"/>
              <a:gd name="connsiteX184" fmla="*/ 638242 w 4839107"/>
              <a:gd name="connsiteY184" fmla="*/ 191786 h 433131"/>
              <a:gd name="connsiteX185" fmla="*/ 623899 w 4839107"/>
              <a:gd name="connsiteY185" fmla="*/ 218602 h 433131"/>
              <a:gd name="connsiteX186" fmla="*/ 635400 w 4839107"/>
              <a:gd name="connsiteY186" fmla="*/ 243709 h 433131"/>
              <a:gd name="connsiteX187" fmla="*/ 664897 w 4839107"/>
              <a:gd name="connsiteY187" fmla="*/ 258432 h 433131"/>
              <a:gd name="connsiteX188" fmla="*/ 702918 w 4839107"/>
              <a:gd name="connsiteY188" fmla="*/ 269605 h 433131"/>
              <a:gd name="connsiteX189" fmla="*/ 741210 w 4839107"/>
              <a:gd name="connsiteY189" fmla="*/ 284328 h 433131"/>
              <a:gd name="connsiteX190" fmla="*/ 770707 w 4839107"/>
              <a:gd name="connsiteY190" fmla="*/ 309173 h 433131"/>
              <a:gd name="connsiteX191" fmla="*/ 781937 w 4839107"/>
              <a:gd name="connsiteY191" fmla="*/ 351367 h 433131"/>
              <a:gd name="connsiteX192" fmla="*/ 754335 w 4839107"/>
              <a:gd name="connsiteY192" fmla="*/ 410784 h 433131"/>
              <a:gd name="connsiteX193" fmla="*/ 679240 w 4839107"/>
              <a:gd name="connsiteY193" fmla="*/ 432999 h 433131"/>
              <a:gd name="connsiteX194" fmla="*/ 634859 w 4839107"/>
              <a:gd name="connsiteY194" fmla="*/ 426821 h 433131"/>
              <a:gd name="connsiteX195" fmla="*/ 596296 w 4839107"/>
              <a:gd name="connsiteY195" fmla="*/ 409338 h 433131"/>
              <a:gd name="connsiteX196" fmla="*/ 566258 w 4839107"/>
              <a:gd name="connsiteY196" fmla="*/ 382784 h 433131"/>
              <a:gd name="connsiteX197" fmla="*/ 593591 w 4839107"/>
              <a:gd name="connsiteY197" fmla="*/ 355574 h 433131"/>
              <a:gd name="connsiteX198" fmla="*/ 632152 w 4839107"/>
              <a:gd name="connsiteY198" fmla="*/ 385413 h 433131"/>
              <a:gd name="connsiteX199" fmla="*/ 680457 w 4839107"/>
              <a:gd name="connsiteY199" fmla="*/ 395140 h 433131"/>
              <a:gd name="connsiteX200" fmla="*/ 725108 w 4839107"/>
              <a:gd name="connsiteY200" fmla="*/ 384494 h 433131"/>
              <a:gd name="connsiteX201" fmla="*/ 741210 w 4839107"/>
              <a:gd name="connsiteY201" fmla="*/ 354917 h 433131"/>
              <a:gd name="connsiteX202" fmla="*/ 729709 w 4839107"/>
              <a:gd name="connsiteY202" fmla="*/ 327180 h 433131"/>
              <a:gd name="connsiteX203" fmla="*/ 700212 w 4839107"/>
              <a:gd name="connsiteY203" fmla="*/ 311275 h 433131"/>
              <a:gd name="connsiteX204" fmla="*/ 662190 w 4839107"/>
              <a:gd name="connsiteY204" fmla="*/ 299707 h 433131"/>
              <a:gd name="connsiteX205" fmla="*/ 623899 w 4839107"/>
              <a:gd name="connsiteY205" fmla="*/ 285511 h 433131"/>
              <a:gd name="connsiteX206" fmla="*/ 594402 w 4839107"/>
              <a:gd name="connsiteY206" fmla="*/ 261587 h 433131"/>
              <a:gd name="connsiteX207" fmla="*/ 583172 w 4839107"/>
              <a:gd name="connsiteY207" fmla="*/ 221363 h 433131"/>
              <a:gd name="connsiteX208" fmla="*/ 595078 w 4839107"/>
              <a:gd name="connsiteY208" fmla="*/ 180350 h 433131"/>
              <a:gd name="connsiteX209" fmla="*/ 629176 w 4839107"/>
              <a:gd name="connsiteY209" fmla="*/ 153140 h 433131"/>
              <a:gd name="connsiteX210" fmla="*/ 681810 w 4839107"/>
              <a:gd name="connsiteY210" fmla="*/ 143412 h 433131"/>
              <a:gd name="connsiteX211" fmla="*/ 430005 w 4839107"/>
              <a:gd name="connsiteY211" fmla="*/ 143412 h 433131"/>
              <a:gd name="connsiteX212" fmla="*/ 488322 w 4839107"/>
              <a:gd name="connsiteY212" fmla="*/ 154586 h 433131"/>
              <a:gd name="connsiteX213" fmla="*/ 530267 w 4839107"/>
              <a:gd name="connsiteY213" fmla="*/ 187712 h 433131"/>
              <a:gd name="connsiteX214" fmla="*/ 502935 w 4839107"/>
              <a:gd name="connsiteY214" fmla="*/ 214264 h 433131"/>
              <a:gd name="connsiteX215" fmla="*/ 471003 w 4839107"/>
              <a:gd name="connsiteY215" fmla="*/ 189814 h 433131"/>
              <a:gd name="connsiteX216" fmla="*/ 428111 w 4839107"/>
              <a:gd name="connsiteY216" fmla="*/ 181271 h 433131"/>
              <a:gd name="connsiteX217" fmla="*/ 386437 w 4839107"/>
              <a:gd name="connsiteY217" fmla="*/ 191654 h 433131"/>
              <a:gd name="connsiteX218" fmla="*/ 386437 w 4839107"/>
              <a:gd name="connsiteY218" fmla="*/ 191786 h 433131"/>
              <a:gd name="connsiteX219" fmla="*/ 372094 w 4839107"/>
              <a:gd name="connsiteY219" fmla="*/ 218602 h 433131"/>
              <a:gd name="connsiteX220" fmla="*/ 383595 w 4839107"/>
              <a:gd name="connsiteY220" fmla="*/ 243709 h 433131"/>
              <a:gd name="connsiteX221" fmla="*/ 413092 w 4839107"/>
              <a:gd name="connsiteY221" fmla="*/ 258432 h 433131"/>
              <a:gd name="connsiteX222" fmla="*/ 451112 w 4839107"/>
              <a:gd name="connsiteY222" fmla="*/ 269605 h 433131"/>
              <a:gd name="connsiteX223" fmla="*/ 489405 w 4839107"/>
              <a:gd name="connsiteY223" fmla="*/ 284328 h 433131"/>
              <a:gd name="connsiteX224" fmla="*/ 518902 w 4839107"/>
              <a:gd name="connsiteY224" fmla="*/ 309173 h 433131"/>
              <a:gd name="connsiteX225" fmla="*/ 530132 w 4839107"/>
              <a:gd name="connsiteY225" fmla="*/ 351367 h 433131"/>
              <a:gd name="connsiteX226" fmla="*/ 502529 w 4839107"/>
              <a:gd name="connsiteY226" fmla="*/ 410784 h 433131"/>
              <a:gd name="connsiteX227" fmla="*/ 427435 w 4839107"/>
              <a:gd name="connsiteY227" fmla="*/ 432999 h 433131"/>
              <a:gd name="connsiteX228" fmla="*/ 383054 w 4839107"/>
              <a:gd name="connsiteY228" fmla="*/ 426821 h 433131"/>
              <a:gd name="connsiteX229" fmla="*/ 344491 w 4839107"/>
              <a:gd name="connsiteY229" fmla="*/ 409338 h 433131"/>
              <a:gd name="connsiteX230" fmla="*/ 314453 w 4839107"/>
              <a:gd name="connsiteY230" fmla="*/ 382784 h 433131"/>
              <a:gd name="connsiteX231" fmla="*/ 341785 w 4839107"/>
              <a:gd name="connsiteY231" fmla="*/ 355574 h 433131"/>
              <a:gd name="connsiteX232" fmla="*/ 380347 w 4839107"/>
              <a:gd name="connsiteY232" fmla="*/ 385413 h 433131"/>
              <a:gd name="connsiteX233" fmla="*/ 428651 w 4839107"/>
              <a:gd name="connsiteY233" fmla="*/ 395140 h 433131"/>
              <a:gd name="connsiteX234" fmla="*/ 473303 w 4839107"/>
              <a:gd name="connsiteY234" fmla="*/ 384494 h 433131"/>
              <a:gd name="connsiteX235" fmla="*/ 489405 w 4839107"/>
              <a:gd name="connsiteY235" fmla="*/ 354917 h 433131"/>
              <a:gd name="connsiteX236" fmla="*/ 477904 w 4839107"/>
              <a:gd name="connsiteY236" fmla="*/ 327180 h 433131"/>
              <a:gd name="connsiteX237" fmla="*/ 448407 w 4839107"/>
              <a:gd name="connsiteY237" fmla="*/ 311275 h 433131"/>
              <a:gd name="connsiteX238" fmla="*/ 410385 w 4839107"/>
              <a:gd name="connsiteY238" fmla="*/ 299707 h 433131"/>
              <a:gd name="connsiteX239" fmla="*/ 372094 w 4839107"/>
              <a:gd name="connsiteY239" fmla="*/ 285511 h 433131"/>
              <a:gd name="connsiteX240" fmla="*/ 342597 w 4839107"/>
              <a:gd name="connsiteY240" fmla="*/ 261587 h 433131"/>
              <a:gd name="connsiteX241" fmla="*/ 331366 w 4839107"/>
              <a:gd name="connsiteY241" fmla="*/ 221363 h 433131"/>
              <a:gd name="connsiteX242" fmla="*/ 343273 w 4839107"/>
              <a:gd name="connsiteY242" fmla="*/ 180350 h 433131"/>
              <a:gd name="connsiteX243" fmla="*/ 377371 w 4839107"/>
              <a:gd name="connsiteY243" fmla="*/ 153140 h 433131"/>
              <a:gd name="connsiteX244" fmla="*/ 430005 w 4839107"/>
              <a:gd name="connsiteY244" fmla="*/ 143412 h 433131"/>
              <a:gd name="connsiteX245" fmla="*/ 3265626 w 4839107"/>
              <a:gd name="connsiteY245" fmla="*/ 141704 h 433131"/>
              <a:gd name="connsiteX246" fmla="*/ 3345862 w 4839107"/>
              <a:gd name="connsiteY246" fmla="*/ 141704 h 433131"/>
              <a:gd name="connsiteX247" fmla="*/ 3345862 w 4839107"/>
              <a:gd name="connsiteY247" fmla="*/ 426953 h 433131"/>
              <a:gd name="connsiteX248" fmla="*/ 3265626 w 4839107"/>
              <a:gd name="connsiteY248" fmla="*/ 426953 h 433131"/>
              <a:gd name="connsiteX249" fmla="*/ 3533128 w 4839107"/>
              <a:gd name="connsiteY249" fmla="*/ 135921 h 433131"/>
              <a:gd name="connsiteX250" fmla="*/ 3589685 w 4839107"/>
              <a:gd name="connsiteY250" fmla="*/ 148277 h 433131"/>
              <a:gd name="connsiteX251" fmla="*/ 3618234 w 4839107"/>
              <a:gd name="connsiteY251" fmla="*/ 169178 h 433131"/>
              <a:gd name="connsiteX252" fmla="*/ 3618234 w 4839107"/>
              <a:gd name="connsiteY252" fmla="*/ 141704 h 433131"/>
              <a:gd name="connsiteX253" fmla="*/ 3697254 w 4839107"/>
              <a:gd name="connsiteY253" fmla="*/ 141704 h 433131"/>
              <a:gd name="connsiteX254" fmla="*/ 3697254 w 4839107"/>
              <a:gd name="connsiteY254" fmla="*/ 426953 h 433131"/>
              <a:gd name="connsiteX255" fmla="*/ 3618234 w 4839107"/>
              <a:gd name="connsiteY255" fmla="*/ 426953 h 433131"/>
              <a:gd name="connsiteX256" fmla="*/ 3618234 w 4839107"/>
              <a:gd name="connsiteY256" fmla="*/ 399086 h 433131"/>
              <a:gd name="connsiteX257" fmla="*/ 3589685 w 4839107"/>
              <a:gd name="connsiteY257" fmla="*/ 420117 h 433131"/>
              <a:gd name="connsiteX258" fmla="*/ 3533128 w 4839107"/>
              <a:gd name="connsiteY258" fmla="*/ 432868 h 433131"/>
              <a:gd name="connsiteX259" fmla="*/ 3460738 w 4839107"/>
              <a:gd name="connsiteY259" fmla="*/ 413414 h 433131"/>
              <a:gd name="connsiteX260" fmla="*/ 3410269 w 4839107"/>
              <a:gd name="connsiteY260" fmla="*/ 360308 h 433131"/>
              <a:gd name="connsiteX261" fmla="*/ 3392002 w 4839107"/>
              <a:gd name="connsiteY261" fmla="*/ 284724 h 433131"/>
              <a:gd name="connsiteX262" fmla="*/ 3410269 w 4839107"/>
              <a:gd name="connsiteY262" fmla="*/ 208482 h 433131"/>
              <a:gd name="connsiteX263" fmla="*/ 3460738 w 4839107"/>
              <a:gd name="connsiteY263" fmla="*/ 155376 h 433131"/>
              <a:gd name="connsiteX264" fmla="*/ 3533128 w 4839107"/>
              <a:gd name="connsiteY264" fmla="*/ 135921 h 433131"/>
              <a:gd name="connsiteX265" fmla="*/ 3900214 w 4839107"/>
              <a:gd name="connsiteY265" fmla="*/ 135394 h 433131"/>
              <a:gd name="connsiteX266" fmla="*/ 3964079 w 4839107"/>
              <a:gd name="connsiteY266" fmla="*/ 147750 h 433131"/>
              <a:gd name="connsiteX267" fmla="*/ 4014548 w 4839107"/>
              <a:gd name="connsiteY267" fmla="*/ 183242 h 433131"/>
              <a:gd name="connsiteX268" fmla="*/ 3963538 w 4839107"/>
              <a:gd name="connsiteY268" fmla="*/ 233456 h 433131"/>
              <a:gd name="connsiteX269" fmla="*/ 3935935 w 4839107"/>
              <a:gd name="connsiteY269" fmla="*/ 214528 h 433131"/>
              <a:gd name="connsiteX270" fmla="*/ 3900350 w 4839107"/>
              <a:gd name="connsiteY270" fmla="*/ 208086 h 433131"/>
              <a:gd name="connsiteX271" fmla="*/ 3861111 w 4839107"/>
              <a:gd name="connsiteY271" fmla="*/ 217814 h 433131"/>
              <a:gd name="connsiteX272" fmla="*/ 3833778 w 4839107"/>
              <a:gd name="connsiteY272" fmla="*/ 244366 h 433131"/>
              <a:gd name="connsiteX273" fmla="*/ 3823766 w 4839107"/>
              <a:gd name="connsiteY273" fmla="*/ 284197 h 433131"/>
              <a:gd name="connsiteX274" fmla="*/ 3833778 w 4839107"/>
              <a:gd name="connsiteY274" fmla="*/ 324026 h 433131"/>
              <a:gd name="connsiteX275" fmla="*/ 3861111 w 4839107"/>
              <a:gd name="connsiteY275" fmla="*/ 351236 h 433131"/>
              <a:gd name="connsiteX276" fmla="*/ 3900350 w 4839107"/>
              <a:gd name="connsiteY276" fmla="*/ 360964 h 433131"/>
              <a:gd name="connsiteX277" fmla="*/ 3936476 w 4839107"/>
              <a:gd name="connsiteY277" fmla="*/ 354128 h 433131"/>
              <a:gd name="connsiteX278" fmla="*/ 3936611 w 4839107"/>
              <a:gd name="connsiteY278" fmla="*/ 354392 h 433131"/>
              <a:gd name="connsiteX279" fmla="*/ 3964214 w 4839107"/>
              <a:gd name="connsiteY279" fmla="*/ 334542 h 433131"/>
              <a:gd name="connsiteX280" fmla="*/ 4015901 w 4839107"/>
              <a:gd name="connsiteY280" fmla="*/ 384757 h 433131"/>
              <a:gd name="connsiteX281" fmla="*/ 3964214 w 4839107"/>
              <a:gd name="connsiteY281" fmla="*/ 420774 h 433131"/>
              <a:gd name="connsiteX282" fmla="*/ 3900350 w 4839107"/>
              <a:gd name="connsiteY282" fmla="*/ 433131 h 433131"/>
              <a:gd name="connsiteX283" fmla="*/ 3819435 w 4839107"/>
              <a:gd name="connsiteY283" fmla="*/ 413676 h 433131"/>
              <a:gd name="connsiteX284" fmla="*/ 3762878 w 4839107"/>
              <a:gd name="connsiteY284" fmla="*/ 360570 h 433131"/>
              <a:gd name="connsiteX285" fmla="*/ 3742176 w 4839107"/>
              <a:gd name="connsiteY285" fmla="*/ 284986 h 433131"/>
              <a:gd name="connsiteX286" fmla="*/ 3762878 w 4839107"/>
              <a:gd name="connsiteY286" fmla="*/ 208744 h 433131"/>
              <a:gd name="connsiteX287" fmla="*/ 3819707 w 4839107"/>
              <a:gd name="connsiteY287" fmla="*/ 155243 h 433131"/>
              <a:gd name="connsiteX288" fmla="*/ 3900214 w 4839107"/>
              <a:gd name="connsiteY288" fmla="*/ 135394 h 433131"/>
              <a:gd name="connsiteX289" fmla="*/ 4512478 w 4839107"/>
              <a:gd name="connsiteY289" fmla="*/ 135263 h 433131"/>
              <a:gd name="connsiteX290" fmla="*/ 4579049 w 4839107"/>
              <a:gd name="connsiteY290" fmla="*/ 151826 h 433131"/>
              <a:gd name="connsiteX291" fmla="*/ 4609763 w 4839107"/>
              <a:gd name="connsiteY291" fmla="*/ 179299 h 433131"/>
              <a:gd name="connsiteX292" fmla="*/ 4640206 w 4839107"/>
              <a:gd name="connsiteY292" fmla="*/ 151826 h 433131"/>
              <a:gd name="connsiteX293" fmla="*/ 4707048 w 4839107"/>
              <a:gd name="connsiteY293" fmla="*/ 135263 h 433131"/>
              <a:gd name="connsiteX294" fmla="*/ 4776730 w 4839107"/>
              <a:gd name="connsiteY294" fmla="*/ 151563 h 433131"/>
              <a:gd name="connsiteX295" fmla="*/ 4822600 w 4839107"/>
              <a:gd name="connsiteY295" fmla="*/ 196124 h 433131"/>
              <a:gd name="connsiteX296" fmla="*/ 4822735 w 4839107"/>
              <a:gd name="connsiteY296" fmla="*/ 195993 h 433131"/>
              <a:gd name="connsiteX297" fmla="*/ 4839107 w 4839107"/>
              <a:gd name="connsiteY297" fmla="*/ 261587 h 433131"/>
              <a:gd name="connsiteX298" fmla="*/ 4839107 w 4839107"/>
              <a:gd name="connsiteY298" fmla="*/ 426953 h 433131"/>
              <a:gd name="connsiteX299" fmla="*/ 4758871 w 4839107"/>
              <a:gd name="connsiteY299" fmla="*/ 426953 h 433131"/>
              <a:gd name="connsiteX300" fmla="*/ 4758871 w 4839107"/>
              <a:gd name="connsiteY300" fmla="*/ 267503 h 433131"/>
              <a:gd name="connsiteX301" fmla="*/ 4744935 w 4839107"/>
              <a:gd name="connsiteY301" fmla="*/ 222678 h 433131"/>
              <a:gd name="connsiteX302" fmla="*/ 4704207 w 4839107"/>
              <a:gd name="connsiteY302" fmla="*/ 206773 h 433131"/>
              <a:gd name="connsiteX303" fmla="*/ 4664020 w 4839107"/>
              <a:gd name="connsiteY303" fmla="*/ 222415 h 433131"/>
              <a:gd name="connsiteX304" fmla="*/ 4650085 w 4839107"/>
              <a:gd name="connsiteY304" fmla="*/ 267634 h 433131"/>
              <a:gd name="connsiteX305" fmla="*/ 4650085 w 4839107"/>
              <a:gd name="connsiteY305" fmla="*/ 427084 h 433131"/>
              <a:gd name="connsiteX306" fmla="*/ 4569848 w 4839107"/>
              <a:gd name="connsiteY306" fmla="*/ 427084 h 433131"/>
              <a:gd name="connsiteX307" fmla="*/ 4569848 w 4839107"/>
              <a:gd name="connsiteY307" fmla="*/ 267634 h 433131"/>
              <a:gd name="connsiteX308" fmla="*/ 4555910 w 4839107"/>
              <a:gd name="connsiteY308" fmla="*/ 222415 h 433131"/>
              <a:gd name="connsiteX309" fmla="*/ 4515183 w 4839107"/>
              <a:gd name="connsiteY309" fmla="*/ 206773 h 433131"/>
              <a:gd name="connsiteX310" fmla="*/ 4474727 w 4839107"/>
              <a:gd name="connsiteY310" fmla="*/ 222415 h 433131"/>
              <a:gd name="connsiteX311" fmla="*/ 4460384 w 4839107"/>
              <a:gd name="connsiteY311" fmla="*/ 267634 h 433131"/>
              <a:gd name="connsiteX312" fmla="*/ 4460384 w 4839107"/>
              <a:gd name="connsiteY312" fmla="*/ 427084 h 433131"/>
              <a:gd name="connsiteX313" fmla="*/ 4380688 w 4839107"/>
              <a:gd name="connsiteY313" fmla="*/ 427084 h 433131"/>
              <a:gd name="connsiteX314" fmla="*/ 4380688 w 4839107"/>
              <a:gd name="connsiteY314" fmla="*/ 261719 h 433131"/>
              <a:gd name="connsiteX315" fmla="*/ 4397061 w 4839107"/>
              <a:gd name="connsiteY315" fmla="*/ 196124 h 433131"/>
              <a:gd name="connsiteX316" fmla="*/ 4443201 w 4839107"/>
              <a:gd name="connsiteY316" fmla="*/ 151563 h 433131"/>
              <a:gd name="connsiteX317" fmla="*/ 4512478 w 4839107"/>
              <a:gd name="connsiteY317" fmla="*/ 135263 h 433131"/>
              <a:gd name="connsiteX318" fmla="*/ 4185441 w 4839107"/>
              <a:gd name="connsiteY318" fmla="*/ 135131 h 433131"/>
              <a:gd name="connsiteX319" fmla="*/ 4265948 w 4839107"/>
              <a:gd name="connsiteY319" fmla="*/ 154980 h 433131"/>
              <a:gd name="connsiteX320" fmla="*/ 4322237 w 4839107"/>
              <a:gd name="connsiteY320" fmla="*/ 208086 h 433131"/>
              <a:gd name="connsiteX321" fmla="*/ 4342938 w 4839107"/>
              <a:gd name="connsiteY321" fmla="*/ 283407 h 433131"/>
              <a:gd name="connsiteX322" fmla="*/ 4322237 w 4839107"/>
              <a:gd name="connsiteY322" fmla="*/ 359255 h 433131"/>
              <a:gd name="connsiteX323" fmla="*/ 4265948 w 4839107"/>
              <a:gd name="connsiteY323" fmla="*/ 413019 h 433131"/>
              <a:gd name="connsiteX324" fmla="*/ 4185981 w 4839107"/>
              <a:gd name="connsiteY324" fmla="*/ 432868 h 433131"/>
              <a:gd name="connsiteX325" fmla="*/ 4106017 w 4839107"/>
              <a:gd name="connsiteY325" fmla="*/ 413019 h 433131"/>
              <a:gd name="connsiteX326" fmla="*/ 4049457 w 4839107"/>
              <a:gd name="connsiteY326" fmla="*/ 359255 h 433131"/>
              <a:gd name="connsiteX327" fmla="*/ 4028485 w 4839107"/>
              <a:gd name="connsiteY327" fmla="*/ 283407 h 433131"/>
              <a:gd name="connsiteX328" fmla="*/ 4049187 w 4839107"/>
              <a:gd name="connsiteY328" fmla="*/ 208086 h 433131"/>
              <a:gd name="connsiteX329" fmla="*/ 4105745 w 4839107"/>
              <a:gd name="connsiteY329" fmla="*/ 154980 h 433131"/>
              <a:gd name="connsiteX330" fmla="*/ 4185441 w 4839107"/>
              <a:gd name="connsiteY330" fmla="*/ 135131 h 433131"/>
              <a:gd name="connsiteX331" fmla="*/ 2712764 w 4839107"/>
              <a:gd name="connsiteY331" fmla="*/ 135131 h 433131"/>
              <a:gd name="connsiteX332" fmla="*/ 2787859 w 4839107"/>
              <a:gd name="connsiteY332" fmla="*/ 153797 h 433131"/>
              <a:gd name="connsiteX333" fmla="*/ 2787994 w 4839107"/>
              <a:gd name="connsiteY333" fmla="*/ 153665 h 433131"/>
              <a:gd name="connsiteX334" fmla="*/ 2839005 w 4839107"/>
              <a:gd name="connsiteY334" fmla="*/ 204406 h 433131"/>
              <a:gd name="connsiteX335" fmla="*/ 2857542 w 4839107"/>
              <a:gd name="connsiteY335" fmla="*/ 277360 h 433131"/>
              <a:gd name="connsiteX336" fmla="*/ 2856595 w 4839107"/>
              <a:gd name="connsiteY336" fmla="*/ 293004 h 433131"/>
              <a:gd name="connsiteX337" fmla="*/ 2853212 w 4839107"/>
              <a:gd name="connsiteY337" fmla="*/ 311013 h 433131"/>
              <a:gd name="connsiteX338" fmla="*/ 2638751 w 4839107"/>
              <a:gd name="connsiteY338" fmla="*/ 311538 h 433131"/>
              <a:gd name="connsiteX339" fmla="*/ 2644976 w 4839107"/>
              <a:gd name="connsiteY339" fmla="*/ 327838 h 433131"/>
              <a:gd name="connsiteX340" fmla="*/ 2673796 w 4839107"/>
              <a:gd name="connsiteY340" fmla="*/ 357415 h 433131"/>
              <a:gd name="connsiteX341" fmla="*/ 2717500 w 4839107"/>
              <a:gd name="connsiteY341" fmla="*/ 367800 h 433131"/>
              <a:gd name="connsiteX342" fmla="*/ 2758226 w 4839107"/>
              <a:gd name="connsiteY342" fmla="*/ 360437 h 433131"/>
              <a:gd name="connsiteX343" fmla="*/ 2789888 w 4839107"/>
              <a:gd name="connsiteY343" fmla="*/ 338223 h 433131"/>
              <a:gd name="connsiteX344" fmla="*/ 2836704 w 4839107"/>
              <a:gd name="connsiteY344" fmla="*/ 383705 h 433131"/>
              <a:gd name="connsiteX345" fmla="*/ 2784748 w 4839107"/>
              <a:gd name="connsiteY345" fmla="*/ 420379 h 433131"/>
              <a:gd name="connsiteX346" fmla="*/ 2718176 w 4839107"/>
              <a:gd name="connsiteY346" fmla="*/ 432735 h 433131"/>
              <a:gd name="connsiteX347" fmla="*/ 2636045 w 4839107"/>
              <a:gd name="connsiteY347" fmla="*/ 413544 h 433131"/>
              <a:gd name="connsiteX348" fmla="*/ 2579216 w 4839107"/>
              <a:gd name="connsiteY348" fmla="*/ 360701 h 433131"/>
              <a:gd name="connsiteX349" fmla="*/ 2558244 w 4839107"/>
              <a:gd name="connsiteY349" fmla="*/ 283934 h 433131"/>
              <a:gd name="connsiteX350" fmla="*/ 2578675 w 4839107"/>
              <a:gd name="connsiteY350" fmla="*/ 208086 h 433131"/>
              <a:gd name="connsiteX351" fmla="*/ 2634286 w 4839107"/>
              <a:gd name="connsiteY351" fmla="*/ 154980 h 433131"/>
              <a:gd name="connsiteX352" fmla="*/ 2712764 w 4839107"/>
              <a:gd name="connsiteY352" fmla="*/ 135131 h 433131"/>
              <a:gd name="connsiteX353" fmla="*/ 2194810 w 4839107"/>
              <a:gd name="connsiteY353" fmla="*/ 135131 h 433131"/>
              <a:gd name="connsiteX354" fmla="*/ 2261380 w 4839107"/>
              <a:gd name="connsiteY354" fmla="*/ 151694 h 433131"/>
              <a:gd name="connsiteX355" fmla="*/ 2292095 w 4839107"/>
              <a:gd name="connsiteY355" fmla="*/ 179167 h 433131"/>
              <a:gd name="connsiteX356" fmla="*/ 2322539 w 4839107"/>
              <a:gd name="connsiteY356" fmla="*/ 151694 h 433131"/>
              <a:gd name="connsiteX357" fmla="*/ 2389381 w 4839107"/>
              <a:gd name="connsiteY357" fmla="*/ 135131 h 433131"/>
              <a:gd name="connsiteX358" fmla="*/ 2459063 w 4839107"/>
              <a:gd name="connsiteY358" fmla="*/ 151430 h 433131"/>
              <a:gd name="connsiteX359" fmla="*/ 2459199 w 4839107"/>
              <a:gd name="connsiteY359" fmla="*/ 151300 h 433131"/>
              <a:gd name="connsiteX360" fmla="*/ 2505068 w 4839107"/>
              <a:gd name="connsiteY360" fmla="*/ 195861 h 433131"/>
              <a:gd name="connsiteX361" fmla="*/ 2521440 w 4839107"/>
              <a:gd name="connsiteY361" fmla="*/ 261454 h 433131"/>
              <a:gd name="connsiteX362" fmla="*/ 2521440 w 4839107"/>
              <a:gd name="connsiteY362" fmla="*/ 426821 h 433131"/>
              <a:gd name="connsiteX363" fmla="*/ 2441203 w 4839107"/>
              <a:gd name="connsiteY363" fmla="*/ 426821 h 433131"/>
              <a:gd name="connsiteX364" fmla="*/ 2441203 w 4839107"/>
              <a:gd name="connsiteY364" fmla="*/ 267371 h 433131"/>
              <a:gd name="connsiteX365" fmla="*/ 2427266 w 4839107"/>
              <a:gd name="connsiteY365" fmla="*/ 222546 h 433131"/>
              <a:gd name="connsiteX366" fmla="*/ 2386540 w 4839107"/>
              <a:gd name="connsiteY366" fmla="*/ 206640 h 433131"/>
              <a:gd name="connsiteX367" fmla="*/ 2346353 w 4839107"/>
              <a:gd name="connsiteY367" fmla="*/ 222283 h 433131"/>
              <a:gd name="connsiteX368" fmla="*/ 2332416 w 4839107"/>
              <a:gd name="connsiteY368" fmla="*/ 267502 h 433131"/>
              <a:gd name="connsiteX369" fmla="*/ 2332416 w 4839107"/>
              <a:gd name="connsiteY369" fmla="*/ 426952 h 433131"/>
              <a:gd name="connsiteX370" fmla="*/ 2252179 w 4839107"/>
              <a:gd name="connsiteY370" fmla="*/ 426952 h 433131"/>
              <a:gd name="connsiteX371" fmla="*/ 2252179 w 4839107"/>
              <a:gd name="connsiteY371" fmla="*/ 267502 h 433131"/>
              <a:gd name="connsiteX372" fmla="*/ 2238243 w 4839107"/>
              <a:gd name="connsiteY372" fmla="*/ 222283 h 433131"/>
              <a:gd name="connsiteX373" fmla="*/ 2197516 w 4839107"/>
              <a:gd name="connsiteY373" fmla="*/ 206640 h 433131"/>
              <a:gd name="connsiteX374" fmla="*/ 2157059 w 4839107"/>
              <a:gd name="connsiteY374" fmla="*/ 222283 h 433131"/>
              <a:gd name="connsiteX375" fmla="*/ 2142717 w 4839107"/>
              <a:gd name="connsiteY375" fmla="*/ 267502 h 433131"/>
              <a:gd name="connsiteX376" fmla="*/ 2142717 w 4839107"/>
              <a:gd name="connsiteY376" fmla="*/ 426952 h 433131"/>
              <a:gd name="connsiteX377" fmla="*/ 2063021 w 4839107"/>
              <a:gd name="connsiteY377" fmla="*/ 426952 h 433131"/>
              <a:gd name="connsiteX378" fmla="*/ 2063021 w 4839107"/>
              <a:gd name="connsiteY378" fmla="*/ 261587 h 433131"/>
              <a:gd name="connsiteX379" fmla="*/ 2079394 w 4839107"/>
              <a:gd name="connsiteY379" fmla="*/ 195992 h 433131"/>
              <a:gd name="connsiteX380" fmla="*/ 2125533 w 4839107"/>
              <a:gd name="connsiteY380" fmla="*/ 151430 h 433131"/>
              <a:gd name="connsiteX381" fmla="*/ 2194810 w 4839107"/>
              <a:gd name="connsiteY381" fmla="*/ 135131 h 433131"/>
              <a:gd name="connsiteX382" fmla="*/ 3305677 w 4839107"/>
              <a:gd name="connsiteY382" fmla="*/ 7098 h 433131"/>
              <a:gd name="connsiteX383" fmla="*/ 3338152 w 4839107"/>
              <a:gd name="connsiteY383" fmla="*/ 20111 h 433131"/>
              <a:gd name="connsiteX384" fmla="*/ 3350599 w 4839107"/>
              <a:gd name="connsiteY384" fmla="*/ 51397 h 433131"/>
              <a:gd name="connsiteX385" fmla="*/ 3338152 w 4839107"/>
              <a:gd name="connsiteY385" fmla="*/ 82945 h 433131"/>
              <a:gd name="connsiteX386" fmla="*/ 3305677 w 4839107"/>
              <a:gd name="connsiteY386" fmla="*/ 95695 h 433131"/>
              <a:gd name="connsiteX387" fmla="*/ 3273475 w 4839107"/>
              <a:gd name="connsiteY387" fmla="*/ 82945 h 433131"/>
              <a:gd name="connsiteX388" fmla="*/ 3260756 w 4839107"/>
              <a:gd name="connsiteY388" fmla="*/ 51397 h 433131"/>
              <a:gd name="connsiteX389" fmla="*/ 3273475 w 4839107"/>
              <a:gd name="connsiteY389" fmla="*/ 20111 h 433131"/>
              <a:gd name="connsiteX390" fmla="*/ 3305677 w 4839107"/>
              <a:gd name="connsiteY390" fmla="*/ 7098 h 433131"/>
              <a:gd name="connsiteX391" fmla="*/ 3121525 w 4839107"/>
              <a:gd name="connsiteY391" fmla="*/ 0 h 433131"/>
              <a:gd name="connsiteX392" fmla="*/ 3201221 w 4839107"/>
              <a:gd name="connsiteY392" fmla="*/ 0 h 433131"/>
              <a:gd name="connsiteX393" fmla="*/ 3201221 w 4839107"/>
              <a:gd name="connsiteY393" fmla="*/ 426953 h 433131"/>
              <a:gd name="connsiteX394" fmla="*/ 3122201 w 4839107"/>
              <a:gd name="connsiteY394" fmla="*/ 426953 h 433131"/>
              <a:gd name="connsiteX395" fmla="*/ 3122201 w 4839107"/>
              <a:gd name="connsiteY395" fmla="*/ 400795 h 433131"/>
              <a:gd name="connsiteX396" fmla="*/ 3095411 w 4839107"/>
              <a:gd name="connsiteY396" fmla="*/ 419854 h 433131"/>
              <a:gd name="connsiteX397" fmla="*/ 3038311 w 4839107"/>
              <a:gd name="connsiteY397" fmla="*/ 432868 h 433131"/>
              <a:gd name="connsiteX398" fmla="*/ 2965381 w 4839107"/>
              <a:gd name="connsiteY398" fmla="*/ 413414 h 433131"/>
              <a:gd name="connsiteX399" fmla="*/ 2914641 w 4839107"/>
              <a:gd name="connsiteY399" fmla="*/ 360308 h 433131"/>
              <a:gd name="connsiteX400" fmla="*/ 2896104 w 4839107"/>
              <a:gd name="connsiteY400" fmla="*/ 284724 h 433131"/>
              <a:gd name="connsiteX401" fmla="*/ 2914641 w 4839107"/>
              <a:gd name="connsiteY401" fmla="*/ 208482 h 433131"/>
              <a:gd name="connsiteX402" fmla="*/ 2965110 w 4839107"/>
              <a:gd name="connsiteY402" fmla="*/ 155376 h 433131"/>
              <a:gd name="connsiteX403" fmla="*/ 3038311 w 4839107"/>
              <a:gd name="connsiteY403" fmla="*/ 135921 h 433131"/>
              <a:gd name="connsiteX404" fmla="*/ 3095140 w 4839107"/>
              <a:gd name="connsiteY404" fmla="*/ 148277 h 433131"/>
              <a:gd name="connsiteX405" fmla="*/ 3121525 w 4839107"/>
              <a:gd name="connsiteY405" fmla="*/ 166680 h 43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4839107" h="433131">
                <a:moveTo>
                  <a:pt x="4185441" y="207954"/>
                </a:moveTo>
                <a:cubicBezTo>
                  <a:pt x="4170827" y="207954"/>
                  <a:pt x="4157838" y="211241"/>
                  <a:pt x="4146472" y="217681"/>
                </a:cubicBezTo>
                <a:cubicBezTo>
                  <a:pt x="4135107" y="224123"/>
                  <a:pt x="4126176" y="233062"/>
                  <a:pt x="4119682" y="244499"/>
                </a:cubicBezTo>
                <a:cubicBezTo>
                  <a:pt x="4113188" y="255934"/>
                  <a:pt x="4109940" y="269080"/>
                  <a:pt x="4109940" y="284065"/>
                </a:cubicBezTo>
                <a:cubicBezTo>
                  <a:pt x="4109940" y="299050"/>
                  <a:pt x="4113188" y="312326"/>
                  <a:pt x="4119682" y="323894"/>
                </a:cubicBezTo>
                <a:cubicBezTo>
                  <a:pt x="4126176" y="335594"/>
                  <a:pt x="4135107" y="344664"/>
                  <a:pt x="4146472" y="351104"/>
                </a:cubicBezTo>
                <a:cubicBezTo>
                  <a:pt x="4157838" y="357545"/>
                  <a:pt x="4170422" y="360832"/>
                  <a:pt x="4185441" y="360832"/>
                </a:cubicBezTo>
                <a:cubicBezTo>
                  <a:pt x="4200460" y="360832"/>
                  <a:pt x="4213720" y="357545"/>
                  <a:pt x="4225222" y="351104"/>
                </a:cubicBezTo>
                <a:cubicBezTo>
                  <a:pt x="4236858" y="344532"/>
                  <a:pt x="4245788" y="335462"/>
                  <a:pt x="4252012" y="323894"/>
                </a:cubicBezTo>
                <a:cubicBezTo>
                  <a:pt x="4258371" y="312326"/>
                  <a:pt x="4261483" y="299050"/>
                  <a:pt x="4261483" y="284065"/>
                </a:cubicBezTo>
                <a:cubicBezTo>
                  <a:pt x="4261483" y="269080"/>
                  <a:pt x="4258236" y="255934"/>
                  <a:pt x="4251742" y="244499"/>
                </a:cubicBezTo>
                <a:cubicBezTo>
                  <a:pt x="4245246" y="233193"/>
                  <a:pt x="4236316" y="224123"/>
                  <a:pt x="4224950" y="217681"/>
                </a:cubicBezTo>
                <a:cubicBezTo>
                  <a:pt x="4213584" y="211241"/>
                  <a:pt x="4200054" y="207954"/>
                  <a:pt x="4185441" y="207954"/>
                </a:cubicBezTo>
                <a:close/>
                <a:moveTo>
                  <a:pt x="3547741" y="207298"/>
                </a:moveTo>
                <a:cubicBezTo>
                  <a:pt x="3533263" y="207298"/>
                  <a:pt x="3520273" y="210585"/>
                  <a:pt x="3509178" y="217025"/>
                </a:cubicBezTo>
                <a:cubicBezTo>
                  <a:pt x="3498083" y="223599"/>
                  <a:pt x="3489288" y="232669"/>
                  <a:pt x="3483064" y="244237"/>
                </a:cubicBezTo>
                <a:cubicBezTo>
                  <a:pt x="3476705" y="255804"/>
                  <a:pt x="3473593" y="268686"/>
                  <a:pt x="3473593" y="284066"/>
                </a:cubicBezTo>
                <a:cubicBezTo>
                  <a:pt x="3473593" y="299445"/>
                  <a:pt x="3476840" y="312985"/>
                  <a:pt x="3483064" y="324553"/>
                </a:cubicBezTo>
                <a:cubicBezTo>
                  <a:pt x="3489288" y="336252"/>
                  <a:pt x="3498083" y="345322"/>
                  <a:pt x="3509178" y="351763"/>
                </a:cubicBezTo>
                <a:cubicBezTo>
                  <a:pt x="3520273" y="358204"/>
                  <a:pt x="3533128" y="361491"/>
                  <a:pt x="3547741" y="361491"/>
                </a:cubicBezTo>
                <a:cubicBezTo>
                  <a:pt x="3570067" y="361491"/>
                  <a:pt x="3588061" y="354261"/>
                  <a:pt x="3601863" y="339932"/>
                </a:cubicBezTo>
                <a:cubicBezTo>
                  <a:pt x="3615664" y="325472"/>
                  <a:pt x="3622565" y="306938"/>
                  <a:pt x="3622565" y="284066"/>
                </a:cubicBezTo>
                <a:cubicBezTo>
                  <a:pt x="3622565" y="269080"/>
                  <a:pt x="3619318" y="255804"/>
                  <a:pt x="3613094" y="244237"/>
                </a:cubicBezTo>
                <a:cubicBezTo>
                  <a:pt x="3606869" y="232537"/>
                  <a:pt x="3598075" y="223467"/>
                  <a:pt x="3586980" y="217025"/>
                </a:cubicBezTo>
                <a:cubicBezTo>
                  <a:pt x="3575749" y="210585"/>
                  <a:pt x="3562219" y="207298"/>
                  <a:pt x="3547741" y="207298"/>
                </a:cubicBezTo>
                <a:close/>
                <a:moveTo>
                  <a:pt x="3052248" y="207298"/>
                </a:moveTo>
                <a:cubicBezTo>
                  <a:pt x="3037229" y="207298"/>
                  <a:pt x="3024104" y="210585"/>
                  <a:pt x="3013009" y="217289"/>
                </a:cubicBezTo>
                <a:cubicBezTo>
                  <a:pt x="3001914" y="223993"/>
                  <a:pt x="2993119" y="233063"/>
                  <a:pt x="2986895" y="244499"/>
                </a:cubicBezTo>
                <a:cubicBezTo>
                  <a:pt x="2980535" y="255935"/>
                  <a:pt x="2977424" y="268686"/>
                  <a:pt x="2977424" y="284066"/>
                </a:cubicBezTo>
                <a:cubicBezTo>
                  <a:pt x="2977424" y="299445"/>
                  <a:pt x="2980670" y="312985"/>
                  <a:pt x="2986895" y="324553"/>
                </a:cubicBezTo>
                <a:cubicBezTo>
                  <a:pt x="2993119" y="336252"/>
                  <a:pt x="3001914" y="345322"/>
                  <a:pt x="3013280" y="351763"/>
                </a:cubicBezTo>
                <a:cubicBezTo>
                  <a:pt x="3024645" y="358204"/>
                  <a:pt x="3037364" y="361491"/>
                  <a:pt x="3051572" y="361491"/>
                </a:cubicBezTo>
                <a:cubicBezTo>
                  <a:pt x="3066591" y="361491"/>
                  <a:pt x="3079716" y="358204"/>
                  <a:pt x="3090811" y="351763"/>
                </a:cubicBezTo>
                <a:cubicBezTo>
                  <a:pt x="3101906" y="345191"/>
                  <a:pt x="3110700" y="336121"/>
                  <a:pt x="3116925" y="324553"/>
                </a:cubicBezTo>
                <a:cubicBezTo>
                  <a:pt x="3123284" y="312853"/>
                  <a:pt x="3126396" y="299051"/>
                  <a:pt x="3126396" y="284066"/>
                </a:cubicBezTo>
                <a:cubicBezTo>
                  <a:pt x="3126396" y="269080"/>
                  <a:pt x="3123149" y="255804"/>
                  <a:pt x="3116925" y="244237"/>
                </a:cubicBezTo>
                <a:cubicBezTo>
                  <a:pt x="3110700" y="232537"/>
                  <a:pt x="3101906" y="223467"/>
                  <a:pt x="3090811" y="217025"/>
                </a:cubicBezTo>
                <a:cubicBezTo>
                  <a:pt x="3079716" y="210585"/>
                  <a:pt x="3067267" y="207298"/>
                  <a:pt x="3052248" y="207298"/>
                </a:cubicBezTo>
                <a:close/>
                <a:moveTo>
                  <a:pt x="2712899" y="199541"/>
                </a:moveTo>
                <a:cubicBezTo>
                  <a:pt x="2697069" y="199541"/>
                  <a:pt x="2683267" y="203091"/>
                  <a:pt x="2671496" y="209926"/>
                </a:cubicBezTo>
                <a:cubicBezTo>
                  <a:pt x="2659723" y="216762"/>
                  <a:pt x="2650659" y="226490"/>
                  <a:pt x="2644434" y="238846"/>
                </a:cubicBezTo>
                <a:cubicBezTo>
                  <a:pt x="2642134" y="243447"/>
                  <a:pt x="2640375" y="248573"/>
                  <a:pt x="2638886" y="253830"/>
                </a:cubicBezTo>
                <a:lnTo>
                  <a:pt x="2780822" y="253436"/>
                </a:lnTo>
                <a:cubicBezTo>
                  <a:pt x="2779335" y="246733"/>
                  <a:pt x="2777171" y="240555"/>
                  <a:pt x="2774599" y="235033"/>
                </a:cubicBezTo>
                <a:cubicBezTo>
                  <a:pt x="2769186" y="223598"/>
                  <a:pt x="2761204" y="214789"/>
                  <a:pt x="2750920" y="208744"/>
                </a:cubicBezTo>
                <a:cubicBezTo>
                  <a:pt x="2740502" y="202566"/>
                  <a:pt x="2727918" y="199541"/>
                  <a:pt x="2712899" y="199541"/>
                </a:cubicBezTo>
                <a:close/>
                <a:moveTo>
                  <a:pt x="1907284" y="182060"/>
                </a:moveTo>
                <a:cubicBezTo>
                  <a:pt x="1886311" y="182060"/>
                  <a:pt x="1867638" y="186529"/>
                  <a:pt x="1851403" y="195599"/>
                </a:cubicBezTo>
                <a:cubicBezTo>
                  <a:pt x="1835165" y="204669"/>
                  <a:pt x="1822446" y="217158"/>
                  <a:pt x="1813381" y="233063"/>
                </a:cubicBezTo>
                <a:cubicBezTo>
                  <a:pt x="1804315" y="248969"/>
                  <a:pt x="1799715" y="266976"/>
                  <a:pt x="1799715" y="287089"/>
                </a:cubicBezTo>
                <a:lnTo>
                  <a:pt x="1799580" y="287220"/>
                </a:lnTo>
                <a:cubicBezTo>
                  <a:pt x="1799580" y="308121"/>
                  <a:pt x="1804180" y="326524"/>
                  <a:pt x="1813245" y="342430"/>
                </a:cubicBezTo>
                <a:cubicBezTo>
                  <a:pt x="1815140" y="345716"/>
                  <a:pt x="1817304" y="348740"/>
                  <a:pt x="1819469" y="351763"/>
                </a:cubicBezTo>
                <a:lnTo>
                  <a:pt x="1971284" y="203750"/>
                </a:lnTo>
                <a:cubicBezTo>
                  <a:pt x="1966142" y="199280"/>
                  <a:pt x="1960459" y="195336"/>
                  <a:pt x="1954100" y="192050"/>
                </a:cubicBezTo>
                <a:cubicBezTo>
                  <a:pt x="1941111" y="185477"/>
                  <a:pt x="1925549" y="182060"/>
                  <a:pt x="1907284" y="182060"/>
                </a:cubicBezTo>
                <a:close/>
                <a:moveTo>
                  <a:pt x="970419" y="181928"/>
                </a:moveTo>
                <a:cubicBezTo>
                  <a:pt x="949718" y="181928"/>
                  <a:pt x="931723" y="186266"/>
                  <a:pt x="916297" y="194942"/>
                </a:cubicBezTo>
                <a:cubicBezTo>
                  <a:pt x="900872" y="203617"/>
                  <a:pt x="888831" y="215712"/>
                  <a:pt x="880171" y="231223"/>
                </a:cubicBezTo>
                <a:cubicBezTo>
                  <a:pt x="874082" y="242133"/>
                  <a:pt x="870294" y="254489"/>
                  <a:pt x="868399" y="268161"/>
                </a:cubicBezTo>
                <a:lnTo>
                  <a:pt x="1063646" y="268161"/>
                </a:lnTo>
                <a:cubicBezTo>
                  <a:pt x="1062564" y="253174"/>
                  <a:pt x="1059181" y="239899"/>
                  <a:pt x="1053363" y="228331"/>
                </a:cubicBezTo>
                <a:cubicBezTo>
                  <a:pt x="1045921" y="213476"/>
                  <a:pt x="1035096" y="202041"/>
                  <a:pt x="1021161" y="194022"/>
                </a:cubicBezTo>
                <a:cubicBezTo>
                  <a:pt x="1007223" y="186003"/>
                  <a:pt x="991121" y="181928"/>
                  <a:pt x="970419" y="181928"/>
                </a:cubicBezTo>
                <a:close/>
                <a:moveTo>
                  <a:pt x="145996" y="181928"/>
                </a:moveTo>
                <a:cubicBezTo>
                  <a:pt x="125294" y="181928"/>
                  <a:pt x="107299" y="186266"/>
                  <a:pt x="91873" y="194942"/>
                </a:cubicBezTo>
                <a:cubicBezTo>
                  <a:pt x="76448" y="203617"/>
                  <a:pt x="64407" y="215712"/>
                  <a:pt x="55747" y="231223"/>
                </a:cubicBezTo>
                <a:cubicBezTo>
                  <a:pt x="49658" y="242133"/>
                  <a:pt x="45870" y="254489"/>
                  <a:pt x="43975" y="268161"/>
                </a:cubicBezTo>
                <a:lnTo>
                  <a:pt x="239222" y="268161"/>
                </a:lnTo>
                <a:cubicBezTo>
                  <a:pt x="238140" y="253174"/>
                  <a:pt x="234757" y="239899"/>
                  <a:pt x="228939" y="228331"/>
                </a:cubicBezTo>
                <a:cubicBezTo>
                  <a:pt x="221497" y="213476"/>
                  <a:pt x="210672" y="202041"/>
                  <a:pt x="196737" y="194022"/>
                </a:cubicBezTo>
                <a:cubicBezTo>
                  <a:pt x="182799" y="186003"/>
                  <a:pt x="166697" y="181928"/>
                  <a:pt x="145996" y="181928"/>
                </a:cubicBezTo>
                <a:close/>
                <a:moveTo>
                  <a:pt x="1906742" y="143545"/>
                </a:moveTo>
                <a:cubicBezTo>
                  <a:pt x="1932315" y="143545"/>
                  <a:pt x="1954911" y="148803"/>
                  <a:pt x="1974531" y="159187"/>
                </a:cubicBezTo>
                <a:lnTo>
                  <a:pt x="1974531" y="158925"/>
                </a:lnTo>
                <a:cubicBezTo>
                  <a:pt x="1994150" y="169441"/>
                  <a:pt x="2010252" y="184031"/>
                  <a:pt x="2022836" y="202960"/>
                </a:cubicBezTo>
                <a:lnTo>
                  <a:pt x="1845448" y="375819"/>
                </a:lnTo>
                <a:cubicBezTo>
                  <a:pt x="1847477" y="377265"/>
                  <a:pt x="1849507" y="378711"/>
                  <a:pt x="1851673" y="379894"/>
                </a:cubicBezTo>
                <a:cubicBezTo>
                  <a:pt x="1868181" y="389227"/>
                  <a:pt x="1886853" y="393827"/>
                  <a:pt x="1907960" y="393827"/>
                </a:cubicBezTo>
                <a:cubicBezTo>
                  <a:pt x="1926632" y="393827"/>
                  <a:pt x="1942870" y="390935"/>
                  <a:pt x="1956670" y="385283"/>
                </a:cubicBezTo>
                <a:cubicBezTo>
                  <a:pt x="1970471" y="379631"/>
                  <a:pt x="1982649" y="371481"/>
                  <a:pt x="1993204" y="360833"/>
                </a:cubicBezTo>
                <a:lnTo>
                  <a:pt x="2021212" y="388043"/>
                </a:lnTo>
                <a:cubicBezTo>
                  <a:pt x="2007004" y="402635"/>
                  <a:pt x="1990497" y="413808"/>
                  <a:pt x="1971689" y="421433"/>
                </a:cubicBezTo>
                <a:cubicBezTo>
                  <a:pt x="1952747" y="429187"/>
                  <a:pt x="1931639" y="433000"/>
                  <a:pt x="1908095" y="433000"/>
                </a:cubicBezTo>
                <a:cubicBezTo>
                  <a:pt x="1879276" y="433000"/>
                  <a:pt x="1853567" y="426559"/>
                  <a:pt x="1830836" y="413545"/>
                </a:cubicBezTo>
                <a:cubicBezTo>
                  <a:pt x="1808103" y="400532"/>
                  <a:pt x="1790108" y="383049"/>
                  <a:pt x="1776984" y="360964"/>
                </a:cubicBezTo>
                <a:cubicBezTo>
                  <a:pt x="1763859" y="338880"/>
                  <a:pt x="1757228" y="313905"/>
                  <a:pt x="1757228" y="287089"/>
                </a:cubicBezTo>
                <a:cubicBezTo>
                  <a:pt x="1757228" y="260273"/>
                  <a:pt x="1763859" y="236086"/>
                  <a:pt x="1776984" y="214397"/>
                </a:cubicBezTo>
                <a:cubicBezTo>
                  <a:pt x="1790108" y="192707"/>
                  <a:pt x="1807968" y="175487"/>
                  <a:pt x="1830429" y="162736"/>
                </a:cubicBezTo>
                <a:cubicBezTo>
                  <a:pt x="1852890" y="149986"/>
                  <a:pt x="1878328" y="143545"/>
                  <a:pt x="1906742" y="143545"/>
                </a:cubicBezTo>
                <a:close/>
                <a:moveTo>
                  <a:pt x="1619216" y="143545"/>
                </a:moveTo>
                <a:cubicBezTo>
                  <a:pt x="1640729" y="143545"/>
                  <a:pt x="1660755" y="147488"/>
                  <a:pt x="1679427" y="155376"/>
                </a:cubicBezTo>
                <a:cubicBezTo>
                  <a:pt x="1697964" y="163263"/>
                  <a:pt x="1713795" y="174304"/>
                  <a:pt x="1726785" y="188500"/>
                </a:cubicBezTo>
                <a:lnTo>
                  <a:pt x="1698777" y="216237"/>
                </a:lnTo>
                <a:cubicBezTo>
                  <a:pt x="1689033" y="205721"/>
                  <a:pt x="1677262" y="197439"/>
                  <a:pt x="1663461" y="191786"/>
                </a:cubicBezTo>
                <a:cubicBezTo>
                  <a:pt x="1649659" y="186135"/>
                  <a:pt x="1634911" y="183243"/>
                  <a:pt x="1619081" y="183243"/>
                </a:cubicBezTo>
                <a:cubicBezTo>
                  <a:pt x="1598784" y="183243"/>
                  <a:pt x="1580788" y="187712"/>
                  <a:pt x="1564958" y="196782"/>
                </a:cubicBezTo>
                <a:cubicBezTo>
                  <a:pt x="1549126" y="205852"/>
                  <a:pt x="1536814" y="218209"/>
                  <a:pt x="1527884" y="233719"/>
                </a:cubicBezTo>
                <a:cubicBezTo>
                  <a:pt x="1518953" y="249231"/>
                  <a:pt x="1514489" y="267634"/>
                  <a:pt x="1514489" y="287747"/>
                </a:cubicBezTo>
                <a:cubicBezTo>
                  <a:pt x="1514489" y="307859"/>
                  <a:pt x="1518953" y="325867"/>
                  <a:pt x="1527884" y="341772"/>
                </a:cubicBezTo>
                <a:cubicBezTo>
                  <a:pt x="1536814" y="357678"/>
                  <a:pt x="1549126" y="370166"/>
                  <a:pt x="1564958" y="379236"/>
                </a:cubicBezTo>
                <a:cubicBezTo>
                  <a:pt x="1580788" y="388306"/>
                  <a:pt x="1598784" y="392775"/>
                  <a:pt x="1619081" y="392775"/>
                </a:cubicBezTo>
                <a:cubicBezTo>
                  <a:pt x="1635316" y="392775"/>
                  <a:pt x="1650337" y="389883"/>
                  <a:pt x="1664137" y="384232"/>
                </a:cubicBezTo>
                <a:cubicBezTo>
                  <a:pt x="1677938" y="378579"/>
                  <a:pt x="1689711" y="370430"/>
                  <a:pt x="1699453" y="359781"/>
                </a:cubicBezTo>
                <a:lnTo>
                  <a:pt x="1728002" y="387518"/>
                </a:lnTo>
                <a:cubicBezTo>
                  <a:pt x="1714607" y="402108"/>
                  <a:pt x="1698505" y="413282"/>
                  <a:pt x="1679697" y="421169"/>
                </a:cubicBezTo>
                <a:cubicBezTo>
                  <a:pt x="1660890" y="429057"/>
                  <a:pt x="1640729" y="433000"/>
                  <a:pt x="1619216" y="433000"/>
                </a:cubicBezTo>
                <a:cubicBezTo>
                  <a:pt x="1591343" y="433000"/>
                  <a:pt x="1566040" y="426559"/>
                  <a:pt x="1543579" y="413808"/>
                </a:cubicBezTo>
                <a:cubicBezTo>
                  <a:pt x="1521118" y="400926"/>
                  <a:pt x="1503258" y="383574"/>
                  <a:pt x="1490134" y="361491"/>
                </a:cubicBezTo>
                <a:cubicBezTo>
                  <a:pt x="1477009" y="339407"/>
                  <a:pt x="1470378" y="314693"/>
                  <a:pt x="1470378" y="287616"/>
                </a:cubicBezTo>
                <a:cubicBezTo>
                  <a:pt x="1470378" y="260537"/>
                  <a:pt x="1477009" y="235955"/>
                  <a:pt x="1490134" y="214133"/>
                </a:cubicBezTo>
                <a:cubicBezTo>
                  <a:pt x="1503258" y="192313"/>
                  <a:pt x="1521118" y="175092"/>
                  <a:pt x="1543579" y="162473"/>
                </a:cubicBezTo>
                <a:cubicBezTo>
                  <a:pt x="1566040" y="149854"/>
                  <a:pt x="1591207" y="143545"/>
                  <a:pt x="1619216" y="143545"/>
                </a:cubicBezTo>
                <a:close/>
                <a:moveTo>
                  <a:pt x="1303002" y="143545"/>
                </a:moveTo>
                <a:cubicBezTo>
                  <a:pt x="1324787" y="143545"/>
                  <a:pt x="1344271" y="148671"/>
                  <a:pt x="1361321" y="158925"/>
                </a:cubicBezTo>
                <a:lnTo>
                  <a:pt x="1361456" y="159056"/>
                </a:lnTo>
                <a:cubicBezTo>
                  <a:pt x="1378504" y="169309"/>
                  <a:pt x="1391764" y="183111"/>
                  <a:pt x="1401235" y="200462"/>
                </a:cubicBezTo>
                <a:cubicBezTo>
                  <a:pt x="1410842" y="217814"/>
                  <a:pt x="1415578" y="236611"/>
                  <a:pt x="1415578" y="257118"/>
                </a:cubicBezTo>
                <a:lnTo>
                  <a:pt x="1415578" y="427216"/>
                </a:lnTo>
                <a:lnTo>
                  <a:pt x="1372416" y="427216"/>
                </a:lnTo>
                <a:lnTo>
                  <a:pt x="1372416" y="264217"/>
                </a:lnTo>
                <a:cubicBezTo>
                  <a:pt x="1372416" y="239766"/>
                  <a:pt x="1364974" y="219917"/>
                  <a:pt x="1350225" y="204800"/>
                </a:cubicBezTo>
                <a:cubicBezTo>
                  <a:pt x="1335342" y="189684"/>
                  <a:pt x="1315857" y="182060"/>
                  <a:pt x="1291502" y="182060"/>
                </a:cubicBezTo>
                <a:cubicBezTo>
                  <a:pt x="1274859" y="182060"/>
                  <a:pt x="1260245" y="185608"/>
                  <a:pt x="1247663" y="192707"/>
                </a:cubicBezTo>
                <a:cubicBezTo>
                  <a:pt x="1235079" y="199806"/>
                  <a:pt x="1225202" y="209401"/>
                  <a:pt x="1217896" y="221626"/>
                </a:cubicBezTo>
                <a:cubicBezTo>
                  <a:pt x="1210589" y="233852"/>
                  <a:pt x="1206936" y="247785"/>
                  <a:pt x="1206936" y="263559"/>
                </a:cubicBezTo>
                <a:lnTo>
                  <a:pt x="1206936" y="427216"/>
                </a:lnTo>
                <a:lnTo>
                  <a:pt x="1164449" y="427216"/>
                </a:lnTo>
                <a:lnTo>
                  <a:pt x="1164449" y="149592"/>
                </a:lnTo>
                <a:lnTo>
                  <a:pt x="1206936" y="149592"/>
                </a:lnTo>
                <a:lnTo>
                  <a:pt x="1206936" y="190736"/>
                </a:lnTo>
                <a:cubicBezTo>
                  <a:pt x="1216542" y="177065"/>
                  <a:pt x="1228719" y="166022"/>
                  <a:pt x="1243739" y="157741"/>
                </a:cubicBezTo>
                <a:cubicBezTo>
                  <a:pt x="1260923" y="148277"/>
                  <a:pt x="1281219" y="143545"/>
                  <a:pt x="1303002" y="143545"/>
                </a:cubicBezTo>
                <a:close/>
                <a:moveTo>
                  <a:pt x="971638" y="143545"/>
                </a:moveTo>
                <a:cubicBezTo>
                  <a:pt x="997617" y="143545"/>
                  <a:pt x="1020618" y="149197"/>
                  <a:pt x="1040644" y="160633"/>
                </a:cubicBezTo>
                <a:lnTo>
                  <a:pt x="1040644" y="160502"/>
                </a:lnTo>
                <a:cubicBezTo>
                  <a:pt x="1060670" y="171939"/>
                  <a:pt x="1076500" y="187844"/>
                  <a:pt x="1088002" y="208088"/>
                </a:cubicBezTo>
                <a:cubicBezTo>
                  <a:pt x="1099503" y="228331"/>
                  <a:pt x="1105321" y="251597"/>
                  <a:pt x="1105321" y="278019"/>
                </a:cubicBezTo>
                <a:cubicBezTo>
                  <a:pt x="1105321" y="281174"/>
                  <a:pt x="1105186" y="284855"/>
                  <a:pt x="1104779" y="288929"/>
                </a:cubicBezTo>
                <a:cubicBezTo>
                  <a:pt x="1104373" y="293004"/>
                  <a:pt x="1103562" y="297868"/>
                  <a:pt x="1102344" y="303389"/>
                </a:cubicBezTo>
                <a:lnTo>
                  <a:pt x="868264" y="303389"/>
                </a:lnTo>
                <a:cubicBezTo>
                  <a:pt x="870158" y="317717"/>
                  <a:pt x="874217" y="330731"/>
                  <a:pt x="880847" y="342430"/>
                </a:cubicBezTo>
                <a:cubicBezTo>
                  <a:pt x="889912" y="358599"/>
                  <a:pt x="902767" y="371218"/>
                  <a:pt x="919139" y="380288"/>
                </a:cubicBezTo>
                <a:cubicBezTo>
                  <a:pt x="935511" y="389358"/>
                  <a:pt x="954454" y="393827"/>
                  <a:pt x="975967" y="393827"/>
                </a:cubicBezTo>
                <a:cubicBezTo>
                  <a:pt x="993423" y="393827"/>
                  <a:pt x="1009388" y="390673"/>
                  <a:pt x="1024001" y="384626"/>
                </a:cubicBezTo>
                <a:cubicBezTo>
                  <a:pt x="1038615" y="378579"/>
                  <a:pt x="1050928" y="369378"/>
                  <a:pt x="1061075" y="357153"/>
                </a:cubicBezTo>
                <a:lnTo>
                  <a:pt x="1088408" y="384363"/>
                </a:lnTo>
                <a:cubicBezTo>
                  <a:pt x="1075013" y="399743"/>
                  <a:pt x="1058505" y="411705"/>
                  <a:pt x="1038885" y="420117"/>
                </a:cubicBezTo>
                <a:cubicBezTo>
                  <a:pt x="1019131" y="428662"/>
                  <a:pt x="998022" y="432868"/>
                  <a:pt x="975291" y="432868"/>
                </a:cubicBezTo>
                <a:cubicBezTo>
                  <a:pt x="946471" y="432868"/>
                  <a:pt x="920763" y="426559"/>
                  <a:pt x="898032" y="413939"/>
                </a:cubicBezTo>
                <a:cubicBezTo>
                  <a:pt x="875299" y="401451"/>
                  <a:pt x="857304" y="384099"/>
                  <a:pt x="844179" y="362016"/>
                </a:cubicBezTo>
                <a:cubicBezTo>
                  <a:pt x="831055" y="339932"/>
                  <a:pt x="824424" y="314693"/>
                  <a:pt x="824424" y="287616"/>
                </a:cubicBezTo>
                <a:cubicBezTo>
                  <a:pt x="824424" y="260537"/>
                  <a:pt x="830920" y="235955"/>
                  <a:pt x="843908" y="214133"/>
                </a:cubicBezTo>
                <a:cubicBezTo>
                  <a:pt x="856897" y="192313"/>
                  <a:pt x="874488" y="175092"/>
                  <a:pt x="896813" y="162473"/>
                </a:cubicBezTo>
                <a:cubicBezTo>
                  <a:pt x="919139" y="149854"/>
                  <a:pt x="944035" y="143545"/>
                  <a:pt x="971638" y="143545"/>
                </a:cubicBezTo>
                <a:close/>
                <a:moveTo>
                  <a:pt x="147214" y="143545"/>
                </a:moveTo>
                <a:cubicBezTo>
                  <a:pt x="173193" y="143545"/>
                  <a:pt x="196194" y="149197"/>
                  <a:pt x="216220" y="160633"/>
                </a:cubicBezTo>
                <a:lnTo>
                  <a:pt x="216220" y="160502"/>
                </a:lnTo>
                <a:cubicBezTo>
                  <a:pt x="236246" y="171939"/>
                  <a:pt x="252076" y="187844"/>
                  <a:pt x="263577" y="208088"/>
                </a:cubicBezTo>
                <a:cubicBezTo>
                  <a:pt x="275079" y="228331"/>
                  <a:pt x="280897" y="251597"/>
                  <a:pt x="280897" y="278019"/>
                </a:cubicBezTo>
                <a:cubicBezTo>
                  <a:pt x="280897" y="281174"/>
                  <a:pt x="280762" y="284855"/>
                  <a:pt x="280355" y="288929"/>
                </a:cubicBezTo>
                <a:cubicBezTo>
                  <a:pt x="279949" y="293004"/>
                  <a:pt x="279138" y="297868"/>
                  <a:pt x="277920" y="303389"/>
                </a:cubicBezTo>
                <a:lnTo>
                  <a:pt x="43840" y="303389"/>
                </a:lnTo>
                <a:cubicBezTo>
                  <a:pt x="45734" y="317717"/>
                  <a:pt x="49793" y="330731"/>
                  <a:pt x="56423" y="342430"/>
                </a:cubicBezTo>
                <a:cubicBezTo>
                  <a:pt x="65488" y="358599"/>
                  <a:pt x="78343" y="371218"/>
                  <a:pt x="94715" y="380288"/>
                </a:cubicBezTo>
                <a:cubicBezTo>
                  <a:pt x="111087" y="389358"/>
                  <a:pt x="130030" y="393827"/>
                  <a:pt x="151543" y="393827"/>
                </a:cubicBezTo>
                <a:cubicBezTo>
                  <a:pt x="168998" y="393827"/>
                  <a:pt x="184964" y="390673"/>
                  <a:pt x="199577" y="384626"/>
                </a:cubicBezTo>
                <a:cubicBezTo>
                  <a:pt x="214191" y="378579"/>
                  <a:pt x="226504" y="369378"/>
                  <a:pt x="236651" y="357153"/>
                </a:cubicBezTo>
                <a:lnTo>
                  <a:pt x="263984" y="384363"/>
                </a:lnTo>
                <a:cubicBezTo>
                  <a:pt x="250589" y="399743"/>
                  <a:pt x="234081" y="411705"/>
                  <a:pt x="214461" y="420117"/>
                </a:cubicBezTo>
                <a:cubicBezTo>
                  <a:pt x="194707" y="428662"/>
                  <a:pt x="173598" y="432868"/>
                  <a:pt x="150867" y="432868"/>
                </a:cubicBezTo>
                <a:cubicBezTo>
                  <a:pt x="122047" y="432868"/>
                  <a:pt x="96339" y="426559"/>
                  <a:pt x="73608" y="413939"/>
                </a:cubicBezTo>
                <a:cubicBezTo>
                  <a:pt x="50875" y="401451"/>
                  <a:pt x="32880" y="384099"/>
                  <a:pt x="19755" y="362016"/>
                </a:cubicBezTo>
                <a:cubicBezTo>
                  <a:pt x="6631" y="339932"/>
                  <a:pt x="0" y="314693"/>
                  <a:pt x="0" y="287616"/>
                </a:cubicBezTo>
                <a:cubicBezTo>
                  <a:pt x="0" y="260537"/>
                  <a:pt x="6494" y="235955"/>
                  <a:pt x="19484" y="214133"/>
                </a:cubicBezTo>
                <a:cubicBezTo>
                  <a:pt x="32473" y="192313"/>
                  <a:pt x="50064" y="175092"/>
                  <a:pt x="72389" y="162473"/>
                </a:cubicBezTo>
                <a:cubicBezTo>
                  <a:pt x="94715" y="149854"/>
                  <a:pt x="119611" y="143545"/>
                  <a:pt x="147214" y="143545"/>
                </a:cubicBezTo>
                <a:close/>
                <a:moveTo>
                  <a:pt x="681810" y="143412"/>
                </a:moveTo>
                <a:cubicBezTo>
                  <a:pt x="703188" y="143412"/>
                  <a:pt x="722673" y="147093"/>
                  <a:pt x="740127" y="154586"/>
                </a:cubicBezTo>
                <a:cubicBezTo>
                  <a:pt x="757582" y="162079"/>
                  <a:pt x="771518" y="173120"/>
                  <a:pt x="782073" y="187712"/>
                </a:cubicBezTo>
                <a:lnTo>
                  <a:pt x="754740" y="214264"/>
                </a:lnTo>
                <a:cubicBezTo>
                  <a:pt x="746217" y="203748"/>
                  <a:pt x="735527" y="195467"/>
                  <a:pt x="722808" y="189814"/>
                </a:cubicBezTo>
                <a:cubicBezTo>
                  <a:pt x="709954" y="184162"/>
                  <a:pt x="695748" y="181271"/>
                  <a:pt x="679916" y="181271"/>
                </a:cubicBezTo>
                <a:cubicBezTo>
                  <a:pt x="661649" y="181271"/>
                  <a:pt x="647713" y="184820"/>
                  <a:pt x="638242" y="191654"/>
                </a:cubicBezTo>
                <a:lnTo>
                  <a:pt x="638242" y="191786"/>
                </a:lnTo>
                <a:cubicBezTo>
                  <a:pt x="628634" y="198622"/>
                  <a:pt x="623899" y="207955"/>
                  <a:pt x="623899" y="218602"/>
                </a:cubicBezTo>
                <a:cubicBezTo>
                  <a:pt x="623899" y="229249"/>
                  <a:pt x="627688" y="237663"/>
                  <a:pt x="635400" y="243709"/>
                </a:cubicBezTo>
                <a:cubicBezTo>
                  <a:pt x="643112" y="249756"/>
                  <a:pt x="652991" y="254751"/>
                  <a:pt x="664897" y="258432"/>
                </a:cubicBezTo>
                <a:cubicBezTo>
                  <a:pt x="676803" y="262112"/>
                  <a:pt x="689523" y="265925"/>
                  <a:pt x="702918" y="269605"/>
                </a:cubicBezTo>
                <a:cubicBezTo>
                  <a:pt x="716314" y="273285"/>
                  <a:pt x="729032" y="278281"/>
                  <a:pt x="741210" y="284328"/>
                </a:cubicBezTo>
                <a:cubicBezTo>
                  <a:pt x="753387" y="290506"/>
                  <a:pt x="763265" y="298788"/>
                  <a:pt x="770707" y="309173"/>
                </a:cubicBezTo>
                <a:cubicBezTo>
                  <a:pt x="778149" y="319556"/>
                  <a:pt x="781937" y="333622"/>
                  <a:pt x="781937" y="351367"/>
                </a:cubicBezTo>
                <a:cubicBezTo>
                  <a:pt x="781937" y="376212"/>
                  <a:pt x="772737" y="396061"/>
                  <a:pt x="754335" y="410784"/>
                </a:cubicBezTo>
                <a:cubicBezTo>
                  <a:pt x="735933" y="425638"/>
                  <a:pt x="710902" y="432999"/>
                  <a:pt x="679240" y="432999"/>
                </a:cubicBezTo>
                <a:cubicBezTo>
                  <a:pt x="663814" y="432999"/>
                  <a:pt x="649065" y="430895"/>
                  <a:pt x="634859" y="426821"/>
                </a:cubicBezTo>
                <a:cubicBezTo>
                  <a:pt x="620651" y="422614"/>
                  <a:pt x="607797" y="416830"/>
                  <a:pt x="596296" y="409338"/>
                </a:cubicBezTo>
                <a:cubicBezTo>
                  <a:pt x="584796" y="401845"/>
                  <a:pt x="574783" y="393038"/>
                  <a:pt x="566258" y="382784"/>
                </a:cubicBezTo>
                <a:lnTo>
                  <a:pt x="593591" y="355574"/>
                </a:lnTo>
                <a:cubicBezTo>
                  <a:pt x="604956" y="368982"/>
                  <a:pt x="617811" y="378973"/>
                  <a:pt x="632152" y="385413"/>
                </a:cubicBezTo>
                <a:cubicBezTo>
                  <a:pt x="646495" y="391854"/>
                  <a:pt x="662597" y="395140"/>
                  <a:pt x="680457" y="395140"/>
                </a:cubicBezTo>
                <a:cubicBezTo>
                  <a:pt x="699536" y="395140"/>
                  <a:pt x="714420" y="391592"/>
                  <a:pt x="725108" y="384494"/>
                </a:cubicBezTo>
                <a:cubicBezTo>
                  <a:pt x="735798" y="377395"/>
                  <a:pt x="741210" y="367536"/>
                  <a:pt x="741210" y="354917"/>
                </a:cubicBezTo>
                <a:cubicBezTo>
                  <a:pt x="741210" y="343086"/>
                  <a:pt x="737422" y="333885"/>
                  <a:pt x="729709" y="327180"/>
                </a:cubicBezTo>
                <a:cubicBezTo>
                  <a:pt x="721997" y="320477"/>
                  <a:pt x="712119" y="315218"/>
                  <a:pt x="700212" y="311275"/>
                </a:cubicBezTo>
                <a:cubicBezTo>
                  <a:pt x="688169" y="307331"/>
                  <a:pt x="675587" y="303520"/>
                  <a:pt x="662190" y="299707"/>
                </a:cubicBezTo>
                <a:cubicBezTo>
                  <a:pt x="648795" y="295896"/>
                  <a:pt x="636076" y="291164"/>
                  <a:pt x="623899" y="285511"/>
                </a:cubicBezTo>
                <a:cubicBezTo>
                  <a:pt x="611721" y="279858"/>
                  <a:pt x="601844" y="271840"/>
                  <a:pt x="594402" y="261587"/>
                </a:cubicBezTo>
                <a:cubicBezTo>
                  <a:pt x="586960" y="251334"/>
                  <a:pt x="583172" y="237925"/>
                  <a:pt x="583172" y="221363"/>
                </a:cubicBezTo>
                <a:cubicBezTo>
                  <a:pt x="583172" y="205719"/>
                  <a:pt x="587231" y="191917"/>
                  <a:pt x="595078" y="180350"/>
                </a:cubicBezTo>
                <a:cubicBezTo>
                  <a:pt x="603062" y="168651"/>
                  <a:pt x="614428" y="159581"/>
                  <a:pt x="629176" y="153140"/>
                </a:cubicBezTo>
                <a:cubicBezTo>
                  <a:pt x="644060" y="146698"/>
                  <a:pt x="661514" y="143412"/>
                  <a:pt x="681810" y="143412"/>
                </a:cubicBezTo>
                <a:close/>
                <a:moveTo>
                  <a:pt x="430005" y="143412"/>
                </a:moveTo>
                <a:cubicBezTo>
                  <a:pt x="451383" y="143412"/>
                  <a:pt x="470868" y="147093"/>
                  <a:pt x="488322" y="154586"/>
                </a:cubicBezTo>
                <a:cubicBezTo>
                  <a:pt x="505777" y="162079"/>
                  <a:pt x="519713" y="173120"/>
                  <a:pt x="530267" y="187712"/>
                </a:cubicBezTo>
                <a:lnTo>
                  <a:pt x="502935" y="214264"/>
                </a:lnTo>
                <a:cubicBezTo>
                  <a:pt x="494411" y="203748"/>
                  <a:pt x="483722" y="195467"/>
                  <a:pt x="471003" y="189814"/>
                </a:cubicBezTo>
                <a:cubicBezTo>
                  <a:pt x="458148" y="184162"/>
                  <a:pt x="443942" y="181271"/>
                  <a:pt x="428111" y="181271"/>
                </a:cubicBezTo>
                <a:cubicBezTo>
                  <a:pt x="409844" y="181271"/>
                  <a:pt x="395908" y="184820"/>
                  <a:pt x="386437" y="191654"/>
                </a:cubicBezTo>
                <a:lnTo>
                  <a:pt x="386437" y="191786"/>
                </a:lnTo>
                <a:cubicBezTo>
                  <a:pt x="376829" y="198622"/>
                  <a:pt x="372094" y="207955"/>
                  <a:pt x="372094" y="218602"/>
                </a:cubicBezTo>
                <a:cubicBezTo>
                  <a:pt x="372094" y="229249"/>
                  <a:pt x="375882" y="237663"/>
                  <a:pt x="383595" y="243709"/>
                </a:cubicBezTo>
                <a:cubicBezTo>
                  <a:pt x="391307" y="249756"/>
                  <a:pt x="401185" y="254751"/>
                  <a:pt x="413092" y="258432"/>
                </a:cubicBezTo>
                <a:cubicBezTo>
                  <a:pt x="424998" y="262112"/>
                  <a:pt x="437717" y="265925"/>
                  <a:pt x="451112" y="269605"/>
                </a:cubicBezTo>
                <a:cubicBezTo>
                  <a:pt x="464509" y="273285"/>
                  <a:pt x="477226" y="278281"/>
                  <a:pt x="489405" y="284328"/>
                </a:cubicBezTo>
                <a:cubicBezTo>
                  <a:pt x="501582" y="290506"/>
                  <a:pt x="511460" y="298788"/>
                  <a:pt x="518902" y="309173"/>
                </a:cubicBezTo>
                <a:cubicBezTo>
                  <a:pt x="526344" y="319556"/>
                  <a:pt x="530132" y="333622"/>
                  <a:pt x="530132" y="351367"/>
                </a:cubicBezTo>
                <a:cubicBezTo>
                  <a:pt x="530132" y="376212"/>
                  <a:pt x="520931" y="396061"/>
                  <a:pt x="502529" y="410784"/>
                </a:cubicBezTo>
                <a:cubicBezTo>
                  <a:pt x="484127" y="425638"/>
                  <a:pt x="459096" y="432999"/>
                  <a:pt x="427435" y="432999"/>
                </a:cubicBezTo>
                <a:cubicBezTo>
                  <a:pt x="412009" y="432999"/>
                  <a:pt x="397260" y="430895"/>
                  <a:pt x="383054" y="426821"/>
                </a:cubicBezTo>
                <a:cubicBezTo>
                  <a:pt x="368846" y="422614"/>
                  <a:pt x="355992" y="416830"/>
                  <a:pt x="344491" y="409338"/>
                </a:cubicBezTo>
                <a:cubicBezTo>
                  <a:pt x="332990" y="401845"/>
                  <a:pt x="322978" y="393038"/>
                  <a:pt x="314453" y="382784"/>
                </a:cubicBezTo>
                <a:lnTo>
                  <a:pt x="341785" y="355574"/>
                </a:lnTo>
                <a:cubicBezTo>
                  <a:pt x="353151" y="368982"/>
                  <a:pt x="366005" y="378973"/>
                  <a:pt x="380347" y="385413"/>
                </a:cubicBezTo>
                <a:cubicBezTo>
                  <a:pt x="394690" y="391854"/>
                  <a:pt x="410792" y="395140"/>
                  <a:pt x="428651" y="395140"/>
                </a:cubicBezTo>
                <a:cubicBezTo>
                  <a:pt x="447731" y="395140"/>
                  <a:pt x="462614" y="391592"/>
                  <a:pt x="473303" y="384494"/>
                </a:cubicBezTo>
                <a:cubicBezTo>
                  <a:pt x="483992" y="377395"/>
                  <a:pt x="489405" y="367536"/>
                  <a:pt x="489405" y="354917"/>
                </a:cubicBezTo>
                <a:cubicBezTo>
                  <a:pt x="489405" y="343086"/>
                  <a:pt x="485616" y="333885"/>
                  <a:pt x="477904" y="327180"/>
                </a:cubicBezTo>
                <a:cubicBezTo>
                  <a:pt x="470192" y="320477"/>
                  <a:pt x="460313" y="315218"/>
                  <a:pt x="448407" y="311275"/>
                </a:cubicBezTo>
                <a:cubicBezTo>
                  <a:pt x="436364" y="307331"/>
                  <a:pt x="423781" y="303520"/>
                  <a:pt x="410385" y="299707"/>
                </a:cubicBezTo>
                <a:cubicBezTo>
                  <a:pt x="396990" y="295896"/>
                  <a:pt x="384271" y="291164"/>
                  <a:pt x="372094" y="285511"/>
                </a:cubicBezTo>
                <a:cubicBezTo>
                  <a:pt x="359916" y="279858"/>
                  <a:pt x="350038" y="271840"/>
                  <a:pt x="342597" y="261587"/>
                </a:cubicBezTo>
                <a:cubicBezTo>
                  <a:pt x="335155" y="251334"/>
                  <a:pt x="331366" y="237925"/>
                  <a:pt x="331366" y="221363"/>
                </a:cubicBezTo>
                <a:cubicBezTo>
                  <a:pt x="331366" y="205719"/>
                  <a:pt x="335425" y="191917"/>
                  <a:pt x="343273" y="180350"/>
                </a:cubicBezTo>
                <a:cubicBezTo>
                  <a:pt x="351257" y="168651"/>
                  <a:pt x="362622" y="159581"/>
                  <a:pt x="377371" y="153140"/>
                </a:cubicBezTo>
                <a:cubicBezTo>
                  <a:pt x="392255" y="146698"/>
                  <a:pt x="409709" y="143412"/>
                  <a:pt x="430005" y="143412"/>
                </a:cubicBezTo>
                <a:close/>
                <a:moveTo>
                  <a:pt x="3265626" y="141704"/>
                </a:moveTo>
                <a:lnTo>
                  <a:pt x="3345862" y="141704"/>
                </a:lnTo>
                <a:lnTo>
                  <a:pt x="3345862" y="426953"/>
                </a:lnTo>
                <a:lnTo>
                  <a:pt x="3265626" y="426953"/>
                </a:lnTo>
                <a:close/>
                <a:moveTo>
                  <a:pt x="3533128" y="135921"/>
                </a:moveTo>
                <a:cubicBezTo>
                  <a:pt x="3554235" y="135921"/>
                  <a:pt x="3573042" y="139995"/>
                  <a:pt x="3589685" y="148277"/>
                </a:cubicBezTo>
                <a:cubicBezTo>
                  <a:pt x="3600645" y="153666"/>
                  <a:pt x="3610117" y="160765"/>
                  <a:pt x="3618234" y="169178"/>
                </a:cubicBezTo>
                <a:lnTo>
                  <a:pt x="3618234" y="141704"/>
                </a:lnTo>
                <a:lnTo>
                  <a:pt x="3697254" y="141704"/>
                </a:lnTo>
                <a:lnTo>
                  <a:pt x="3697254" y="426953"/>
                </a:lnTo>
                <a:lnTo>
                  <a:pt x="3618234" y="426953"/>
                </a:lnTo>
                <a:lnTo>
                  <a:pt x="3618234" y="399086"/>
                </a:lnTo>
                <a:cubicBezTo>
                  <a:pt x="3610117" y="407367"/>
                  <a:pt x="3600780" y="414466"/>
                  <a:pt x="3589685" y="420117"/>
                </a:cubicBezTo>
                <a:cubicBezTo>
                  <a:pt x="3573042" y="428662"/>
                  <a:pt x="3554235" y="432868"/>
                  <a:pt x="3533128" y="432868"/>
                </a:cubicBezTo>
                <a:cubicBezTo>
                  <a:pt x="3506336" y="432868"/>
                  <a:pt x="3482253" y="426428"/>
                  <a:pt x="3460738" y="413414"/>
                </a:cubicBezTo>
                <a:cubicBezTo>
                  <a:pt x="3439224" y="400532"/>
                  <a:pt x="3422446" y="382786"/>
                  <a:pt x="3410269" y="360308"/>
                </a:cubicBezTo>
                <a:cubicBezTo>
                  <a:pt x="3398091" y="337830"/>
                  <a:pt x="3392002" y="313116"/>
                  <a:pt x="3392002" y="284724"/>
                </a:cubicBezTo>
                <a:cubicBezTo>
                  <a:pt x="3392002" y="256330"/>
                  <a:pt x="3398091" y="230960"/>
                  <a:pt x="3410269" y="208482"/>
                </a:cubicBezTo>
                <a:cubicBezTo>
                  <a:pt x="3422446" y="186135"/>
                  <a:pt x="3439224" y="168389"/>
                  <a:pt x="3460738" y="155376"/>
                </a:cubicBezTo>
                <a:cubicBezTo>
                  <a:pt x="3482253" y="142362"/>
                  <a:pt x="3506336" y="135921"/>
                  <a:pt x="3533128" y="135921"/>
                </a:cubicBezTo>
                <a:close/>
                <a:moveTo>
                  <a:pt x="3900214" y="135394"/>
                </a:moveTo>
                <a:cubicBezTo>
                  <a:pt x="3923351" y="135394"/>
                  <a:pt x="3944595" y="139469"/>
                  <a:pt x="3964079" y="147750"/>
                </a:cubicBezTo>
                <a:cubicBezTo>
                  <a:pt x="3983564" y="156032"/>
                  <a:pt x="4000342" y="167863"/>
                  <a:pt x="4014548" y="183242"/>
                </a:cubicBezTo>
                <a:lnTo>
                  <a:pt x="3963538" y="233456"/>
                </a:lnTo>
                <a:cubicBezTo>
                  <a:pt x="3955961" y="225175"/>
                  <a:pt x="3946625" y="218866"/>
                  <a:pt x="3935935" y="214528"/>
                </a:cubicBezTo>
                <a:cubicBezTo>
                  <a:pt x="3925110" y="210321"/>
                  <a:pt x="3913339" y="208086"/>
                  <a:pt x="3900350" y="208086"/>
                </a:cubicBezTo>
                <a:cubicBezTo>
                  <a:pt x="3885736" y="208086"/>
                  <a:pt x="3872612" y="211372"/>
                  <a:pt x="3861111" y="217814"/>
                </a:cubicBezTo>
                <a:cubicBezTo>
                  <a:pt x="3849610" y="224255"/>
                  <a:pt x="3840409" y="233194"/>
                  <a:pt x="3833778" y="244366"/>
                </a:cubicBezTo>
                <a:cubicBezTo>
                  <a:pt x="3827149" y="255540"/>
                  <a:pt x="3823766" y="269211"/>
                  <a:pt x="3823766" y="284197"/>
                </a:cubicBezTo>
                <a:cubicBezTo>
                  <a:pt x="3823766" y="299182"/>
                  <a:pt x="3827149" y="312459"/>
                  <a:pt x="3833778" y="324026"/>
                </a:cubicBezTo>
                <a:cubicBezTo>
                  <a:pt x="3840409" y="335725"/>
                  <a:pt x="3849610" y="344795"/>
                  <a:pt x="3861111" y="351236"/>
                </a:cubicBezTo>
                <a:cubicBezTo>
                  <a:pt x="3872747" y="357678"/>
                  <a:pt x="3885736" y="360964"/>
                  <a:pt x="3900350" y="360964"/>
                </a:cubicBezTo>
                <a:cubicBezTo>
                  <a:pt x="3913745" y="360964"/>
                  <a:pt x="3925788" y="358597"/>
                  <a:pt x="3936476" y="354128"/>
                </a:cubicBezTo>
                <a:lnTo>
                  <a:pt x="3936611" y="354392"/>
                </a:lnTo>
                <a:cubicBezTo>
                  <a:pt x="3947301" y="349791"/>
                  <a:pt x="3956502" y="343218"/>
                  <a:pt x="3964214" y="334542"/>
                </a:cubicBezTo>
                <a:lnTo>
                  <a:pt x="4015901" y="384757"/>
                </a:lnTo>
                <a:cubicBezTo>
                  <a:pt x="4000882" y="400530"/>
                  <a:pt x="3983699" y="412493"/>
                  <a:pt x="3964214" y="420774"/>
                </a:cubicBezTo>
                <a:cubicBezTo>
                  <a:pt x="3944730" y="429055"/>
                  <a:pt x="3923486" y="433131"/>
                  <a:pt x="3900350" y="433131"/>
                </a:cubicBezTo>
                <a:cubicBezTo>
                  <a:pt x="3870312" y="433131"/>
                  <a:pt x="3843385" y="426690"/>
                  <a:pt x="3819435" y="413676"/>
                </a:cubicBezTo>
                <a:cubicBezTo>
                  <a:pt x="3795487" y="400793"/>
                  <a:pt x="3776678" y="383048"/>
                  <a:pt x="3762878" y="360570"/>
                </a:cubicBezTo>
                <a:cubicBezTo>
                  <a:pt x="3749077" y="338092"/>
                  <a:pt x="3742176" y="313378"/>
                  <a:pt x="3742176" y="284986"/>
                </a:cubicBezTo>
                <a:cubicBezTo>
                  <a:pt x="3742176" y="256591"/>
                  <a:pt x="3749077" y="231222"/>
                  <a:pt x="3762878" y="208744"/>
                </a:cubicBezTo>
                <a:cubicBezTo>
                  <a:pt x="3776678" y="186266"/>
                  <a:pt x="3795623" y="168388"/>
                  <a:pt x="3819707" y="155243"/>
                </a:cubicBezTo>
                <a:cubicBezTo>
                  <a:pt x="3843792" y="141966"/>
                  <a:pt x="3870582" y="135394"/>
                  <a:pt x="3900214" y="135394"/>
                </a:cubicBezTo>
                <a:close/>
                <a:moveTo>
                  <a:pt x="4512478" y="135263"/>
                </a:moveTo>
                <a:cubicBezTo>
                  <a:pt x="4538051" y="135263"/>
                  <a:pt x="4560240" y="140784"/>
                  <a:pt x="4579049" y="151826"/>
                </a:cubicBezTo>
                <a:cubicBezTo>
                  <a:pt x="4591226" y="158924"/>
                  <a:pt x="4601238" y="168126"/>
                  <a:pt x="4609763" y="179299"/>
                </a:cubicBezTo>
                <a:cubicBezTo>
                  <a:pt x="4618288" y="168257"/>
                  <a:pt x="4628300" y="158924"/>
                  <a:pt x="4640206" y="151826"/>
                </a:cubicBezTo>
                <a:cubicBezTo>
                  <a:pt x="4658878" y="140784"/>
                  <a:pt x="4680258" y="135263"/>
                  <a:pt x="4707048" y="135263"/>
                </a:cubicBezTo>
                <a:cubicBezTo>
                  <a:pt x="4733839" y="135263"/>
                  <a:pt x="4757111" y="140784"/>
                  <a:pt x="4776730" y="151563"/>
                </a:cubicBezTo>
                <a:cubicBezTo>
                  <a:pt x="4796350" y="162342"/>
                  <a:pt x="4811640" y="177196"/>
                  <a:pt x="4822600" y="196124"/>
                </a:cubicBezTo>
                <a:lnTo>
                  <a:pt x="4822735" y="195993"/>
                </a:lnTo>
                <a:cubicBezTo>
                  <a:pt x="4833695" y="214922"/>
                  <a:pt x="4839107" y="236744"/>
                  <a:pt x="4839107" y="261587"/>
                </a:cubicBezTo>
                <a:lnTo>
                  <a:pt x="4839107" y="426953"/>
                </a:lnTo>
                <a:lnTo>
                  <a:pt x="4758871" y="426953"/>
                </a:lnTo>
                <a:lnTo>
                  <a:pt x="4758871" y="267503"/>
                </a:lnTo>
                <a:cubicBezTo>
                  <a:pt x="4758871" y="248311"/>
                  <a:pt x="4754269" y="233325"/>
                  <a:pt x="4744935" y="222678"/>
                </a:cubicBezTo>
                <a:cubicBezTo>
                  <a:pt x="4735598" y="212030"/>
                  <a:pt x="4721661" y="206773"/>
                  <a:pt x="4704207" y="206773"/>
                </a:cubicBezTo>
                <a:cubicBezTo>
                  <a:pt x="4686752" y="206773"/>
                  <a:pt x="4673357" y="212030"/>
                  <a:pt x="4664020" y="222415"/>
                </a:cubicBezTo>
                <a:cubicBezTo>
                  <a:pt x="4654684" y="232931"/>
                  <a:pt x="4650085" y="247917"/>
                  <a:pt x="4650085" y="267634"/>
                </a:cubicBezTo>
                <a:lnTo>
                  <a:pt x="4650085" y="427084"/>
                </a:lnTo>
                <a:lnTo>
                  <a:pt x="4569848" y="427084"/>
                </a:lnTo>
                <a:lnTo>
                  <a:pt x="4569848" y="267634"/>
                </a:lnTo>
                <a:cubicBezTo>
                  <a:pt x="4569848" y="247917"/>
                  <a:pt x="4565247" y="232800"/>
                  <a:pt x="4555910" y="222415"/>
                </a:cubicBezTo>
                <a:cubicBezTo>
                  <a:pt x="4546574" y="212030"/>
                  <a:pt x="4532638" y="206773"/>
                  <a:pt x="4515183" y="206773"/>
                </a:cubicBezTo>
                <a:cubicBezTo>
                  <a:pt x="4497729" y="206773"/>
                  <a:pt x="4484199" y="212030"/>
                  <a:pt x="4474727" y="222415"/>
                </a:cubicBezTo>
                <a:cubicBezTo>
                  <a:pt x="4465119" y="232931"/>
                  <a:pt x="4460384" y="247917"/>
                  <a:pt x="4460384" y="267634"/>
                </a:cubicBezTo>
                <a:lnTo>
                  <a:pt x="4460384" y="427084"/>
                </a:lnTo>
                <a:lnTo>
                  <a:pt x="4380688" y="427084"/>
                </a:lnTo>
                <a:lnTo>
                  <a:pt x="4380688" y="261719"/>
                </a:lnTo>
                <a:cubicBezTo>
                  <a:pt x="4380688" y="236875"/>
                  <a:pt x="4386101" y="215054"/>
                  <a:pt x="4397061" y="196124"/>
                </a:cubicBezTo>
                <a:cubicBezTo>
                  <a:pt x="4407886" y="177196"/>
                  <a:pt x="4423310" y="162342"/>
                  <a:pt x="4443201" y="151563"/>
                </a:cubicBezTo>
                <a:cubicBezTo>
                  <a:pt x="4462955" y="140653"/>
                  <a:pt x="4486904" y="135263"/>
                  <a:pt x="4512478" y="135263"/>
                </a:cubicBezTo>
                <a:close/>
                <a:moveTo>
                  <a:pt x="4185441" y="135131"/>
                </a:moveTo>
                <a:cubicBezTo>
                  <a:pt x="4215343" y="135131"/>
                  <a:pt x="4242270" y="141835"/>
                  <a:pt x="4265948" y="154980"/>
                </a:cubicBezTo>
                <a:cubicBezTo>
                  <a:pt x="4289762" y="168124"/>
                  <a:pt x="4308434" y="185870"/>
                  <a:pt x="4322237" y="208086"/>
                </a:cubicBezTo>
                <a:cubicBezTo>
                  <a:pt x="4336037" y="230301"/>
                  <a:pt x="4342938" y="255540"/>
                  <a:pt x="4342938" y="283407"/>
                </a:cubicBezTo>
                <a:cubicBezTo>
                  <a:pt x="4342938" y="311275"/>
                  <a:pt x="4336037" y="336645"/>
                  <a:pt x="4322237" y="359255"/>
                </a:cubicBezTo>
                <a:cubicBezTo>
                  <a:pt x="4308434" y="381865"/>
                  <a:pt x="4289627" y="399873"/>
                  <a:pt x="4265948" y="413019"/>
                </a:cubicBezTo>
                <a:cubicBezTo>
                  <a:pt x="4242270" y="426294"/>
                  <a:pt x="4215614" y="432868"/>
                  <a:pt x="4185981" y="432868"/>
                </a:cubicBezTo>
                <a:cubicBezTo>
                  <a:pt x="4156351" y="432868"/>
                  <a:pt x="4129694" y="426163"/>
                  <a:pt x="4106017" y="413019"/>
                </a:cubicBezTo>
                <a:cubicBezTo>
                  <a:pt x="4082337" y="399873"/>
                  <a:pt x="4063395" y="381865"/>
                  <a:pt x="4049457" y="359255"/>
                </a:cubicBezTo>
                <a:cubicBezTo>
                  <a:pt x="4035522" y="336645"/>
                  <a:pt x="4028485" y="311407"/>
                  <a:pt x="4028485" y="283407"/>
                </a:cubicBezTo>
                <a:cubicBezTo>
                  <a:pt x="4028485" y="255409"/>
                  <a:pt x="4035386" y="230301"/>
                  <a:pt x="4049187" y="208086"/>
                </a:cubicBezTo>
                <a:cubicBezTo>
                  <a:pt x="4062988" y="185870"/>
                  <a:pt x="4081797" y="168124"/>
                  <a:pt x="4105745" y="154980"/>
                </a:cubicBezTo>
                <a:cubicBezTo>
                  <a:pt x="4129694" y="141703"/>
                  <a:pt x="4155538" y="135131"/>
                  <a:pt x="4185441" y="135131"/>
                </a:cubicBezTo>
                <a:close/>
                <a:moveTo>
                  <a:pt x="2712764" y="135131"/>
                </a:moveTo>
                <a:cubicBezTo>
                  <a:pt x="2741178" y="135131"/>
                  <a:pt x="2766211" y="141440"/>
                  <a:pt x="2787859" y="153797"/>
                </a:cubicBezTo>
                <a:lnTo>
                  <a:pt x="2787994" y="153665"/>
                </a:lnTo>
                <a:cubicBezTo>
                  <a:pt x="2809644" y="166021"/>
                  <a:pt x="2826692" y="182978"/>
                  <a:pt x="2839005" y="204406"/>
                </a:cubicBezTo>
                <a:cubicBezTo>
                  <a:pt x="2851317" y="225832"/>
                  <a:pt x="2857542" y="250150"/>
                  <a:pt x="2857542" y="277360"/>
                </a:cubicBezTo>
                <a:cubicBezTo>
                  <a:pt x="2857542" y="282488"/>
                  <a:pt x="2857135" y="287745"/>
                  <a:pt x="2856595" y="293004"/>
                </a:cubicBezTo>
                <a:cubicBezTo>
                  <a:pt x="2855919" y="298261"/>
                  <a:pt x="2854836" y="304308"/>
                  <a:pt x="2853212" y="311013"/>
                </a:cubicBezTo>
                <a:lnTo>
                  <a:pt x="2638751" y="311538"/>
                </a:lnTo>
                <a:cubicBezTo>
                  <a:pt x="2640375" y="317322"/>
                  <a:pt x="2642269" y="322842"/>
                  <a:pt x="2644976" y="327838"/>
                </a:cubicBezTo>
                <a:cubicBezTo>
                  <a:pt x="2651605" y="340721"/>
                  <a:pt x="2661212" y="350579"/>
                  <a:pt x="2673796" y="357415"/>
                </a:cubicBezTo>
                <a:cubicBezTo>
                  <a:pt x="2686244" y="364381"/>
                  <a:pt x="2700858" y="367800"/>
                  <a:pt x="2717500" y="367800"/>
                </a:cubicBezTo>
                <a:cubicBezTo>
                  <a:pt x="2732519" y="367800"/>
                  <a:pt x="2746050" y="365433"/>
                  <a:pt x="2758226" y="360437"/>
                </a:cubicBezTo>
                <a:cubicBezTo>
                  <a:pt x="2770405" y="355442"/>
                  <a:pt x="2780959" y="348081"/>
                  <a:pt x="2789888" y="338223"/>
                </a:cubicBezTo>
                <a:lnTo>
                  <a:pt x="2836704" y="383705"/>
                </a:lnTo>
                <a:cubicBezTo>
                  <a:pt x="2822498" y="399873"/>
                  <a:pt x="2805179" y="412098"/>
                  <a:pt x="2784748" y="420379"/>
                </a:cubicBezTo>
                <a:cubicBezTo>
                  <a:pt x="2764316" y="428661"/>
                  <a:pt x="2742126" y="432735"/>
                  <a:pt x="2718176" y="432735"/>
                </a:cubicBezTo>
                <a:cubicBezTo>
                  <a:pt x="2687326" y="432735"/>
                  <a:pt x="2659995" y="426294"/>
                  <a:pt x="2636045" y="413544"/>
                </a:cubicBezTo>
                <a:cubicBezTo>
                  <a:pt x="2612096" y="400793"/>
                  <a:pt x="2593153" y="383179"/>
                  <a:pt x="2579216" y="360701"/>
                </a:cubicBezTo>
                <a:cubicBezTo>
                  <a:pt x="2565280" y="338223"/>
                  <a:pt x="2558244" y="312196"/>
                  <a:pt x="2558244" y="283934"/>
                </a:cubicBezTo>
                <a:cubicBezTo>
                  <a:pt x="2558244" y="255671"/>
                  <a:pt x="2565145" y="230301"/>
                  <a:pt x="2578675" y="208086"/>
                </a:cubicBezTo>
                <a:cubicBezTo>
                  <a:pt x="2592205" y="185870"/>
                  <a:pt x="2610742" y="168124"/>
                  <a:pt x="2634286" y="154980"/>
                </a:cubicBezTo>
                <a:cubicBezTo>
                  <a:pt x="2657829" y="141703"/>
                  <a:pt x="2684350" y="135131"/>
                  <a:pt x="2712764" y="135131"/>
                </a:cubicBezTo>
                <a:close/>
                <a:moveTo>
                  <a:pt x="2194810" y="135131"/>
                </a:moveTo>
                <a:cubicBezTo>
                  <a:pt x="2220382" y="135131"/>
                  <a:pt x="2242573" y="140651"/>
                  <a:pt x="2261380" y="151694"/>
                </a:cubicBezTo>
                <a:cubicBezTo>
                  <a:pt x="2273558" y="158791"/>
                  <a:pt x="2283570" y="167994"/>
                  <a:pt x="2292095" y="179167"/>
                </a:cubicBezTo>
                <a:cubicBezTo>
                  <a:pt x="2300620" y="168124"/>
                  <a:pt x="2310632" y="158791"/>
                  <a:pt x="2322539" y="151694"/>
                </a:cubicBezTo>
                <a:cubicBezTo>
                  <a:pt x="2341211" y="140651"/>
                  <a:pt x="2362590" y="135131"/>
                  <a:pt x="2389381" y="135131"/>
                </a:cubicBezTo>
                <a:cubicBezTo>
                  <a:pt x="2416171" y="135131"/>
                  <a:pt x="2439444" y="140651"/>
                  <a:pt x="2459063" y="151430"/>
                </a:cubicBezTo>
                <a:lnTo>
                  <a:pt x="2459199" y="151300"/>
                </a:lnTo>
                <a:cubicBezTo>
                  <a:pt x="2478818" y="162079"/>
                  <a:pt x="2494108" y="176933"/>
                  <a:pt x="2505068" y="195861"/>
                </a:cubicBezTo>
                <a:cubicBezTo>
                  <a:pt x="2516028" y="214789"/>
                  <a:pt x="2521440" y="236611"/>
                  <a:pt x="2521440" y="261454"/>
                </a:cubicBezTo>
                <a:lnTo>
                  <a:pt x="2521440" y="426821"/>
                </a:lnTo>
                <a:lnTo>
                  <a:pt x="2441203" y="426821"/>
                </a:lnTo>
                <a:lnTo>
                  <a:pt x="2441203" y="267371"/>
                </a:lnTo>
                <a:cubicBezTo>
                  <a:pt x="2441203" y="248179"/>
                  <a:pt x="2436603" y="233193"/>
                  <a:pt x="2427266" y="222546"/>
                </a:cubicBezTo>
                <a:cubicBezTo>
                  <a:pt x="2417930" y="211898"/>
                  <a:pt x="2403994" y="206640"/>
                  <a:pt x="2386540" y="206640"/>
                </a:cubicBezTo>
                <a:cubicBezTo>
                  <a:pt x="2369084" y="206640"/>
                  <a:pt x="2355689" y="211898"/>
                  <a:pt x="2346353" y="222283"/>
                </a:cubicBezTo>
                <a:cubicBezTo>
                  <a:pt x="2337017" y="232799"/>
                  <a:pt x="2332416" y="247785"/>
                  <a:pt x="2332416" y="267502"/>
                </a:cubicBezTo>
                <a:lnTo>
                  <a:pt x="2332416" y="426952"/>
                </a:lnTo>
                <a:lnTo>
                  <a:pt x="2252179" y="426952"/>
                </a:lnTo>
                <a:lnTo>
                  <a:pt x="2252179" y="267502"/>
                </a:lnTo>
                <a:cubicBezTo>
                  <a:pt x="2252179" y="247785"/>
                  <a:pt x="2247579" y="232668"/>
                  <a:pt x="2238243" y="222283"/>
                </a:cubicBezTo>
                <a:cubicBezTo>
                  <a:pt x="2228907" y="211898"/>
                  <a:pt x="2214971" y="206640"/>
                  <a:pt x="2197516" y="206640"/>
                </a:cubicBezTo>
                <a:cubicBezTo>
                  <a:pt x="2180062" y="206640"/>
                  <a:pt x="2166531" y="211898"/>
                  <a:pt x="2157059" y="222283"/>
                </a:cubicBezTo>
                <a:cubicBezTo>
                  <a:pt x="2147452" y="232799"/>
                  <a:pt x="2142717" y="247785"/>
                  <a:pt x="2142717" y="267502"/>
                </a:cubicBezTo>
                <a:lnTo>
                  <a:pt x="2142717" y="426952"/>
                </a:lnTo>
                <a:lnTo>
                  <a:pt x="2063021" y="426952"/>
                </a:lnTo>
                <a:lnTo>
                  <a:pt x="2063021" y="261587"/>
                </a:lnTo>
                <a:cubicBezTo>
                  <a:pt x="2063021" y="236742"/>
                  <a:pt x="2068434" y="214922"/>
                  <a:pt x="2079394" y="195992"/>
                </a:cubicBezTo>
                <a:cubicBezTo>
                  <a:pt x="2090218" y="177064"/>
                  <a:pt x="2105643" y="162210"/>
                  <a:pt x="2125533" y="151430"/>
                </a:cubicBezTo>
                <a:cubicBezTo>
                  <a:pt x="2145287" y="140520"/>
                  <a:pt x="2169237" y="135131"/>
                  <a:pt x="2194810" y="135131"/>
                </a:cubicBezTo>
                <a:close/>
                <a:moveTo>
                  <a:pt x="3305677" y="7098"/>
                </a:moveTo>
                <a:cubicBezTo>
                  <a:pt x="3318937" y="7098"/>
                  <a:pt x="3329897" y="11435"/>
                  <a:pt x="3338152" y="20111"/>
                </a:cubicBezTo>
                <a:cubicBezTo>
                  <a:pt x="3346405" y="28787"/>
                  <a:pt x="3350599" y="38778"/>
                  <a:pt x="3350599" y="51397"/>
                </a:cubicBezTo>
                <a:cubicBezTo>
                  <a:pt x="3350599" y="64015"/>
                  <a:pt x="3346405" y="74533"/>
                  <a:pt x="3338152" y="82945"/>
                </a:cubicBezTo>
                <a:cubicBezTo>
                  <a:pt x="3329897" y="91489"/>
                  <a:pt x="3318667" y="95695"/>
                  <a:pt x="3305677" y="95695"/>
                </a:cubicBezTo>
                <a:cubicBezTo>
                  <a:pt x="3292688" y="95695"/>
                  <a:pt x="3281998" y="91358"/>
                  <a:pt x="3273475" y="82945"/>
                </a:cubicBezTo>
                <a:cubicBezTo>
                  <a:pt x="3264950" y="74533"/>
                  <a:pt x="3260756" y="63621"/>
                  <a:pt x="3260756" y="51397"/>
                </a:cubicBezTo>
                <a:cubicBezTo>
                  <a:pt x="3260756" y="39172"/>
                  <a:pt x="3264950" y="28787"/>
                  <a:pt x="3273475" y="20111"/>
                </a:cubicBezTo>
                <a:cubicBezTo>
                  <a:pt x="3281998" y="11435"/>
                  <a:pt x="3292688" y="7098"/>
                  <a:pt x="3305677" y="7098"/>
                </a:cubicBezTo>
                <a:close/>
                <a:moveTo>
                  <a:pt x="3121525" y="0"/>
                </a:moveTo>
                <a:lnTo>
                  <a:pt x="3201221" y="0"/>
                </a:lnTo>
                <a:lnTo>
                  <a:pt x="3201221" y="426953"/>
                </a:lnTo>
                <a:lnTo>
                  <a:pt x="3122201" y="426953"/>
                </a:lnTo>
                <a:lnTo>
                  <a:pt x="3122201" y="400795"/>
                </a:lnTo>
                <a:cubicBezTo>
                  <a:pt x="3114488" y="408156"/>
                  <a:pt x="3105558" y="414728"/>
                  <a:pt x="3095411" y="419854"/>
                </a:cubicBezTo>
                <a:cubicBezTo>
                  <a:pt x="3078497" y="428530"/>
                  <a:pt x="3059419" y="432868"/>
                  <a:pt x="3038311" y="432868"/>
                </a:cubicBezTo>
                <a:cubicBezTo>
                  <a:pt x="3011115" y="432868"/>
                  <a:pt x="2986895" y="426428"/>
                  <a:pt x="2965381" y="413414"/>
                </a:cubicBezTo>
                <a:cubicBezTo>
                  <a:pt x="2943868" y="400532"/>
                  <a:pt x="2926954" y="382786"/>
                  <a:pt x="2914641" y="360308"/>
                </a:cubicBezTo>
                <a:cubicBezTo>
                  <a:pt x="2902327" y="337830"/>
                  <a:pt x="2896104" y="313116"/>
                  <a:pt x="2896104" y="284724"/>
                </a:cubicBezTo>
                <a:cubicBezTo>
                  <a:pt x="2896104" y="256330"/>
                  <a:pt x="2902327" y="230960"/>
                  <a:pt x="2914641" y="208482"/>
                </a:cubicBezTo>
                <a:cubicBezTo>
                  <a:pt x="2926954" y="186135"/>
                  <a:pt x="2943868" y="168389"/>
                  <a:pt x="2965110" y="155376"/>
                </a:cubicBezTo>
                <a:cubicBezTo>
                  <a:pt x="2986353" y="142362"/>
                  <a:pt x="3010709" y="135921"/>
                  <a:pt x="3038311" y="135921"/>
                </a:cubicBezTo>
                <a:cubicBezTo>
                  <a:pt x="3059419" y="135921"/>
                  <a:pt x="3078362" y="139995"/>
                  <a:pt x="3095140" y="148277"/>
                </a:cubicBezTo>
                <a:cubicBezTo>
                  <a:pt x="3105152" y="153272"/>
                  <a:pt x="3113812" y="159450"/>
                  <a:pt x="3121525" y="166680"/>
                </a:cubicBezTo>
                <a:close/>
              </a:path>
            </a:pathLst>
          </a:custGeom>
          <a:solidFill>
            <a:schemeClr val="bg1"/>
          </a:solidFill>
        </p:spPr>
        <p:txBody>
          <a:bodyPr wrap="square">
            <a:noAutofit/>
          </a:bodyPr>
          <a:lstStyle>
            <a:lvl1pPr algn="l">
              <a:lnSpc>
                <a:spcPct val="80000"/>
              </a:lnSpc>
              <a:spcAft>
                <a:spcPts val="600"/>
              </a:spcAft>
              <a:defRPr sz="100" b="0">
                <a:noFill/>
              </a:defRPr>
            </a:lvl1pPr>
            <a:lvl2pPr algn="l">
              <a:lnSpc>
                <a:spcPct val="80000"/>
              </a:lnSpc>
              <a:spcAft>
                <a:spcPts val="600"/>
              </a:spcAft>
              <a:defRPr sz="3600" b="0">
                <a:solidFill>
                  <a:schemeClr val="bg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endParaRPr lang="en-GB"/>
          </a:p>
        </p:txBody>
      </p:sp>
    </p:spTree>
    <p:extLst>
      <p:ext uri="{BB962C8B-B14F-4D97-AF65-F5344CB8AC3E}">
        <p14:creationId xmlns:p14="http://schemas.microsoft.com/office/powerpoint/2010/main" val="3428308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4915F8E-79BE-5D09-752E-8C8D275C6211}"/>
              </a:ext>
            </a:extLst>
          </p:cNvPr>
          <p:cNvSpPr>
            <a:spLocks noGrp="1"/>
          </p:cNvSpPr>
          <p:nvPr>
            <p:ph type="pic" sz="quarter" idx="12"/>
          </p:nvPr>
        </p:nvSpPr>
        <p:spPr>
          <a:xfrm>
            <a:off x="0" y="0"/>
            <a:ext cx="12192000" cy="6858000"/>
          </a:xfrm>
          <a:solidFill>
            <a:schemeClr val="bg1">
              <a:lumMod val="50000"/>
            </a:schemeClr>
          </a:solidFill>
        </p:spPr>
        <p:txBody>
          <a:bodyPr/>
          <a:lstStyle>
            <a:lvl1pPr algn="ctr">
              <a:defRPr>
                <a:solidFill>
                  <a:schemeClr val="bg1"/>
                </a:solidFill>
              </a:defRPr>
            </a:lvl1pPr>
          </a:lstStyle>
          <a:p>
            <a:endParaRPr lang="en-GB"/>
          </a:p>
        </p:txBody>
      </p:sp>
      <p:sp>
        <p:nvSpPr>
          <p:cNvPr id="10" name="Text Placeholder 9">
            <a:extLst>
              <a:ext uri="{FF2B5EF4-FFF2-40B4-BE49-F238E27FC236}">
                <a16:creationId xmlns:a16="http://schemas.microsoft.com/office/drawing/2014/main" id="{FA46828F-697F-2B87-C817-7F92921E3F2B}"/>
              </a:ext>
            </a:extLst>
          </p:cNvPr>
          <p:cNvSpPr>
            <a:spLocks noGrp="1"/>
          </p:cNvSpPr>
          <p:nvPr>
            <p:ph type="body" sz="quarter" idx="13"/>
          </p:nvPr>
        </p:nvSpPr>
        <p:spPr>
          <a:xfrm>
            <a:off x="0" y="2060575"/>
            <a:ext cx="7699375" cy="4797425"/>
          </a:xfrm>
          <a:solidFill>
            <a:schemeClr val="tx1"/>
          </a:solidFill>
        </p:spPr>
        <p:txBody>
          <a:bodyPr/>
          <a:lstStyle>
            <a:lvl1pPr>
              <a:defRPr sz="100">
                <a:noFill/>
              </a:defRPr>
            </a:lvl1pPr>
          </a:lstStyle>
          <a:p>
            <a:pPr lvl="0"/>
            <a:endParaRPr lang="en-GB"/>
          </a:p>
        </p:txBody>
      </p:sp>
      <p:sp>
        <p:nvSpPr>
          <p:cNvPr id="48" name="Text Placeholder 9">
            <a:extLst>
              <a:ext uri="{FF2B5EF4-FFF2-40B4-BE49-F238E27FC236}">
                <a16:creationId xmlns:a16="http://schemas.microsoft.com/office/drawing/2014/main" id="{F5F3F589-F9C1-DEA1-DC92-7F395BA1E7D2}"/>
              </a:ext>
            </a:extLst>
          </p:cNvPr>
          <p:cNvSpPr>
            <a:spLocks noGrp="1"/>
          </p:cNvSpPr>
          <p:nvPr>
            <p:ph type="body" sz="quarter" idx="17"/>
          </p:nvPr>
        </p:nvSpPr>
        <p:spPr>
          <a:xfrm>
            <a:off x="640797" y="2743200"/>
            <a:ext cx="18000" cy="4114800"/>
          </a:xfrm>
          <a:solidFill>
            <a:schemeClr val="bg1"/>
          </a:solidFill>
        </p:spPr>
        <p:txBody>
          <a:bodyPr lIns="0" tIns="0" rIns="0" bIns="0"/>
          <a:lstStyle>
            <a:lvl1pPr>
              <a:defRPr sz="100">
                <a:noFill/>
              </a:defRPr>
            </a:lvl1pPr>
          </a:lstStyle>
          <a:p>
            <a:pPr lvl="0"/>
            <a:endParaRPr lang="en-GB"/>
          </a:p>
        </p:txBody>
      </p:sp>
      <p:sp>
        <p:nvSpPr>
          <p:cNvPr id="80" name="Text Placeholder 79">
            <a:extLst>
              <a:ext uri="{FF2B5EF4-FFF2-40B4-BE49-F238E27FC236}">
                <a16:creationId xmlns:a16="http://schemas.microsoft.com/office/drawing/2014/main" id="{2BC64E91-1E7C-6E50-6A53-9E1D37F8D0E8}"/>
              </a:ext>
            </a:extLst>
          </p:cNvPr>
          <p:cNvSpPr>
            <a:spLocks noGrp="1"/>
          </p:cNvSpPr>
          <p:nvPr>
            <p:ph type="body" sz="quarter" idx="18"/>
          </p:nvPr>
        </p:nvSpPr>
        <p:spPr>
          <a:xfrm>
            <a:off x="981830" y="2741679"/>
            <a:ext cx="4839107" cy="433131"/>
          </a:xfrm>
          <a:custGeom>
            <a:avLst/>
            <a:gdLst>
              <a:gd name="connsiteX0" fmla="*/ 4185441 w 4839107"/>
              <a:gd name="connsiteY0" fmla="*/ 207954 h 433131"/>
              <a:gd name="connsiteX1" fmla="*/ 4146472 w 4839107"/>
              <a:gd name="connsiteY1" fmla="*/ 217681 h 433131"/>
              <a:gd name="connsiteX2" fmla="*/ 4119682 w 4839107"/>
              <a:gd name="connsiteY2" fmla="*/ 244499 h 433131"/>
              <a:gd name="connsiteX3" fmla="*/ 4109940 w 4839107"/>
              <a:gd name="connsiteY3" fmla="*/ 284065 h 433131"/>
              <a:gd name="connsiteX4" fmla="*/ 4119682 w 4839107"/>
              <a:gd name="connsiteY4" fmla="*/ 323894 h 433131"/>
              <a:gd name="connsiteX5" fmla="*/ 4146472 w 4839107"/>
              <a:gd name="connsiteY5" fmla="*/ 351104 h 433131"/>
              <a:gd name="connsiteX6" fmla="*/ 4185441 w 4839107"/>
              <a:gd name="connsiteY6" fmla="*/ 360832 h 433131"/>
              <a:gd name="connsiteX7" fmla="*/ 4225222 w 4839107"/>
              <a:gd name="connsiteY7" fmla="*/ 351104 h 433131"/>
              <a:gd name="connsiteX8" fmla="*/ 4252012 w 4839107"/>
              <a:gd name="connsiteY8" fmla="*/ 323894 h 433131"/>
              <a:gd name="connsiteX9" fmla="*/ 4261483 w 4839107"/>
              <a:gd name="connsiteY9" fmla="*/ 284065 h 433131"/>
              <a:gd name="connsiteX10" fmla="*/ 4251742 w 4839107"/>
              <a:gd name="connsiteY10" fmla="*/ 244499 h 433131"/>
              <a:gd name="connsiteX11" fmla="*/ 4224950 w 4839107"/>
              <a:gd name="connsiteY11" fmla="*/ 217681 h 433131"/>
              <a:gd name="connsiteX12" fmla="*/ 4185441 w 4839107"/>
              <a:gd name="connsiteY12" fmla="*/ 207954 h 433131"/>
              <a:gd name="connsiteX13" fmla="*/ 3547741 w 4839107"/>
              <a:gd name="connsiteY13" fmla="*/ 207298 h 433131"/>
              <a:gd name="connsiteX14" fmla="*/ 3509178 w 4839107"/>
              <a:gd name="connsiteY14" fmla="*/ 217025 h 433131"/>
              <a:gd name="connsiteX15" fmla="*/ 3483064 w 4839107"/>
              <a:gd name="connsiteY15" fmla="*/ 244237 h 433131"/>
              <a:gd name="connsiteX16" fmla="*/ 3473593 w 4839107"/>
              <a:gd name="connsiteY16" fmla="*/ 284066 h 433131"/>
              <a:gd name="connsiteX17" fmla="*/ 3483064 w 4839107"/>
              <a:gd name="connsiteY17" fmla="*/ 324553 h 433131"/>
              <a:gd name="connsiteX18" fmla="*/ 3509178 w 4839107"/>
              <a:gd name="connsiteY18" fmla="*/ 351763 h 433131"/>
              <a:gd name="connsiteX19" fmla="*/ 3547741 w 4839107"/>
              <a:gd name="connsiteY19" fmla="*/ 361491 h 433131"/>
              <a:gd name="connsiteX20" fmla="*/ 3601863 w 4839107"/>
              <a:gd name="connsiteY20" fmla="*/ 339932 h 433131"/>
              <a:gd name="connsiteX21" fmla="*/ 3622565 w 4839107"/>
              <a:gd name="connsiteY21" fmla="*/ 284066 h 433131"/>
              <a:gd name="connsiteX22" fmla="*/ 3613094 w 4839107"/>
              <a:gd name="connsiteY22" fmla="*/ 244237 h 433131"/>
              <a:gd name="connsiteX23" fmla="*/ 3586980 w 4839107"/>
              <a:gd name="connsiteY23" fmla="*/ 217025 h 433131"/>
              <a:gd name="connsiteX24" fmla="*/ 3547741 w 4839107"/>
              <a:gd name="connsiteY24" fmla="*/ 207298 h 433131"/>
              <a:gd name="connsiteX25" fmla="*/ 3052248 w 4839107"/>
              <a:gd name="connsiteY25" fmla="*/ 207298 h 433131"/>
              <a:gd name="connsiteX26" fmla="*/ 3013009 w 4839107"/>
              <a:gd name="connsiteY26" fmla="*/ 217289 h 433131"/>
              <a:gd name="connsiteX27" fmla="*/ 2986895 w 4839107"/>
              <a:gd name="connsiteY27" fmla="*/ 244499 h 433131"/>
              <a:gd name="connsiteX28" fmla="*/ 2977424 w 4839107"/>
              <a:gd name="connsiteY28" fmla="*/ 284066 h 433131"/>
              <a:gd name="connsiteX29" fmla="*/ 2986895 w 4839107"/>
              <a:gd name="connsiteY29" fmla="*/ 324553 h 433131"/>
              <a:gd name="connsiteX30" fmla="*/ 3013280 w 4839107"/>
              <a:gd name="connsiteY30" fmla="*/ 351763 h 433131"/>
              <a:gd name="connsiteX31" fmla="*/ 3051572 w 4839107"/>
              <a:gd name="connsiteY31" fmla="*/ 361491 h 433131"/>
              <a:gd name="connsiteX32" fmla="*/ 3090811 w 4839107"/>
              <a:gd name="connsiteY32" fmla="*/ 351763 h 433131"/>
              <a:gd name="connsiteX33" fmla="*/ 3116925 w 4839107"/>
              <a:gd name="connsiteY33" fmla="*/ 324553 h 433131"/>
              <a:gd name="connsiteX34" fmla="*/ 3126396 w 4839107"/>
              <a:gd name="connsiteY34" fmla="*/ 284066 h 433131"/>
              <a:gd name="connsiteX35" fmla="*/ 3116925 w 4839107"/>
              <a:gd name="connsiteY35" fmla="*/ 244237 h 433131"/>
              <a:gd name="connsiteX36" fmla="*/ 3090811 w 4839107"/>
              <a:gd name="connsiteY36" fmla="*/ 217025 h 433131"/>
              <a:gd name="connsiteX37" fmla="*/ 3052248 w 4839107"/>
              <a:gd name="connsiteY37" fmla="*/ 207298 h 433131"/>
              <a:gd name="connsiteX38" fmla="*/ 2712899 w 4839107"/>
              <a:gd name="connsiteY38" fmla="*/ 199541 h 433131"/>
              <a:gd name="connsiteX39" fmla="*/ 2671496 w 4839107"/>
              <a:gd name="connsiteY39" fmla="*/ 209926 h 433131"/>
              <a:gd name="connsiteX40" fmla="*/ 2644434 w 4839107"/>
              <a:gd name="connsiteY40" fmla="*/ 238846 h 433131"/>
              <a:gd name="connsiteX41" fmla="*/ 2638886 w 4839107"/>
              <a:gd name="connsiteY41" fmla="*/ 253830 h 433131"/>
              <a:gd name="connsiteX42" fmla="*/ 2780822 w 4839107"/>
              <a:gd name="connsiteY42" fmla="*/ 253436 h 433131"/>
              <a:gd name="connsiteX43" fmla="*/ 2774599 w 4839107"/>
              <a:gd name="connsiteY43" fmla="*/ 235033 h 433131"/>
              <a:gd name="connsiteX44" fmla="*/ 2750920 w 4839107"/>
              <a:gd name="connsiteY44" fmla="*/ 208744 h 433131"/>
              <a:gd name="connsiteX45" fmla="*/ 2712899 w 4839107"/>
              <a:gd name="connsiteY45" fmla="*/ 199541 h 433131"/>
              <a:gd name="connsiteX46" fmla="*/ 1907284 w 4839107"/>
              <a:gd name="connsiteY46" fmla="*/ 182060 h 433131"/>
              <a:gd name="connsiteX47" fmla="*/ 1851403 w 4839107"/>
              <a:gd name="connsiteY47" fmla="*/ 195599 h 433131"/>
              <a:gd name="connsiteX48" fmla="*/ 1813381 w 4839107"/>
              <a:gd name="connsiteY48" fmla="*/ 233063 h 433131"/>
              <a:gd name="connsiteX49" fmla="*/ 1799715 w 4839107"/>
              <a:gd name="connsiteY49" fmla="*/ 287089 h 433131"/>
              <a:gd name="connsiteX50" fmla="*/ 1799580 w 4839107"/>
              <a:gd name="connsiteY50" fmla="*/ 287220 h 433131"/>
              <a:gd name="connsiteX51" fmla="*/ 1813245 w 4839107"/>
              <a:gd name="connsiteY51" fmla="*/ 342430 h 433131"/>
              <a:gd name="connsiteX52" fmla="*/ 1819469 w 4839107"/>
              <a:gd name="connsiteY52" fmla="*/ 351763 h 433131"/>
              <a:gd name="connsiteX53" fmla="*/ 1971284 w 4839107"/>
              <a:gd name="connsiteY53" fmla="*/ 203750 h 433131"/>
              <a:gd name="connsiteX54" fmla="*/ 1954100 w 4839107"/>
              <a:gd name="connsiteY54" fmla="*/ 192050 h 433131"/>
              <a:gd name="connsiteX55" fmla="*/ 1907284 w 4839107"/>
              <a:gd name="connsiteY55" fmla="*/ 182060 h 433131"/>
              <a:gd name="connsiteX56" fmla="*/ 970419 w 4839107"/>
              <a:gd name="connsiteY56" fmla="*/ 181928 h 433131"/>
              <a:gd name="connsiteX57" fmla="*/ 916297 w 4839107"/>
              <a:gd name="connsiteY57" fmla="*/ 194942 h 433131"/>
              <a:gd name="connsiteX58" fmla="*/ 880171 w 4839107"/>
              <a:gd name="connsiteY58" fmla="*/ 231223 h 433131"/>
              <a:gd name="connsiteX59" fmla="*/ 868399 w 4839107"/>
              <a:gd name="connsiteY59" fmla="*/ 268161 h 433131"/>
              <a:gd name="connsiteX60" fmla="*/ 1063646 w 4839107"/>
              <a:gd name="connsiteY60" fmla="*/ 268161 h 433131"/>
              <a:gd name="connsiteX61" fmla="*/ 1053363 w 4839107"/>
              <a:gd name="connsiteY61" fmla="*/ 228331 h 433131"/>
              <a:gd name="connsiteX62" fmla="*/ 1021161 w 4839107"/>
              <a:gd name="connsiteY62" fmla="*/ 194022 h 433131"/>
              <a:gd name="connsiteX63" fmla="*/ 970419 w 4839107"/>
              <a:gd name="connsiteY63" fmla="*/ 181928 h 433131"/>
              <a:gd name="connsiteX64" fmla="*/ 145996 w 4839107"/>
              <a:gd name="connsiteY64" fmla="*/ 181928 h 433131"/>
              <a:gd name="connsiteX65" fmla="*/ 91873 w 4839107"/>
              <a:gd name="connsiteY65" fmla="*/ 194942 h 433131"/>
              <a:gd name="connsiteX66" fmla="*/ 55747 w 4839107"/>
              <a:gd name="connsiteY66" fmla="*/ 231223 h 433131"/>
              <a:gd name="connsiteX67" fmla="*/ 43975 w 4839107"/>
              <a:gd name="connsiteY67" fmla="*/ 268161 h 433131"/>
              <a:gd name="connsiteX68" fmla="*/ 239222 w 4839107"/>
              <a:gd name="connsiteY68" fmla="*/ 268161 h 433131"/>
              <a:gd name="connsiteX69" fmla="*/ 228939 w 4839107"/>
              <a:gd name="connsiteY69" fmla="*/ 228331 h 433131"/>
              <a:gd name="connsiteX70" fmla="*/ 196737 w 4839107"/>
              <a:gd name="connsiteY70" fmla="*/ 194022 h 433131"/>
              <a:gd name="connsiteX71" fmla="*/ 145996 w 4839107"/>
              <a:gd name="connsiteY71" fmla="*/ 181928 h 433131"/>
              <a:gd name="connsiteX72" fmla="*/ 1906742 w 4839107"/>
              <a:gd name="connsiteY72" fmla="*/ 143545 h 433131"/>
              <a:gd name="connsiteX73" fmla="*/ 1974531 w 4839107"/>
              <a:gd name="connsiteY73" fmla="*/ 159187 h 433131"/>
              <a:gd name="connsiteX74" fmla="*/ 1974531 w 4839107"/>
              <a:gd name="connsiteY74" fmla="*/ 158925 h 433131"/>
              <a:gd name="connsiteX75" fmla="*/ 2022836 w 4839107"/>
              <a:gd name="connsiteY75" fmla="*/ 202960 h 433131"/>
              <a:gd name="connsiteX76" fmla="*/ 1845448 w 4839107"/>
              <a:gd name="connsiteY76" fmla="*/ 375819 h 433131"/>
              <a:gd name="connsiteX77" fmla="*/ 1851673 w 4839107"/>
              <a:gd name="connsiteY77" fmla="*/ 379894 h 433131"/>
              <a:gd name="connsiteX78" fmla="*/ 1907960 w 4839107"/>
              <a:gd name="connsiteY78" fmla="*/ 393827 h 433131"/>
              <a:gd name="connsiteX79" fmla="*/ 1956670 w 4839107"/>
              <a:gd name="connsiteY79" fmla="*/ 385283 h 433131"/>
              <a:gd name="connsiteX80" fmla="*/ 1993204 w 4839107"/>
              <a:gd name="connsiteY80" fmla="*/ 360833 h 433131"/>
              <a:gd name="connsiteX81" fmla="*/ 2021212 w 4839107"/>
              <a:gd name="connsiteY81" fmla="*/ 388043 h 433131"/>
              <a:gd name="connsiteX82" fmla="*/ 1971689 w 4839107"/>
              <a:gd name="connsiteY82" fmla="*/ 421433 h 433131"/>
              <a:gd name="connsiteX83" fmla="*/ 1908095 w 4839107"/>
              <a:gd name="connsiteY83" fmla="*/ 433000 h 433131"/>
              <a:gd name="connsiteX84" fmla="*/ 1830836 w 4839107"/>
              <a:gd name="connsiteY84" fmla="*/ 413545 h 433131"/>
              <a:gd name="connsiteX85" fmla="*/ 1776984 w 4839107"/>
              <a:gd name="connsiteY85" fmla="*/ 360964 h 433131"/>
              <a:gd name="connsiteX86" fmla="*/ 1757228 w 4839107"/>
              <a:gd name="connsiteY86" fmla="*/ 287089 h 433131"/>
              <a:gd name="connsiteX87" fmla="*/ 1776984 w 4839107"/>
              <a:gd name="connsiteY87" fmla="*/ 214397 h 433131"/>
              <a:gd name="connsiteX88" fmla="*/ 1830429 w 4839107"/>
              <a:gd name="connsiteY88" fmla="*/ 162736 h 433131"/>
              <a:gd name="connsiteX89" fmla="*/ 1906742 w 4839107"/>
              <a:gd name="connsiteY89" fmla="*/ 143545 h 433131"/>
              <a:gd name="connsiteX90" fmla="*/ 1619216 w 4839107"/>
              <a:gd name="connsiteY90" fmla="*/ 143545 h 433131"/>
              <a:gd name="connsiteX91" fmla="*/ 1679427 w 4839107"/>
              <a:gd name="connsiteY91" fmla="*/ 155376 h 433131"/>
              <a:gd name="connsiteX92" fmla="*/ 1726785 w 4839107"/>
              <a:gd name="connsiteY92" fmla="*/ 188500 h 433131"/>
              <a:gd name="connsiteX93" fmla="*/ 1698777 w 4839107"/>
              <a:gd name="connsiteY93" fmla="*/ 216237 h 433131"/>
              <a:gd name="connsiteX94" fmla="*/ 1663461 w 4839107"/>
              <a:gd name="connsiteY94" fmla="*/ 191786 h 433131"/>
              <a:gd name="connsiteX95" fmla="*/ 1619081 w 4839107"/>
              <a:gd name="connsiteY95" fmla="*/ 183243 h 433131"/>
              <a:gd name="connsiteX96" fmla="*/ 1564958 w 4839107"/>
              <a:gd name="connsiteY96" fmla="*/ 196782 h 433131"/>
              <a:gd name="connsiteX97" fmla="*/ 1527884 w 4839107"/>
              <a:gd name="connsiteY97" fmla="*/ 233719 h 433131"/>
              <a:gd name="connsiteX98" fmla="*/ 1514489 w 4839107"/>
              <a:gd name="connsiteY98" fmla="*/ 287747 h 433131"/>
              <a:gd name="connsiteX99" fmla="*/ 1527884 w 4839107"/>
              <a:gd name="connsiteY99" fmla="*/ 341772 h 433131"/>
              <a:gd name="connsiteX100" fmla="*/ 1564958 w 4839107"/>
              <a:gd name="connsiteY100" fmla="*/ 379236 h 433131"/>
              <a:gd name="connsiteX101" fmla="*/ 1619081 w 4839107"/>
              <a:gd name="connsiteY101" fmla="*/ 392775 h 433131"/>
              <a:gd name="connsiteX102" fmla="*/ 1664137 w 4839107"/>
              <a:gd name="connsiteY102" fmla="*/ 384232 h 433131"/>
              <a:gd name="connsiteX103" fmla="*/ 1699453 w 4839107"/>
              <a:gd name="connsiteY103" fmla="*/ 359781 h 433131"/>
              <a:gd name="connsiteX104" fmla="*/ 1728002 w 4839107"/>
              <a:gd name="connsiteY104" fmla="*/ 387518 h 433131"/>
              <a:gd name="connsiteX105" fmla="*/ 1679697 w 4839107"/>
              <a:gd name="connsiteY105" fmla="*/ 421169 h 433131"/>
              <a:gd name="connsiteX106" fmla="*/ 1619216 w 4839107"/>
              <a:gd name="connsiteY106" fmla="*/ 433000 h 433131"/>
              <a:gd name="connsiteX107" fmla="*/ 1543579 w 4839107"/>
              <a:gd name="connsiteY107" fmla="*/ 413808 h 433131"/>
              <a:gd name="connsiteX108" fmla="*/ 1490134 w 4839107"/>
              <a:gd name="connsiteY108" fmla="*/ 361491 h 433131"/>
              <a:gd name="connsiteX109" fmla="*/ 1470378 w 4839107"/>
              <a:gd name="connsiteY109" fmla="*/ 287616 h 433131"/>
              <a:gd name="connsiteX110" fmla="*/ 1490134 w 4839107"/>
              <a:gd name="connsiteY110" fmla="*/ 214133 h 433131"/>
              <a:gd name="connsiteX111" fmla="*/ 1543579 w 4839107"/>
              <a:gd name="connsiteY111" fmla="*/ 162473 h 433131"/>
              <a:gd name="connsiteX112" fmla="*/ 1619216 w 4839107"/>
              <a:gd name="connsiteY112" fmla="*/ 143545 h 433131"/>
              <a:gd name="connsiteX113" fmla="*/ 1303002 w 4839107"/>
              <a:gd name="connsiteY113" fmla="*/ 143545 h 433131"/>
              <a:gd name="connsiteX114" fmla="*/ 1361321 w 4839107"/>
              <a:gd name="connsiteY114" fmla="*/ 158925 h 433131"/>
              <a:gd name="connsiteX115" fmla="*/ 1361456 w 4839107"/>
              <a:gd name="connsiteY115" fmla="*/ 159056 h 433131"/>
              <a:gd name="connsiteX116" fmla="*/ 1401235 w 4839107"/>
              <a:gd name="connsiteY116" fmla="*/ 200462 h 433131"/>
              <a:gd name="connsiteX117" fmla="*/ 1415578 w 4839107"/>
              <a:gd name="connsiteY117" fmla="*/ 257118 h 433131"/>
              <a:gd name="connsiteX118" fmla="*/ 1415578 w 4839107"/>
              <a:gd name="connsiteY118" fmla="*/ 427216 h 433131"/>
              <a:gd name="connsiteX119" fmla="*/ 1372416 w 4839107"/>
              <a:gd name="connsiteY119" fmla="*/ 427216 h 433131"/>
              <a:gd name="connsiteX120" fmla="*/ 1372416 w 4839107"/>
              <a:gd name="connsiteY120" fmla="*/ 264217 h 433131"/>
              <a:gd name="connsiteX121" fmla="*/ 1350225 w 4839107"/>
              <a:gd name="connsiteY121" fmla="*/ 204800 h 433131"/>
              <a:gd name="connsiteX122" fmla="*/ 1291502 w 4839107"/>
              <a:gd name="connsiteY122" fmla="*/ 182060 h 433131"/>
              <a:gd name="connsiteX123" fmla="*/ 1247663 w 4839107"/>
              <a:gd name="connsiteY123" fmla="*/ 192707 h 433131"/>
              <a:gd name="connsiteX124" fmla="*/ 1217896 w 4839107"/>
              <a:gd name="connsiteY124" fmla="*/ 221626 h 433131"/>
              <a:gd name="connsiteX125" fmla="*/ 1206936 w 4839107"/>
              <a:gd name="connsiteY125" fmla="*/ 263559 h 433131"/>
              <a:gd name="connsiteX126" fmla="*/ 1206936 w 4839107"/>
              <a:gd name="connsiteY126" fmla="*/ 427216 h 433131"/>
              <a:gd name="connsiteX127" fmla="*/ 1164449 w 4839107"/>
              <a:gd name="connsiteY127" fmla="*/ 427216 h 433131"/>
              <a:gd name="connsiteX128" fmla="*/ 1164449 w 4839107"/>
              <a:gd name="connsiteY128" fmla="*/ 149592 h 433131"/>
              <a:gd name="connsiteX129" fmla="*/ 1206936 w 4839107"/>
              <a:gd name="connsiteY129" fmla="*/ 149592 h 433131"/>
              <a:gd name="connsiteX130" fmla="*/ 1206936 w 4839107"/>
              <a:gd name="connsiteY130" fmla="*/ 190736 h 433131"/>
              <a:gd name="connsiteX131" fmla="*/ 1243739 w 4839107"/>
              <a:gd name="connsiteY131" fmla="*/ 157741 h 433131"/>
              <a:gd name="connsiteX132" fmla="*/ 1303002 w 4839107"/>
              <a:gd name="connsiteY132" fmla="*/ 143545 h 433131"/>
              <a:gd name="connsiteX133" fmla="*/ 971638 w 4839107"/>
              <a:gd name="connsiteY133" fmla="*/ 143545 h 433131"/>
              <a:gd name="connsiteX134" fmla="*/ 1040644 w 4839107"/>
              <a:gd name="connsiteY134" fmla="*/ 160633 h 433131"/>
              <a:gd name="connsiteX135" fmla="*/ 1040644 w 4839107"/>
              <a:gd name="connsiteY135" fmla="*/ 160502 h 433131"/>
              <a:gd name="connsiteX136" fmla="*/ 1088002 w 4839107"/>
              <a:gd name="connsiteY136" fmla="*/ 208088 h 433131"/>
              <a:gd name="connsiteX137" fmla="*/ 1105321 w 4839107"/>
              <a:gd name="connsiteY137" fmla="*/ 278019 h 433131"/>
              <a:gd name="connsiteX138" fmla="*/ 1104779 w 4839107"/>
              <a:gd name="connsiteY138" fmla="*/ 288929 h 433131"/>
              <a:gd name="connsiteX139" fmla="*/ 1102344 w 4839107"/>
              <a:gd name="connsiteY139" fmla="*/ 303389 h 433131"/>
              <a:gd name="connsiteX140" fmla="*/ 868264 w 4839107"/>
              <a:gd name="connsiteY140" fmla="*/ 303389 h 433131"/>
              <a:gd name="connsiteX141" fmla="*/ 880847 w 4839107"/>
              <a:gd name="connsiteY141" fmla="*/ 342430 h 433131"/>
              <a:gd name="connsiteX142" fmla="*/ 919139 w 4839107"/>
              <a:gd name="connsiteY142" fmla="*/ 380288 h 433131"/>
              <a:gd name="connsiteX143" fmla="*/ 975967 w 4839107"/>
              <a:gd name="connsiteY143" fmla="*/ 393827 h 433131"/>
              <a:gd name="connsiteX144" fmla="*/ 1024001 w 4839107"/>
              <a:gd name="connsiteY144" fmla="*/ 384626 h 433131"/>
              <a:gd name="connsiteX145" fmla="*/ 1061075 w 4839107"/>
              <a:gd name="connsiteY145" fmla="*/ 357153 h 433131"/>
              <a:gd name="connsiteX146" fmla="*/ 1088408 w 4839107"/>
              <a:gd name="connsiteY146" fmla="*/ 384363 h 433131"/>
              <a:gd name="connsiteX147" fmla="*/ 1038885 w 4839107"/>
              <a:gd name="connsiteY147" fmla="*/ 420117 h 433131"/>
              <a:gd name="connsiteX148" fmla="*/ 975291 w 4839107"/>
              <a:gd name="connsiteY148" fmla="*/ 432868 h 433131"/>
              <a:gd name="connsiteX149" fmla="*/ 898032 w 4839107"/>
              <a:gd name="connsiteY149" fmla="*/ 413939 h 433131"/>
              <a:gd name="connsiteX150" fmla="*/ 844179 w 4839107"/>
              <a:gd name="connsiteY150" fmla="*/ 362016 h 433131"/>
              <a:gd name="connsiteX151" fmla="*/ 824424 w 4839107"/>
              <a:gd name="connsiteY151" fmla="*/ 287616 h 433131"/>
              <a:gd name="connsiteX152" fmla="*/ 843908 w 4839107"/>
              <a:gd name="connsiteY152" fmla="*/ 214133 h 433131"/>
              <a:gd name="connsiteX153" fmla="*/ 896813 w 4839107"/>
              <a:gd name="connsiteY153" fmla="*/ 162473 h 433131"/>
              <a:gd name="connsiteX154" fmla="*/ 971638 w 4839107"/>
              <a:gd name="connsiteY154" fmla="*/ 143545 h 433131"/>
              <a:gd name="connsiteX155" fmla="*/ 147214 w 4839107"/>
              <a:gd name="connsiteY155" fmla="*/ 143545 h 433131"/>
              <a:gd name="connsiteX156" fmla="*/ 216220 w 4839107"/>
              <a:gd name="connsiteY156" fmla="*/ 160633 h 433131"/>
              <a:gd name="connsiteX157" fmla="*/ 216220 w 4839107"/>
              <a:gd name="connsiteY157" fmla="*/ 160502 h 433131"/>
              <a:gd name="connsiteX158" fmla="*/ 263577 w 4839107"/>
              <a:gd name="connsiteY158" fmla="*/ 208088 h 433131"/>
              <a:gd name="connsiteX159" fmla="*/ 280897 w 4839107"/>
              <a:gd name="connsiteY159" fmla="*/ 278019 h 433131"/>
              <a:gd name="connsiteX160" fmla="*/ 280355 w 4839107"/>
              <a:gd name="connsiteY160" fmla="*/ 288929 h 433131"/>
              <a:gd name="connsiteX161" fmla="*/ 277920 w 4839107"/>
              <a:gd name="connsiteY161" fmla="*/ 303389 h 433131"/>
              <a:gd name="connsiteX162" fmla="*/ 43840 w 4839107"/>
              <a:gd name="connsiteY162" fmla="*/ 303389 h 433131"/>
              <a:gd name="connsiteX163" fmla="*/ 56423 w 4839107"/>
              <a:gd name="connsiteY163" fmla="*/ 342430 h 433131"/>
              <a:gd name="connsiteX164" fmla="*/ 94715 w 4839107"/>
              <a:gd name="connsiteY164" fmla="*/ 380288 h 433131"/>
              <a:gd name="connsiteX165" fmla="*/ 151543 w 4839107"/>
              <a:gd name="connsiteY165" fmla="*/ 393827 h 433131"/>
              <a:gd name="connsiteX166" fmla="*/ 199577 w 4839107"/>
              <a:gd name="connsiteY166" fmla="*/ 384626 h 433131"/>
              <a:gd name="connsiteX167" fmla="*/ 236651 w 4839107"/>
              <a:gd name="connsiteY167" fmla="*/ 357153 h 433131"/>
              <a:gd name="connsiteX168" fmla="*/ 263984 w 4839107"/>
              <a:gd name="connsiteY168" fmla="*/ 384363 h 433131"/>
              <a:gd name="connsiteX169" fmla="*/ 214461 w 4839107"/>
              <a:gd name="connsiteY169" fmla="*/ 420117 h 433131"/>
              <a:gd name="connsiteX170" fmla="*/ 150867 w 4839107"/>
              <a:gd name="connsiteY170" fmla="*/ 432868 h 433131"/>
              <a:gd name="connsiteX171" fmla="*/ 73608 w 4839107"/>
              <a:gd name="connsiteY171" fmla="*/ 413939 h 433131"/>
              <a:gd name="connsiteX172" fmla="*/ 19755 w 4839107"/>
              <a:gd name="connsiteY172" fmla="*/ 362016 h 433131"/>
              <a:gd name="connsiteX173" fmla="*/ 0 w 4839107"/>
              <a:gd name="connsiteY173" fmla="*/ 287616 h 433131"/>
              <a:gd name="connsiteX174" fmla="*/ 19484 w 4839107"/>
              <a:gd name="connsiteY174" fmla="*/ 214133 h 433131"/>
              <a:gd name="connsiteX175" fmla="*/ 72389 w 4839107"/>
              <a:gd name="connsiteY175" fmla="*/ 162473 h 433131"/>
              <a:gd name="connsiteX176" fmla="*/ 147214 w 4839107"/>
              <a:gd name="connsiteY176" fmla="*/ 143545 h 433131"/>
              <a:gd name="connsiteX177" fmla="*/ 681810 w 4839107"/>
              <a:gd name="connsiteY177" fmla="*/ 143412 h 433131"/>
              <a:gd name="connsiteX178" fmla="*/ 740127 w 4839107"/>
              <a:gd name="connsiteY178" fmla="*/ 154586 h 433131"/>
              <a:gd name="connsiteX179" fmla="*/ 782073 w 4839107"/>
              <a:gd name="connsiteY179" fmla="*/ 187712 h 433131"/>
              <a:gd name="connsiteX180" fmla="*/ 754740 w 4839107"/>
              <a:gd name="connsiteY180" fmla="*/ 214264 h 433131"/>
              <a:gd name="connsiteX181" fmla="*/ 722808 w 4839107"/>
              <a:gd name="connsiteY181" fmla="*/ 189814 h 433131"/>
              <a:gd name="connsiteX182" fmla="*/ 679916 w 4839107"/>
              <a:gd name="connsiteY182" fmla="*/ 181271 h 433131"/>
              <a:gd name="connsiteX183" fmla="*/ 638242 w 4839107"/>
              <a:gd name="connsiteY183" fmla="*/ 191654 h 433131"/>
              <a:gd name="connsiteX184" fmla="*/ 638242 w 4839107"/>
              <a:gd name="connsiteY184" fmla="*/ 191786 h 433131"/>
              <a:gd name="connsiteX185" fmla="*/ 623899 w 4839107"/>
              <a:gd name="connsiteY185" fmla="*/ 218602 h 433131"/>
              <a:gd name="connsiteX186" fmla="*/ 635400 w 4839107"/>
              <a:gd name="connsiteY186" fmla="*/ 243709 h 433131"/>
              <a:gd name="connsiteX187" fmla="*/ 664897 w 4839107"/>
              <a:gd name="connsiteY187" fmla="*/ 258432 h 433131"/>
              <a:gd name="connsiteX188" fmla="*/ 702918 w 4839107"/>
              <a:gd name="connsiteY188" fmla="*/ 269605 h 433131"/>
              <a:gd name="connsiteX189" fmla="*/ 741210 w 4839107"/>
              <a:gd name="connsiteY189" fmla="*/ 284328 h 433131"/>
              <a:gd name="connsiteX190" fmla="*/ 770707 w 4839107"/>
              <a:gd name="connsiteY190" fmla="*/ 309173 h 433131"/>
              <a:gd name="connsiteX191" fmla="*/ 781937 w 4839107"/>
              <a:gd name="connsiteY191" fmla="*/ 351367 h 433131"/>
              <a:gd name="connsiteX192" fmla="*/ 754335 w 4839107"/>
              <a:gd name="connsiteY192" fmla="*/ 410784 h 433131"/>
              <a:gd name="connsiteX193" fmla="*/ 679240 w 4839107"/>
              <a:gd name="connsiteY193" fmla="*/ 432999 h 433131"/>
              <a:gd name="connsiteX194" fmla="*/ 634859 w 4839107"/>
              <a:gd name="connsiteY194" fmla="*/ 426821 h 433131"/>
              <a:gd name="connsiteX195" fmla="*/ 596296 w 4839107"/>
              <a:gd name="connsiteY195" fmla="*/ 409338 h 433131"/>
              <a:gd name="connsiteX196" fmla="*/ 566258 w 4839107"/>
              <a:gd name="connsiteY196" fmla="*/ 382784 h 433131"/>
              <a:gd name="connsiteX197" fmla="*/ 593591 w 4839107"/>
              <a:gd name="connsiteY197" fmla="*/ 355574 h 433131"/>
              <a:gd name="connsiteX198" fmla="*/ 632152 w 4839107"/>
              <a:gd name="connsiteY198" fmla="*/ 385413 h 433131"/>
              <a:gd name="connsiteX199" fmla="*/ 680457 w 4839107"/>
              <a:gd name="connsiteY199" fmla="*/ 395140 h 433131"/>
              <a:gd name="connsiteX200" fmla="*/ 725108 w 4839107"/>
              <a:gd name="connsiteY200" fmla="*/ 384494 h 433131"/>
              <a:gd name="connsiteX201" fmla="*/ 741210 w 4839107"/>
              <a:gd name="connsiteY201" fmla="*/ 354917 h 433131"/>
              <a:gd name="connsiteX202" fmla="*/ 729709 w 4839107"/>
              <a:gd name="connsiteY202" fmla="*/ 327180 h 433131"/>
              <a:gd name="connsiteX203" fmla="*/ 700212 w 4839107"/>
              <a:gd name="connsiteY203" fmla="*/ 311275 h 433131"/>
              <a:gd name="connsiteX204" fmla="*/ 662190 w 4839107"/>
              <a:gd name="connsiteY204" fmla="*/ 299707 h 433131"/>
              <a:gd name="connsiteX205" fmla="*/ 623899 w 4839107"/>
              <a:gd name="connsiteY205" fmla="*/ 285511 h 433131"/>
              <a:gd name="connsiteX206" fmla="*/ 594402 w 4839107"/>
              <a:gd name="connsiteY206" fmla="*/ 261587 h 433131"/>
              <a:gd name="connsiteX207" fmla="*/ 583172 w 4839107"/>
              <a:gd name="connsiteY207" fmla="*/ 221363 h 433131"/>
              <a:gd name="connsiteX208" fmla="*/ 595078 w 4839107"/>
              <a:gd name="connsiteY208" fmla="*/ 180350 h 433131"/>
              <a:gd name="connsiteX209" fmla="*/ 629176 w 4839107"/>
              <a:gd name="connsiteY209" fmla="*/ 153140 h 433131"/>
              <a:gd name="connsiteX210" fmla="*/ 681810 w 4839107"/>
              <a:gd name="connsiteY210" fmla="*/ 143412 h 433131"/>
              <a:gd name="connsiteX211" fmla="*/ 430005 w 4839107"/>
              <a:gd name="connsiteY211" fmla="*/ 143412 h 433131"/>
              <a:gd name="connsiteX212" fmla="*/ 488322 w 4839107"/>
              <a:gd name="connsiteY212" fmla="*/ 154586 h 433131"/>
              <a:gd name="connsiteX213" fmla="*/ 530267 w 4839107"/>
              <a:gd name="connsiteY213" fmla="*/ 187712 h 433131"/>
              <a:gd name="connsiteX214" fmla="*/ 502935 w 4839107"/>
              <a:gd name="connsiteY214" fmla="*/ 214264 h 433131"/>
              <a:gd name="connsiteX215" fmla="*/ 471003 w 4839107"/>
              <a:gd name="connsiteY215" fmla="*/ 189814 h 433131"/>
              <a:gd name="connsiteX216" fmla="*/ 428111 w 4839107"/>
              <a:gd name="connsiteY216" fmla="*/ 181271 h 433131"/>
              <a:gd name="connsiteX217" fmla="*/ 386437 w 4839107"/>
              <a:gd name="connsiteY217" fmla="*/ 191654 h 433131"/>
              <a:gd name="connsiteX218" fmla="*/ 386437 w 4839107"/>
              <a:gd name="connsiteY218" fmla="*/ 191786 h 433131"/>
              <a:gd name="connsiteX219" fmla="*/ 372094 w 4839107"/>
              <a:gd name="connsiteY219" fmla="*/ 218602 h 433131"/>
              <a:gd name="connsiteX220" fmla="*/ 383595 w 4839107"/>
              <a:gd name="connsiteY220" fmla="*/ 243709 h 433131"/>
              <a:gd name="connsiteX221" fmla="*/ 413092 w 4839107"/>
              <a:gd name="connsiteY221" fmla="*/ 258432 h 433131"/>
              <a:gd name="connsiteX222" fmla="*/ 451112 w 4839107"/>
              <a:gd name="connsiteY222" fmla="*/ 269605 h 433131"/>
              <a:gd name="connsiteX223" fmla="*/ 489405 w 4839107"/>
              <a:gd name="connsiteY223" fmla="*/ 284328 h 433131"/>
              <a:gd name="connsiteX224" fmla="*/ 518902 w 4839107"/>
              <a:gd name="connsiteY224" fmla="*/ 309173 h 433131"/>
              <a:gd name="connsiteX225" fmla="*/ 530132 w 4839107"/>
              <a:gd name="connsiteY225" fmla="*/ 351367 h 433131"/>
              <a:gd name="connsiteX226" fmla="*/ 502529 w 4839107"/>
              <a:gd name="connsiteY226" fmla="*/ 410784 h 433131"/>
              <a:gd name="connsiteX227" fmla="*/ 427435 w 4839107"/>
              <a:gd name="connsiteY227" fmla="*/ 432999 h 433131"/>
              <a:gd name="connsiteX228" fmla="*/ 383054 w 4839107"/>
              <a:gd name="connsiteY228" fmla="*/ 426821 h 433131"/>
              <a:gd name="connsiteX229" fmla="*/ 344491 w 4839107"/>
              <a:gd name="connsiteY229" fmla="*/ 409338 h 433131"/>
              <a:gd name="connsiteX230" fmla="*/ 314453 w 4839107"/>
              <a:gd name="connsiteY230" fmla="*/ 382784 h 433131"/>
              <a:gd name="connsiteX231" fmla="*/ 341785 w 4839107"/>
              <a:gd name="connsiteY231" fmla="*/ 355574 h 433131"/>
              <a:gd name="connsiteX232" fmla="*/ 380347 w 4839107"/>
              <a:gd name="connsiteY232" fmla="*/ 385413 h 433131"/>
              <a:gd name="connsiteX233" fmla="*/ 428651 w 4839107"/>
              <a:gd name="connsiteY233" fmla="*/ 395140 h 433131"/>
              <a:gd name="connsiteX234" fmla="*/ 473303 w 4839107"/>
              <a:gd name="connsiteY234" fmla="*/ 384494 h 433131"/>
              <a:gd name="connsiteX235" fmla="*/ 489405 w 4839107"/>
              <a:gd name="connsiteY235" fmla="*/ 354917 h 433131"/>
              <a:gd name="connsiteX236" fmla="*/ 477904 w 4839107"/>
              <a:gd name="connsiteY236" fmla="*/ 327180 h 433131"/>
              <a:gd name="connsiteX237" fmla="*/ 448407 w 4839107"/>
              <a:gd name="connsiteY237" fmla="*/ 311275 h 433131"/>
              <a:gd name="connsiteX238" fmla="*/ 410385 w 4839107"/>
              <a:gd name="connsiteY238" fmla="*/ 299707 h 433131"/>
              <a:gd name="connsiteX239" fmla="*/ 372094 w 4839107"/>
              <a:gd name="connsiteY239" fmla="*/ 285511 h 433131"/>
              <a:gd name="connsiteX240" fmla="*/ 342597 w 4839107"/>
              <a:gd name="connsiteY240" fmla="*/ 261587 h 433131"/>
              <a:gd name="connsiteX241" fmla="*/ 331366 w 4839107"/>
              <a:gd name="connsiteY241" fmla="*/ 221363 h 433131"/>
              <a:gd name="connsiteX242" fmla="*/ 343273 w 4839107"/>
              <a:gd name="connsiteY242" fmla="*/ 180350 h 433131"/>
              <a:gd name="connsiteX243" fmla="*/ 377371 w 4839107"/>
              <a:gd name="connsiteY243" fmla="*/ 153140 h 433131"/>
              <a:gd name="connsiteX244" fmla="*/ 430005 w 4839107"/>
              <a:gd name="connsiteY244" fmla="*/ 143412 h 433131"/>
              <a:gd name="connsiteX245" fmla="*/ 3265626 w 4839107"/>
              <a:gd name="connsiteY245" fmla="*/ 141704 h 433131"/>
              <a:gd name="connsiteX246" fmla="*/ 3345862 w 4839107"/>
              <a:gd name="connsiteY246" fmla="*/ 141704 h 433131"/>
              <a:gd name="connsiteX247" fmla="*/ 3345862 w 4839107"/>
              <a:gd name="connsiteY247" fmla="*/ 426953 h 433131"/>
              <a:gd name="connsiteX248" fmla="*/ 3265626 w 4839107"/>
              <a:gd name="connsiteY248" fmla="*/ 426953 h 433131"/>
              <a:gd name="connsiteX249" fmla="*/ 3533128 w 4839107"/>
              <a:gd name="connsiteY249" fmla="*/ 135921 h 433131"/>
              <a:gd name="connsiteX250" fmla="*/ 3589685 w 4839107"/>
              <a:gd name="connsiteY250" fmla="*/ 148277 h 433131"/>
              <a:gd name="connsiteX251" fmla="*/ 3618234 w 4839107"/>
              <a:gd name="connsiteY251" fmla="*/ 169178 h 433131"/>
              <a:gd name="connsiteX252" fmla="*/ 3618234 w 4839107"/>
              <a:gd name="connsiteY252" fmla="*/ 141704 h 433131"/>
              <a:gd name="connsiteX253" fmla="*/ 3697254 w 4839107"/>
              <a:gd name="connsiteY253" fmla="*/ 141704 h 433131"/>
              <a:gd name="connsiteX254" fmla="*/ 3697254 w 4839107"/>
              <a:gd name="connsiteY254" fmla="*/ 426953 h 433131"/>
              <a:gd name="connsiteX255" fmla="*/ 3618234 w 4839107"/>
              <a:gd name="connsiteY255" fmla="*/ 426953 h 433131"/>
              <a:gd name="connsiteX256" fmla="*/ 3618234 w 4839107"/>
              <a:gd name="connsiteY256" fmla="*/ 399086 h 433131"/>
              <a:gd name="connsiteX257" fmla="*/ 3589685 w 4839107"/>
              <a:gd name="connsiteY257" fmla="*/ 420117 h 433131"/>
              <a:gd name="connsiteX258" fmla="*/ 3533128 w 4839107"/>
              <a:gd name="connsiteY258" fmla="*/ 432868 h 433131"/>
              <a:gd name="connsiteX259" fmla="*/ 3460738 w 4839107"/>
              <a:gd name="connsiteY259" fmla="*/ 413414 h 433131"/>
              <a:gd name="connsiteX260" fmla="*/ 3410269 w 4839107"/>
              <a:gd name="connsiteY260" fmla="*/ 360308 h 433131"/>
              <a:gd name="connsiteX261" fmla="*/ 3392002 w 4839107"/>
              <a:gd name="connsiteY261" fmla="*/ 284724 h 433131"/>
              <a:gd name="connsiteX262" fmla="*/ 3410269 w 4839107"/>
              <a:gd name="connsiteY262" fmla="*/ 208482 h 433131"/>
              <a:gd name="connsiteX263" fmla="*/ 3460738 w 4839107"/>
              <a:gd name="connsiteY263" fmla="*/ 155376 h 433131"/>
              <a:gd name="connsiteX264" fmla="*/ 3533128 w 4839107"/>
              <a:gd name="connsiteY264" fmla="*/ 135921 h 433131"/>
              <a:gd name="connsiteX265" fmla="*/ 3900214 w 4839107"/>
              <a:gd name="connsiteY265" fmla="*/ 135394 h 433131"/>
              <a:gd name="connsiteX266" fmla="*/ 3964079 w 4839107"/>
              <a:gd name="connsiteY266" fmla="*/ 147750 h 433131"/>
              <a:gd name="connsiteX267" fmla="*/ 4014548 w 4839107"/>
              <a:gd name="connsiteY267" fmla="*/ 183242 h 433131"/>
              <a:gd name="connsiteX268" fmla="*/ 3963538 w 4839107"/>
              <a:gd name="connsiteY268" fmla="*/ 233456 h 433131"/>
              <a:gd name="connsiteX269" fmla="*/ 3935935 w 4839107"/>
              <a:gd name="connsiteY269" fmla="*/ 214528 h 433131"/>
              <a:gd name="connsiteX270" fmla="*/ 3900350 w 4839107"/>
              <a:gd name="connsiteY270" fmla="*/ 208086 h 433131"/>
              <a:gd name="connsiteX271" fmla="*/ 3861111 w 4839107"/>
              <a:gd name="connsiteY271" fmla="*/ 217814 h 433131"/>
              <a:gd name="connsiteX272" fmla="*/ 3833778 w 4839107"/>
              <a:gd name="connsiteY272" fmla="*/ 244366 h 433131"/>
              <a:gd name="connsiteX273" fmla="*/ 3823766 w 4839107"/>
              <a:gd name="connsiteY273" fmla="*/ 284197 h 433131"/>
              <a:gd name="connsiteX274" fmla="*/ 3833778 w 4839107"/>
              <a:gd name="connsiteY274" fmla="*/ 324026 h 433131"/>
              <a:gd name="connsiteX275" fmla="*/ 3861111 w 4839107"/>
              <a:gd name="connsiteY275" fmla="*/ 351236 h 433131"/>
              <a:gd name="connsiteX276" fmla="*/ 3900350 w 4839107"/>
              <a:gd name="connsiteY276" fmla="*/ 360964 h 433131"/>
              <a:gd name="connsiteX277" fmla="*/ 3936476 w 4839107"/>
              <a:gd name="connsiteY277" fmla="*/ 354128 h 433131"/>
              <a:gd name="connsiteX278" fmla="*/ 3936611 w 4839107"/>
              <a:gd name="connsiteY278" fmla="*/ 354392 h 433131"/>
              <a:gd name="connsiteX279" fmla="*/ 3964214 w 4839107"/>
              <a:gd name="connsiteY279" fmla="*/ 334542 h 433131"/>
              <a:gd name="connsiteX280" fmla="*/ 4015901 w 4839107"/>
              <a:gd name="connsiteY280" fmla="*/ 384757 h 433131"/>
              <a:gd name="connsiteX281" fmla="*/ 3964214 w 4839107"/>
              <a:gd name="connsiteY281" fmla="*/ 420774 h 433131"/>
              <a:gd name="connsiteX282" fmla="*/ 3900350 w 4839107"/>
              <a:gd name="connsiteY282" fmla="*/ 433131 h 433131"/>
              <a:gd name="connsiteX283" fmla="*/ 3819435 w 4839107"/>
              <a:gd name="connsiteY283" fmla="*/ 413676 h 433131"/>
              <a:gd name="connsiteX284" fmla="*/ 3762878 w 4839107"/>
              <a:gd name="connsiteY284" fmla="*/ 360570 h 433131"/>
              <a:gd name="connsiteX285" fmla="*/ 3742176 w 4839107"/>
              <a:gd name="connsiteY285" fmla="*/ 284986 h 433131"/>
              <a:gd name="connsiteX286" fmla="*/ 3762878 w 4839107"/>
              <a:gd name="connsiteY286" fmla="*/ 208744 h 433131"/>
              <a:gd name="connsiteX287" fmla="*/ 3819707 w 4839107"/>
              <a:gd name="connsiteY287" fmla="*/ 155243 h 433131"/>
              <a:gd name="connsiteX288" fmla="*/ 3900214 w 4839107"/>
              <a:gd name="connsiteY288" fmla="*/ 135394 h 433131"/>
              <a:gd name="connsiteX289" fmla="*/ 4512478 w 4839107"/>
              <a:gd name="connsiteY289" fmla="*/ 135263 h 433131"/>
              <a:gd name="connsiteX290" fmla="*/ 4579049 w 4839107"/>
              <a:gd name="connsiteY290" fmla="*/ 151826 h 433131"/>
              <a:gd name="connsiteX291" fmla="*/ 4609763 w 4839107"/>
              <a:gd name="connsiteY291" fmla="*/ 179299 h 433131"/>
              <a:gd name="connsiteX292" fmla="*/ 4640206 w 4839107"/>
              <a:gd name="connsiteY292" fmla="*/ 151826 h 433131"/>
              <a:gd name="connsiteX293" fmla="*/ 4707048 w 4839107"/>
              <a:gd name="connsiteY293" fmla="*/ 135263 h 433131"/>
              <a:gd name="connsiteX294" fmla="*/ 4776730 w 4839107"/>
              <a:gd name="connsiteY294" fmla="*/ 151563 h 433131"/>
              <a:gd name="connsiteX295" fmla="*/ 4822600 w 4839107"/>
              <a:gd name="connsiteY295" fmla="*/ 196124 h 433131"/>
              <a:gd name="connsiteX296" fmla="*/ 4822735 w 4839107"/>
              <a:gd name="connsiteY296" fmla="*/ 195993 h 433131"/>
              <a:gd name="connsiteX297" fmla="*/ 4839107 w 4839107"/>
              <a:gd name="connsiteY297" fmla="*/ 261587 h 433131"/>
              <a:gd name="connsiteX298" fmla="*/ 4839107 w 4839107"/>
              <a:gd name="connsiteY298" fmla="*/ 426953 h 433131"/>
              <a:gd name="connsiteX299" fmla="*/ 4758871 w 4839107"/>
              <a:gd name="connsiteY299" fmla="*/ 426953 h 433131"/>
              <a:gd name="connsiteX300" fmla="*/ 4758871 w 4839107"/>
              <a:gd name="connsiteY300" fmla="*/ 267503 h 433131"/>
              <a:gd name="connsiteX301" fmla="*/ 4744935 w 4839107"/>
              <a:gd name="connsiteY301" fmla="*/ 222678 h 433131"/>
              <a:gd name="connsiteX302" fmla="*/ 4704207 w 4839107"/>
              <a:gd name="connsiteY302" fmla="*/ 206773 h 433131"/>
              <a:gd name="connsiteX303" fmla="*/ 4664020 w 4839107"/>
              <a:gd name="connsiteY303" fmla="*/ 222415 h 433131"/>
              <a:gd name="connsiteX304" fmla="*/ 4650085 w 4839107"/>
              <a:gd name="connsiteY304" fmla="*/ 267634 h 433131"/>
              <a:gd name="connsiteX305" fmla="*/ 4650085 w 4839107"/>
              <a:gd name="connsiteY305" fmla="*/ 427084 h 433131"/>
              <a:gd name="connsiteX306" fmla="*/ 4569848 w 4839107"/>
              <a:gd name="connsiteY306" fmla="*/ 427084 h 433131"/>
              <a:gd name="connsiteX307" fmla="*/ 4569848 w 4839107"/>
              <a:gd name="connsiteY307" fmla="*/ 267634 h 433131"/>
              <a:gd name="connsiteX308" fmla="*/ 4555910 w 4839107"/>
              <a:gd name="connsiteY308" fmla="*/ 222415 h 433131"/>
              <a:gd name="connsiteX309" fmla="*/ 4515183 w 4839107"/>
              <a:gd name="connsiteY309" fmla="*/ 206773 h 433131"/>
              <a:gd name="connsiteX310" fmla="*/ 4474727 w 4839107"/>
              <a:gd name="connsiteY310" fmla="*/ 222415 h 433131"/>
              <a:gd name="connsiteX311" fmla="*/ 4460384 w 4839107"/>
              <a:gd name="connsiteY311" fmla="*/ 267634 h 433131"/>
              <a:gd name="connsiteX312" fmla="*/ 4460384 w 4839107"/>
              <a:gd name="connsiteY312" fmla="*/ 427084 h 433131"/>
              <a:gd name="connsiteX313" fmla="*/ 4380688 w 4839107"/>
              <a:gd name="connsiteY313" fmla="*/ 427084 h 433131"/>
              <a:gd name="connsiteX314" fmla="*/ 4380688 w 4839107"/>
              <a:gd name="connsiteY314" fmla="*/ 261719 h 433131"/>
              <a:gd name="connsiteX315" fmla="*/ 4397061 w 4839107"/>
              <a:gd name="connsiteY315" fmla="*/ 196124 h 433131"/>
              <a:gd name="connsiteX316" fmla="*/ 4443201 w 4839107"/>
              <a:gd name="connsiteY316" fmla="*/ 151563 h 433131"/>
              <a:gd name="connsiteX317" fmla="*/ 4512478 w 4839107"/>
              <a:gd name="connsiteY317" fmla="*/ 135263 h 433131"/>
              <a:gd name="connsiteX318" fmla="*/ 4185441 w 4839107"/>
              <a:gd name="connsiteY318" fmla="*/ 135131 h 433131"/>
              <a:gd name="connsiteX319" fmla="*/ 4265948 w 4839107"/>
              <a:gd name="connsiteY319" fmla="*/ 154980 h 433131"/>
              <a:gd name="connsiteX320" fmla="*/ 4322237 w 4839107"/>
              <a:gd name="connsiteY320" fmla="*/ 208086 h 433131"/>
              <a:gd name="connsiteX321" fmla="*/ 4342938 w 4839107"/>
              <a:gd name="connsiteY321" fmla="*/ 283407 h 433131"/>
              <a:gd name="connsiteX322" fmla="*/ 4322237 w 4839107"/>
              <a:gd name="connsiteY322" fmla="*/ 359255 h 433131"/>
              <a:gd name="connsiteX323" fmla="*/ 4265948 w 4839107"/>
              <a:gd name="connsiteY323" fmla="*/ 413019 h 433131"/>
              <a:gd name="connsiteX324" fmla="*/ 4185981 w 4839107"/>
              <a:gd name="connsiteY324" fmla="*/ 432868 h 433131"/>
              <a:gd name="connsiteX325" fmla="*/ 4106017 w 4839107"/>
              <a:gd name="connsiteY325" fmla="*/ 413019 h 433131"/>
              <a:gd name="connsiteX326" fmla="*/ 4049457 w 4839107"/>
              <a:gd name="connsiteY326" fmla="*/ 359255 h 433131"/>
              <a:gd name="connsiteX327" fmla="*/ 4028485 w 4839107"/>
              <a:gd name="connsiteY327" fmla="*/ 283407 h 433131"/>
              <a:gd name="connsiteX328" fmla="*/ 4049187 w 4839107"/>
              <a:gd name="connsiteY328" fmla="*/ 208086 h 433131"/>
              <a:gd name="connsiteX329" fmla="*/ 4105745 w 4839107"/>
              <a:gd name="connsiteY329" fmla="*/ 154980 h 433131"/>
              <a:gd name="connsiteX330" fmla="*/ 4185441 w 4839107"/>
              <a:gd name="connsiteY330" fmla="*/ 135131 h 433131"/>
              <a:gd name="connsiteX331" fmla="*/ 2712764 w 4839107"/>
              <a:gd name="connsiteY331" fmla="*/ 135131 h 433131"/>
              <a:gd name="connsiteX332" fmla="*/ 2787859 w 4839107"/>
              <a:gd name="connsiteY332" fmla="*/ 153797 h 433131"/>
              <a:gd name="connsiteX333" fmla="*/ 2787994 w 4839107"/>
              <a:gd name="connsiteY333" fmla="*/ 153665 h 433131"/>
              <a:gd name="connsiteX334" fmla="*/ 2839005 w 4839107"/>
              <a:gd name="connsiteY334" fmla="*/ 204406 h 433131"/>
              <a:gd name="connsiteX335" fmla="*/ 2857542 w 4839107"/>
              <a:gd name="connsiteY335" fmla="*/ 277360 h 433131"/>
              <a:gd name="connsiteX336" fmla="*/ 2856595 w 4839107"/>
              <a:gd name="connsiteY336" fmla="*/ 293004 h 433131"/>
              <a:gd name="connsiteX337" fmla="*/ 2853212 w 4839107"/>
              <a:gd name="connsiteY337" fmla="*/ 311013 h 433131"/>
              <a:gd name="connsiteX338" fmla="*/ 2638751 w 4839107"/>
              <a:gd name="connsiteY338" fmla="*/ 311538 h 433131"/>
              <a:gd name="connsiteX339" fmla="*/ 2644976 w 4839107"/>
              <a:gd name="connsiteY339" fmla="*/ 327838 h 433131"/>
              <a:gd name="connsiteX340" fmla="*/ 2673796 w 4839107"/>
              <a:gd name="connsiteY340" fmla="*/ 357415 h 433131"/>
              <a:gd name="connsiteX341" fmla="*/ 2717500 w 4839107"/>
              <a:gd name="connsiteY341" fmla="*/ 367800 h 433131"/>
              <a:gd name="connsiteX342" fmla="*/ 2758226 w 4839107"/>
              <a:gd name="connsiteY342" fmla="*/ 360437 h 433131"/>
              <a:gd name="connsiteX343" fmla="*/ 2789888 w 4839107"/>
              <a:gd name="connsiteY343" fmla="*/ 338223 h 433131"/>
              <a:gd name="connsiteX344" fmla="*/ 2836704 w 4839107"/>
              <a:gd name="connsiteY344" fmla="*/ 383705 h 433131"/>
              <a:gd name="connsiteX345" fmla="*/ 2784748 w 4839107"/>
              <a:gd name="connsiteY345" fmla="*/ 420379 h 433131"/>
              <a:gd name="connsiteX346" fmla="*/ 2718176 w 4839107"/>
              <a:gd name="connsiteY346" fmla="*/ 432735 h 433131"/>
              <a:gd name="connsiteX347" fmla="*/ 2636045 w 4839107"/>
              <a:gd name="connsiteY347" fmla="*/ 413544 h 433131"/>
              <a:gd name="connsiteX348" fmla="*/ 2579216 w 4839107"/>
              <a:gd name="connsiteY348" fmla="*/ 360701 h 433131"/>
              <a:gd name="connsiteX349" fmla="*/ 2558244 w 4839107"/>
              <a:gd name="connsiteY349" fmla="*/ 283934 h 433131"/>
              <a:gd name="connsiteX350" fmla="*/ 2578675 w 4839107"/>
              <a:gd name="connsiteY350" fmla="*/ 208086 h 433131"/>
              <a:gd name="connsiteX351" fmla="*/ 2634286 w 4839107"/>
              <a:gd name="connsiteY351" fmla="*/ 154980 h 433131"/>
              <a:gd name="connsiteX352" fmla="*/ 2712764 w 4839107"/>
              <a:gd name="connsiteY352" fmla="*/ 135131 h 433131"/>
              <a:gd name="connsiteX353" fmla="*/ 2194810 w 4839107"/>
              <a:gd name="connsiteY353" fmla="*/ 135131 h 433131"/>
              <a:gd name="connsiteX354" fmla="*/ 2261380 w 4839107"/>
              <a:gd name="connsiteY354" fmla="*/ 151694 h 433131"/>
              <a:gd name="connsiteX355" fmla="*/ 2292095 w 4839107"/>
              <a:gd name="connsiteY355" fmla="*/ 179167 h 433131"/>
              <a:gd name="connsiteX356" fmla="*/ 2322539 w 4839107"/>
              <a:gd name="connsiteY356" fmla="*/ 151694 h 433131"/>
              <a:gd name="connsiteX357" fmla="*/ 2389381 w 4839107"/>
              <a:gd name="connsiteY357" fmla="*/ 135131 h 433131"/>
              <a:gd name="connsiteX358" fmla="*/ 2459063 w 4839107"/>
              <a:gd name="connsiteY358" fmla="*/ 151430 h 433131"/>
              <a:gd name="connsiteX359" fmla="*/ 2459199 w 4839107"/>
              <a:gd name="connsiteY359" fmla="*/ 151300 h 433131"/>
              <a:gd name="connsiteX360" fmla="*/ 2505068 w 4839107"/>
              <a:gd name="connsiteY360" fmla="*/ 195861 h 433131"/>
              <a:gd name="connsiteX361" fmla="*/ 2521440 w 4839107"/>
              <a:gd name="connsiteY361" fmla="*/ 261454 h 433131"/>
              <a:gd name="connsiteX362" fmla="*/ 2521440 w 4839107"/>
              <a:gd name="connsiteY362" fmla="*/ 426821 h 433131"/>
              <a:gd name="connsiteX363" fmla="*/ 2441203 w 4839107"/>
              <a:gd name="connsiteY363" fmla="*/ 426821 h 433131"/>
              <a:gd name="connsiteX364" fmla="*/ 2441203 w 4839107"/>
              <a:gd name="connsiteY364" fmla="*/ 267371 h 433131"/>
              <a:gd name="connsiteX365" fmla="*/ 2427266 w 4839107"/>
              <a:gd name="connsiteY365" fmla="*/ 222546 h 433131"/>
              <a:gd name="connsiteX366" fmla="*/ 2386540 w 4839107"/>
              <a:gd name="connsiteY366" fmla="*/ 206640 h 433131"/>
              <a:gd name="connsiteX367" fmla="*/ 2346353 w 4839107"/>
              <a:gd name="connsiteY367" fmla="*/ 222283 h 433131"/>
              <a:gd name="connsiteX368" fmla="*/ 2332416 w 4839107"/>
              <a:gd name="connsiteY368" fmla="*/ 267502 h 433131"/>
              <a:gd name="connsiteX369" fmla="*/ 2332416 w 4839107"/>
              <a:gd name="connsiteY369" fmla="*/ 426952 h 433131"/>
              <a:gd name="connsiteX370" fmla="*/ 2252179 w 4839107"/>
              <a:gd name="connsiteY370" fmla="*/ 426952 h 433131"/>
              <a:gd name="connsiteX371" fmla="*/ 2252179 w 4839107"/>
              <a:gd name="connsiteY371" fmla="*/ 267502 h 433131"/>
              <a:gd name="connsiteX372" fmla="*/ 2238243 w 4839107"/>
              <a:gd name="connsiteY372" fmla="*/ 222283 h 433131"/>
              <a:gd name="connsiteX373" fmla="*/ 2197516 w 4839107"/>
              <a:gd name="connsiteY373" fmla="*/ 206640 h 433131"/>
              <a:gd name="connsiteX374" fmla="*/ 2157059 w 4839107"/>
              <a:gd name="connsiteY374" fmla="*/ 222283 h 433131"/>
              <a:gd name="connsiteX375" fmla="*/ 2142717 w 4839107"/>
              <a:gd name="connsiteY375" fmla="*/ 267502 h 433131"/>
              <a:gd name="connsiteX376" fmla="*/ 2142717 w 4839107"/>
              <a:gd name="connsiteY376" fmla="*/ 426952 h 433131"/>
              <a:gd name="connsiteX377" fmla="*/ 2063021 w 4839107"/>
              <a:gd name="connsiteY377" fmla="*/ 426952 h 433131"/>
              <a:gd name="connsiteX378" fmla="*/ 2063021 w 4839107"/>
              <a:gd name="connsiteY378" fmla="*/ 261587 h 433131"/>
              <a:gd name="connsiteX379" fmla="*/ 2079394 w 4839107"/>
              <a:gd name="connsiteY379" fmla="*/ 195992 h 433131"/>
              <a:gd name="connsiteX380" fmla="*/ 2125533 w 4839107"/>
              <a:gd name="connsiteY380" fmla="*/ 151430 h 433131"/>
              <a:gd name="connsiteX381" fmla="*/ 2194810 w 4839107"/>
              <a:gd name="connsiteY381" fmla="*/ 135131 h 433131"/>
              <a:gd name="connsiteX382" fmla="*/ 3305677 w 4839107"/>
              <a:gd name="connsiteY382" fmla="*/ 7098 h 433131"/>
              <a:gd name="connsiteX383" fmla="*/ 3338152 w 4839107"/>
              <a:gd name="connsiteY383" fmla="*/ 20111 h 433131"/>
              <a:gd name="connsiteX384" fmla="*/ 3350599 w 4839107"/>
              <a:gd name="connsiteY384" fmla="*/ 51397 h 433131"/>
              <a:gd name="connsiteX385" fmla="*/ 3338152 w 4839107"/>
              <a:gd name="connsiteY385" fmla="*/ 82945 h 433131"/>
              <a:gd name="connsiteX386" fmla="*/ 3305677 w 4839107"/>
              <a:gd name="connsiteY386" fmla="*/ 95695 h 433131"/>
              <a:gd name="connsiteX387" fmla="*/ 3273475 w 4839107"/>
              <a:gd name="connsiteY387" fmla="*/ 82945 h 433131"/>
              <a:gd name="connsiteX388" fmla="*/ 3260756 w 4839107"/>
              <a:gd name="connsiteY388" fmla="*/ 51397 h 433131"/>
              <a:gd name="connsiteX389" fmla="*/ 3273475 w 4839107"/>
              <a:gd name="connsiteY389" fmla="*/ 20111 h 433131"/>
              <a:gd name="connsiteX390" fmla="*/ 3305677 w 4839107"/>
              <a:gd name="connsiteY390" fmla="*/ 7098 h 433131"/>
              <a:gd name="connsiteX391" fmla="*/ 3121525 w 4839107"/>
              <a:gd name="connsiteY391" fmla="*/ 0 h 433131"/>
              <a:gd name="connsiteX392" fmla="*/ 3201221 w 4839107"/>
              <a:gd name="connsiteY392" fmla="*/ 0 h 433131"/>
              <a:gd name="connsiteX393" fmla="*/ 3201221 w 4839107"/>
              <a:gd name="connsiteY393" fmla="*/ 426953 h 433131"/>
              <a:gd name="connsiteX394" fmla="*/ 3122201 w 4839107"/>
              <a:gd name="connsiteY394" fmla="*/ 426953 h 433131"/>
              <a:gd name="connsiteX395" fmla="*/ 3122201 w 4839107"/>
              <a:gd name="connsiteY395" fmla="*/ 400795 h 433131"/>
              <a:gd name="connsiteX396" fmla="*/ 3095411 w 4839107"/>
              <a:gd name="connsiteY396" fmla="*/ 419854 h 433131"/>
              <a:gd name="connsiteX397" fmla="*/ 3038311 w 4839107"/>
              <a:gd name="connsiteY397" fmla="*/ 432868 h 433131"/>
              <a:gd name="connsiteX398" fmla="*/ 2965381 w 4839107"/>
              <a:gd name="connsiteY398" fmla="*/ 413414 h 433131"/>
              <a:gd name="connsiteX399" fmla="*/ 2914641 w 4839107"/>
              <a:gd name="connsiteY399" fmla="*/ 360308 h 433131"/>
              <a:gd name="connsiteX400" fmla="*/ 2896104 w 4839107"/>
              <a:gd name="connsiteY400" fmla="*/ 284724 h 433131"/>
              <a:gd name="connsiteX401" fmla="*/ 2914641 w 4839107"/>
              <a:gd name="connsiteY401" fmla="*/ 208482 h 433131"/>
              <a:gd name="connsiteX402" fmla="*/ 2965110 w 4839107"/>
              <a:gd name="connsiteY402" fmla="*/ 155376 h 433131"/>
              <a:gd name="connsiteX403" fmla="*/ 3038311 w 4839107"/>
              <a:gd name="connsiteY403" fmla="*/ 135921 h 433131"/>
              <a:gd name="connsiteX404" fmla="*/ 3095140 w 4839107"/>
              <a:gd name="connsiteY404" fmla="*/ 148277 h 433131"/>
              <a:gd name="connsiteX405" fmla="*/ 3121525 w 4839107"/>
              <a:gd name="connsiteY405" fmla="*/ 166680 h 43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4839107" h="433131">
                <a:moveTo>
                  <a:pt x="4185441" y="207954"/>
                </a:moveTo>
                <a:cubicBezTo>
                  <a:pt x="4170827" y="207954"/>
                  <a:pt x="4157838" y="211241"/>
                  <a:pt x="4146472" y="217681"/>
                </a:cubicBezTo>
                <a:cubicBezTo>
                  <a:pt x="4135107" y="224123"/>
                  <a:pt x="4126176" y="233062"/>
                  <a:pt x="4119682" y="244499"/>
                </a:cubicBezTo>
                <a:cubicBezTo>
                  <a:pt x="4113188" y="255934"/>
                  <a:pt x="4109940" y="269080"/>
                  <a:pt x="4109940" y="284065"/>
                </a:cubicBezTo>
                <a:cubicBezTo>
                  <a:pt x="4109940" y="299050"/>
                  <a:pt x="4113188" y="312326"/>
                  <a:pt x="4119682" y="323894"/>
                </a:cubicBezTo>
                <a:cubicBezTo>
                  <a:pt x="4126176" y="335594"/>
                  <a:pt x="4135107" y="344664"/>
                  <a:pt x="4146472" y="351104"/>
                </a:cubicBezTo>
                <a:cubicBezTo>
                  <a:pt x="4157838" y="357545"/>
                  <a:pt x="4170422" y="360832"/>
                  <a:pt x="4185441" y="360832"/>
                </a:cubicBezTo>
                <a:cubicBezTo>
                  <a:pt x="4200460" y="360832"/>
                  <a:pt x="4213720" y="357545"/>
                  <a:pt x="4225222" y="351104"/>
                </a:cubicBezTo>
                <a:cubicBezTo>
                  <a:pt x="4236858" y="344532"/>
                  <a:pt x="4245788" y="335462"/>
                  <a:pt x="4252012" y="323894"/>
                </a:cubicBezTo>
                <a:cubicBezTo>
                  <a:pt x="4258371" y="312326"/>
                  <a:pt x="4261483" y="299050"/>
                  <a:pt x="4261483" y="284065"/>
                </a:cubicBezTo>
                <a:cubicBezTo>
                  <a:pt x="4261483" y="269080"/>
                  <a:pt x="4258236" y="255934"/>
                  <a:pt x="4251742" y="244499"/>
                </a:cubicBezTo>
                <a:cubicBezTo>
                  <a:pt x="4245246" y="233193"/>
                  <a:pt x="4236316" y="224123"/>
                  <a:pt x="4224950" y="217681"/>
                </a:cubicBezTo>
                <a:cubicBezTo>
                  <a:pt x="4213584" y="211241"/>
                  <a:pt x="4200054" y="207954"/>
                  <a:pt x="4185441" y="207954"/>
                </a:cubicBezTo>
                <a:close/>
                <a:moveTo>
                  <a:pt x="3547741" y="207298"/>
                </a:moveTo>
                <a:cubicBezTo>
                  <a:pt x="3533263" y="207298"/>
                  <a:pt x="3520273" y="210585"/>
                  <a:pt x="3509178" y="217025"/>
                </a:cubicBezTo>
                <a:cubicBezTo>
                  <a:pt x="3498083" y="223599"/>
                  <a:pt x="3489288" y="232669"/>
                  <a:pt x="3483064" y="244237"/>
                </a:cubicBezTo>
                <a:cubicBezTo>
                  <a:pt x="3476705" y="255804"/>
                  <a:pt x="3473593" y="268686"/>
                  <a:pt x="3473593" y="284066"/>
                </a:cubicBezTo>
                <a:cubicBezTo>
                  <a:pt x="3473593" y="299445"/>
                  <a:pt x="3476840" y="312985"/>
                  <a:pt x="3483064" y="324553"/>
                </a:cubicBezTo>
                <a:cubicBezTo>
                  <a:pt x="3489288" y="336252"/>
                  <a:pt x="3498083" y="345322"/>
                  <a:pt x="3509178" y="351763"/>
                </a:cubicBezTo>
                <a:cubicBezTo>
                  <a:pt x="3520273" y="358204"/>
                  <a:pt x="3533128" y="361491"/>
                  <a:pt x="3547741" y="361491"/>
                </a:cubicBezTo>
                <a:cubicBezTo>
                  <a:pt x="3570067" y="361491"/>
                  <a:pt x="3588061" y="354261"/>
                  <a:pt x="3601863" y="339932"/>
                </a:cubicBezTo>
                <a:cubicBezTo>
                  <a:pt x="3615664" y="325472"/>
                  <a:pt x="3622565" y="306938"/>
                  <a:pt x="3622565" y="284066"/>
                </a:cubicBezTo>
                <a:cubicBezTo>
                  <a:pt x="3622565" y="269080"/>
                  <a:pt x="3619318" y="255804"/>
                  <a:pt x="3613094" y="244237"/>
                </a:cubicBezTo>
                <a:cubicBezTo>
                  <a:pt x="3606869" y="232537"/>
                  <a:pt x="3598075" y="223467"/>
                  <a:pt x="3586980" y="217025"/>
                </a:cubicBezTo>
                <a:cubicBezTo>
                  <a:pt x="3575749" y="210585"/>
                  <a:pt x="3562219" y="207298"/>
                  <a:pt x="3547741" y="207298"/>
                </a:cubicBezTo>
                <a:close/>
                <a:moveTo>
                  <a:pt x="3052248" y="207298"/>
                </a:moveTo>
                <a:cubicBezTo>
                  <a:pt x="3037229" y="207298"/>
                  <a:pt x="3024104" y="210585"/>
                  <a:pt x="3013009" y="217289"/>
                </a:cubicBezTo>
                <a:cubicBezTo>
                  <a:pt x="3001914" y="223993"/>
                  <a:pt x="2993119" y="233063"/>
                  <a:pt x="2986895" y="244499"/>
                </a:cubicBezTo>
                <a:cubicBezTo>
                  <a:pt x="2980535" y="255935"/>
                  <a:pt x="2977424" y="268686"/>
                  <a:pt x="2977424" y="284066"/>
                </a:cubicBezTo>
                <a:cubicBezTo>
                  <a:pt x="2977424" y="299445"/>
                  <a:pt x="2980670" y="312985"/>
                  <a:pt x="2986895" y="324553"/>
                </a:cubicBezTo>
                <a:cubicBezTo>
                  <a:pt x="2993119" y="336252"/>
                  <a:pt x="3001914" y="345322"/>
                  <a:pt x="3013280" y="351763"/>
                </a:cubicBezTo>
                <a:cubicBezTo>
                  <a:pt x="3024645" y="358204"/>
                  <a:pt x="3037364" y="361491"/>
                  <a:pt x="3051572" y="361491"/>
                </a:cubicBezTo>
                <a:cubicBezTo>
                  <a:pt x="3066591" y="361491"/>
                  <a:pt x="3079716" y="358204"/>
                  <a:pt x="3090811" y="351763"/>
                </a:cubicBezTo>
                <a:cubicBezTo>
                  <a:pt x="3101906" y="345191"/>
                  <a:pt x="3110700" y="336121"/>
                  <a:pt x="3116925" y="324553"/>
                </a:cubicBezTo>
                <a:cubicBezTo>
                  <a:pt x="3123284" y="312853"/>
                  <a:pt x="3126396" y="299051"/>
                  <a:pt x="3126396" y="284066"/>
                </a:cubicBezTo>
                <a:cubicBezTo>
                  <a:pt x="3126396" y="269080"/>
                  <a:pt x="3123149" y="255804"/>
                  <a:pt x="3116925" y="244237"/>
                </a:cubicBezTo>
                <a:cubicBezTo>
                  <a:pt x="3110700" y="232537"/>
                  <a:pt x="3101906" y="223467"/>
                  <a:pt x="3090811" y="217025"/>
                </a:cubicBezTo>
                <a:cubicBezTo>
                  <a:pt x="3079716" y="210585"/>
                  <a:pt x="3067267" y="207298"/>
                  <a:pt x="3052248" y="207298"/>
                </a:cubicBezTo>
                <a:close/>
                <a:moveTo>
                  <a:pt x="2712899" y="199541"/>
                </a:moveTo>
                <a:cubicBezTo>
                  <a:pt x="2697069" y="199541"/>
                  <a:pt x="2683267" y="203091"/>
                  <a:pt x="2671496" y="209926"/>
                </a:cubicBezTo>
                <a:cubicBezTo>
                  <a:pt x="2659723" y="216762"/>
                  <a:pt x="2650659" y="226490"/>
                  <a:pt x="2644434" y="238846"/>
                </a:cubicBezTo>
                <a:cubicBezTo>
                  <a:pt x="2642134" y="243447"/>
                  <a:pt x="2640375" y="248573"/>
                  <a:pt x="2638886" y="253830"/>
                </a:cubicBezTo>
                <a:lnTo>
                  <a:pt x="2780822" y="253436"/>
                </a:lnTo>
                <a:cubicBezTo>
                  <a:pt x="2779335" y="246733"/>
                  <a:pt x="2777171" y="240555"/>
                  <a:pt x="2774599" y="235033"/>
                </a:cubicBezTo>
                <a:cubicBezTo>
                  <a:pt x="2769186" y="223598"/>
                  <a:pt x="2761204" y="214789"/>
                  <a:pt x="2750920" y="208744"/>
                </a:cubicBezTo>
                <a:cubicBezTo>
                  <a:pt x="2740502" y="202566"/>
                  <a:pt x="2727918" y="199541"/>
                  <a:pt x="2712899" y="199541"/>
                </a:cubicBezTo>
                <a:close/>
                <a:moveTo>
                  <a:pt x="1907284" y="182060"/>
                </a:moveTo>
                <a:cubicBezTo>
                  <a:pt x="1886311" y="182060"/>
                  <a:pt x="1867638" y="186529"/>
                  <a:pt x="1851403" y="195599"/>
                </a:cubicBezTo>
                <a:cubicBezTo>
                  <a:pt x="1835165" y="204669"/>
                  <a:pt x="1822446" y="217158"/>
                  <a:pt x="1813381" y="233063"/>
                </a:cubicBezTo>
                <a:cubicBezTo>
                  <a:pt x="1804315" y="248969"/>
                  <a:pt x="1799715" y="266976"/>
                  <a:pt x="1799715" y="287089"/>
                </a:cubicBezTo>
                <a:lnTo>
                  <a:pt x="1799580" y="287220"/>
                </a:lnTo>
                <a:cubicBezTo>
                  <a:pt x="1799580" y="308121"/>
                  <a:pt x="1804180" y="326524"/>
                  <a:pt x="1813245" y="342430"/>
                </a:cubicBezTo>
                <a:cubicBezTo>
                  <a:pt x="1815140" y="345716"/>
                  <a:pt x="1817304" y="348740"/>
                  <a:pt x="1819469" y="351763"/>
                </a:cubicBezTo>
                <a:lnTo>
                  <a:pt x="1971284" y="203750"/>
                </a:lnTo>
                <a:cubicBezTo>
                  <a:pt x="1966142" y="199280"/>
                  <a:pt x="1960459" y="195336"/>
                  <a:pt x="1954100" y="192050"/>
                </a:cubicBezTo>
                <a:cubicBezTo>
                  <a:pt x="1941111" y="185477"/>
                  <a:pt x="1925549" y="182060"/>
                  <a:pt x="1907284" y="182060"/>
                </a:cubicBezTo>
                <a:close/>
                <a:moveTo>
                  <a:pt x="970419" y="181928"/>
                </a:moveTo>
                <a:cubicBezTo>
                  <a:pt x="949718" y="181928"/>
                  <a:pt x="931723" y="186266"/>
                  <a:pt x="916297" y="194942"/>
                </a:cubicBezTo>
                <a:cubicBezTo>
                  <a:pt x="900872" y="203617"/>
                  <a:pt x="888831" y="215712"/>
                  <a:pt x="880171" y="231223"/>
                </a:cubicBezTo>
                <a:cubicBezTo>
                  <a:pt x="874082" y="242133"/>
                  <a:pt x="870294" y="254489"/>
                  <a:pt x="868399" y="268161"/>
                </a:cubicBezTo>
                <a:lnTo>
                  <a:pt x="1063646" y="268161"/>
                </a:lnTo>
                <a:cubicBezTo>
                  <a:pt x="1062564" y="253174"/>
                  <a:pt x="1059181" y="239899"/>
                  <a:pt x="1053363" y="228331"/>
                </a:cubicBezTo>
                <a:cubicBezTo>
                  <a:pt x="1045921" y="213476"/>
                  <a:pt x="1035096" y="202041"/>
                  <a:pt x="1021161" y="194022"/>
                </a:cubicBezTo>
                <a:cubicBezTo>
                  <a:pt x="1007223" y="186003"/>
                  <a:pt x="991121" y="181928"/>
                  <a:pt x="970419" y="181928"/>
                </a:cubicBezTo>
                <a:close/>
                <a:moveTo>
                  <a:pt x="145996" y="181928"/>
                </a:moveTo>
                <a:cubicBezTo>
                  <a:pt x="125294" y="181928"/>
                  <a:pt x="107299" y="186266"/>
                  <a:pt x="91873" y="194942"/>
                </a:cubicBezTo>
                <a:cubicBezTo>
                  <a:pt x="76448" y="203617"/>
                  <a:pt x="64407" y="215712"/>
                  <a:pt x="55747" y="231223"/>
                </a:cubicBezTo>
                <a:cubicBezTo>
                  <a:pt x="49658" y="242133"/>
                  <a:pt x="45870" y="254489"/>
                  <a:pt x="43975" y="268161"/>
                </a:cubicBezTo>
                <a:lnTo>
                  <a:pt x="239222" y="268161"/>
                </a:lnTo>
                <a:cubicBezTo>
                  <a:pt x="238140" y="253174"/>
                  <a:pt x="234757" y="239899"/>
                  <a:pt x="228939" y="228331"/>
                </a:cubicBezTo>
                <a:cubicBezTo>
                  <a:pt x="221497" y="213476"/>
                  <a:pt x="210672" y="202041"/>
                  <a:pt x="196737" y="194022"/>
                </a:cubicBezTo>
                <a:cubicBezTo>
                  <a:pt x="182799" y="186003"/>
                  <a:pt x="166697" y="181928"/>
                  <a:pt x="145996" y="181928"/>
                </a:cubicBezTo>
                <a:close/>
                <a:moveTo>
                  <a:pt x="1906742" y="143545"/>
                </a:moveTo>
                <a:cubicBezTo>
                  <a:pt x="1932315" y="143545"/>
                  <a:pt x="1954911" y="148803"/>
                  <a:pt x="1974531" y="159187"/>
                </a:cubicBezTo>
                <a:lnTo>
                  <a:pt x="1974531" y="158925"/>
                </a:lnTo>
                <a:cubicBezTo>
                  <a:pt x="1994150" y="169441"/>
                  <a:pt x="2010252" y="184031"/>
                  <a:pt x="2022836" y="202960"/>
                </a:cubicBezTo>
                <a:lnTo>
                  <a:pt x="1845448" y="375819"/>
                </a:lnTo>
                <a:cubicBezTo>
                  <a:pt x="1847477" y="377265"/>
                  <a:pt x="1849507" y="378711"/>
                  <a:pt x="1851673" y="379894"/>
                </a:cubicBezTo>
                <a:cubicBezTo>
                  <a:pt x="1868181" y="389227"/>
                  <a:pt x="1886853" y="393827"/>
                  <a:pt x="1907960" y="393827"/>
                </a:cubicBezTo>
                <a:cubicBezTo>
                  <a:pt x="1926632" y="393827"/>
                  <a:pt x="1942870" y="390935"/>
                  <a:pt x="1956670" y="385283"/>
                </a:cubicBezTo>
                <a:cubicBezTo>
                  <a:pt x="1970471" y="379631"/>
                  <a:pt x="1982649" y="371481"/>
                  <a:pt x="1993204" y="360833"/>
                </a:cubicBezTo>
                <a:lnTo>
                  <a:pt x="2021212" y="388043"/>
                </a:lnTo>
                <a:cubicBezTo>
                  <a:pt x="2007004" y="402635"/>
                  <a:pt x="1990497" y="413808"/>
                  <a:pt x="1971689" y="421433"/>
                </a:cubicBezTo>
                <a:cubicBezTo>
                  <a:pt x="1952747" y="429187"/>
                  <a:pt x="1931639" y="433000"/>
                  <a:pt x="1908095" y="433000"/>
                </a:cubicBezTo>
                <a:cubicBezTo>
                  <a:pt x="1879276" y="433000"/>
                  <a:pt x="1853567" y="426559"/>
                  <a:pt x="1830836" y="413545"/>
                </a:cubicBezTo>
                <a:cubicBezTo>
                  <a:pt x="1808103" y="400532"/>
                  <a:pt x="1790108" y="383049"/>
                  <a:pt x="1776984" y="360964"/>
                </a:cubicBezTo>
                <a:cubicBezTo>
                  <a:pt x="1763859" y="338880"/>
                  <a:pt x="1757228" y="313905"/>
                  <a:pt x="1757228" y="287089"/>
                </a:cubicBezTo>
                <a:cubicBezTo>
                  <a:pt x="1757228" y="260273"/>
                  <a:pt x="1763859" y="236086"/>
                  <a:pt x="1776984" y="214397"/>
                </a:cubicBezTo>
                <a:cubicBezTo>
                  <a:pt x="1790108" y="192707"/>
                  <a:pt x="1807968" y="175487"/>
                  <a:pt x="1830429" y="162736"/>
                </a:cubicBezTo>
                <a:cubicBezTo>
                  <a:pt x="1852890" y="149986"/>
                  <a:pt x="1878328" y="143545"/>
                  <a:pt x="1906742" y="143545"/>
                </a:cubicBezTo>
                <a:close/>
                <a:moveTo>
                  <a:pt x="1619216" y="143545"/>
                </a:moveTo>
                <a:cubicBezTo>
                  <a:pt x="1640729" y="143545"/>
                  <a:pt x="1660755" y="147488"/>
                  <a:pt x="1679427" y="155376"/>
                </a:cubicBezTo>
                <a:cubicBezTo>
                  <a:pt x="1697964" y="163263"/>
                  <a:pt x="1713795" y="174304"/>
                  <a:pt x="1726785" y="188500"/>
                </a:cubicBezTo>
                <a:lnTo>
                  <a:pt x="1698777" y="216237"/>
                </a:lnTo>
                <a:cubicBezTo>
                  <a:pt x="1689033" y="205721"/>
                  <a:pt x="1677262" y="197439"/>
                  <a:pt x="1663461" y="191786"/>
                </a:cubicBezTo>
                <a:cubicBezTo>
                  <a:pt x="1649659" y="186135"/>
                  <a:pt x="1634911" y="183243"/>
                  <a:pt x="1619081" y="183243"/>
                </a:cubicBezTo>
                <a:cubicBezTo>
                  <a:pt x="1598784" y="183243"/>
                  <a:pt x="1580788" y="187712"/>
                  <a:pt x="1564958" y="196782"/>
                </a:cubicBezTo>
                <a:cubicBezTo>
                  <a:pt x="1549126" y="205852"/>
                  <a:pt x="1536814" y="218209"/>
                  <a:pt x="1527884" y="233719"/>
                </a:cubicBezTo>
                <a:cubicBezTo>
                  <a:pt x="1518953" y="249231"/>
                  <a:pt x="1514489" y="267634"/>
                  <a:pt x="1514489" y="287747"/>
                </a:cubicBezTo>
                <a:cubicBezTo>
                  <a:pt x="1514489" y="307859"/>
                  <a:pt x="1518953" y="325867"/>
                  <a:pt x="1527884" y="341772"/>
                </a:cubicBezTo>
                <a:cubicBezTo>
                  <a:pt x="1536814" y="357678"/>
                  <a:pt x="1549126" y="370166"/>
                  <a:pt x="1564958" y="379236"/>
                </a:cubicBezTo>
                <a:cubicBezTo>
                  <a:pt x="1580788" y="388306"/>
                  <a:pt x="1598784" y="392775"/>
                  <a:pt x="1619081" y="392775"/>
                </a:cubicBezTo>
                <a:cubicBezTo>
                  <a:pt x="1635316" y="392775"/>
                  <a:pt x="1650337" y="389883"/>
                  <a:pt x="1664137" y="384232"/>
                </a:cubicBezTo>
                <a:cubicBezTo>
                  <a:pt x="1677938" y="378579"/>
                  <a:pt x="1689711" y="370430"/>
                  <a:pt x="1699453" y="359781"/>
                </a:cubicBezTo>
                <a:lnTo>
                  <a:pt x="1728002" y="387518"/>
                </a:lnTo>
                <a:cubicBezTo>
                  <a:pt x="1714607" y="402108"/>
                  <a:pt x="1698505" y="413282"/>
                  <a:pt x="1679697" y="421169"/>
                </a:cubicBezTo>
                <a:cubicBezTo>
                  <a:pt x="1660890" y="429057"/>
                  <a:pt x="1640729" y="433000"/>
                  <a:pt x="1619216" y="433000"/>
                </a:cubicBezTo>
                <a:cubicBezTo>
                  <a:pt x="1591343" y="433000"/>
                  <a:pt x="1566040" y="426559"/>
                  <a:pt x="1543579" y="413808"/>
                </a:cubicBezTo>
                <a:cubicBezTo>
                  <a:pt x="1521118" y="400926"/>
                  <a:pt x="1503258" y="383574"/>
                  <a:pt x="1490134" y="361491"/>
                </a:cubicBezTo>
                <a:cubicBezTo>
                  <a:pt x="1477009" y="339407"/>
                  <a:pt x="1470378" y="314693"/>
                  <a:pt x="1470378" y="287616"/>
                </a:cubicBezTo>
                <a:cubicBezTo>
                  <a:pt x="1470378" y="260537"/>
                  <a:pt x="1477009" y="235955"/>
                  <a:pt x="1490134" y="214133"/>
                </a:cubicBezTo>
                <a:cubicBezTo>
                  <a:pt x="1503258" y="192313"/>
                  <a:pt x="1521118" y="175092"/>
                  <a:pt x="1543579" y="162473"/>
                </a:cubicBezTo>
                <a:cubicBezTo>
                  <a:pt x="1566040" y="149854"/>
                  <a:pt x="1591207" y="143545"/>
                  <a:pt x="1619216" y="143545"/>
                </a:cubicBezTo>
                <a:close/>
                <a:moveTo>
                  <a:pt x="1303002" y="143545"/>
                </a:moveTo>
                <a:cubicBezTo>
                  <a:pt x="1324787" y="143545"/>
                  <a:pt x="1344271" y="148671"/>
                  <a:pt x="1361321" y="158925"/>
                </a:cubicBezTo>
                <a:lnTo>
                  <a:pt x="1361456" y="159056"/>
                </a:lnTo>
                <a:cubicBezTo>
                  <a:pt x="1378504" y="169309"/>
                  <a:pt x="1391764" y="183111"/>
                  <a:pt x="1401235" y="200462"/>
                </a:cubicBezTo>
                <a:cubicBezTo>
                  <a:pt x="1410842" y="217814"/>
                  <a:pt x="1415578" y="236611"/>
                  <a:pt x="1415578" y="257118"/>
                </a:cubicBezTo>
                <a:lnTo>
                  <a:pt x="1415578" y="427216"/>
                </a:lnTo>
                <a:lnTo>
                  <a:pt x="1372416" y="427216"/>
                </a:lnTo>
                <a:lnTo>
                  <a:pt x="1372416" y="264217"/>
                </a:lnTo>
                <a:cubicBezTo>
                  <a:pt x="1372416" y="239766"/>
                  <a:pt x="1364974" y="219917"/>
                  <a:pt x="1350225" y="204800"/>
                </a:cubicBezTo>
                <a:cubicBezTo>
                  <a:pt x="1335342" y="189684"/>
                  <a:pt x="1315857" y="182060"/>
                  <a:pt x="1291502" y="182060"/>
                </a:cubicBezTo>
                <a:cubicBezTo>
                  <a:pt x="1274859" y="182060"/>
                  <a:pt x="1260245" y="185608"/>
                  <a:pt x="1247663" y="192707"/>
                </a:cubicBezTo>
                <a:cubicBezTo>
                  <a:pt x="1235079" y="199806"/>
                  <a:pt x="1225202" y="209401"/>
                  <a:pt x="1217896" y="221626"/>
                </a:cubicBezTo>
                <a:cubicBezTo>
                  <a:pt x="1210589" y="233852"/>
                  <a:pt x="1206936" y="247785"/>
                  <a:pt x="1206936" y="263559"/>
                </a:cubicBezTo>
                <a:lnTo>
                  <a:pt x="1206936" y="427216"/>
                </a:lnTo>
                <a:lnTo>
                  <a:pt x="1164449" y="427216"/>
                </a:lnTo>
                <a:lnTo>
                  <a:pt x="1164449" y="149592"/>
                </a:lnTo>
                <a:lnTo>
                  <a:pt x="1206936" y="149592"/>
                </a:lnTo>
                <a:lnTo>
                  <a:pt x="1206936" y="190736"/>
                </a:lnTo>
                <a:cubicBezTo>
                  <a:pt x="1216542" y="177065"/>
                  <a:pt x="1228719" y="166022"/>
                  <a:pt x="1243739" y="157741"/>
                </a:cubicBezTo>
                <a:cubicBezTo>
                  <a:pt x="1260923" y="148277"/>
                  <a:pt x="1281219" y="143545"/>
                  <a:pt x="1303002" y="143545"/>
                </a:cubicBezTo>
                <a:close/>
                <a:moveTo>
                  <a:pt x="971638" y="143545"/>
                </a:moveTo>
                <a:cubicBezTo>
                  <a:pt x="997617" y="143545"/>
                  <a:pt x="1020618" y="149197"/>
                  <a:pt x="1040644" y="160633"/>
                </a:cubicBezTo>
                <a:lnTo>
                  <a:pt x="1040644" y="160502"/>
                </a:lnTo>
                <a:cubicBezTo>
                  <a:pt x="1060670" y="171939"/>
                  <a:pt x="1076500" y="187844"/>
                  <a:pt x="1088002" y="208088"/>
                </a:cubicBezTo>
                <a:cubicBezTo>
                  <a:pt x="1099503" y="228331"/>
                  <a:pt x="1105321" y="251597"/>
                  <a:pt x="1105321" y="278019"/>
                </a:cubicBezTo>
                <a:cubicBezTo>
                  <a:pt x="1105321" y="281174"/>
                  <a:pt x="1105186" y="284855"/>
                  <a:pt x="1104779" y="288929"/>
                </a:cubicBezTo>
                <a:cubicBezTo>
                  <a:pt x="1104373" y="293004"/>
                  <a:pt x="1103562" y="297868"/>
                  <a:pt x="1102344" y="303389"/>
                </a:cubicBezTo>
                <a:lnTo>
                  <a:pt x="868264" y="303389"/>
                </a:lnTo>
                <a:cubicBezTo>
                  <a:pt x="870158" y="317717"/>
                  <a:pt x="874217" y="330731"/>
                  <a:pt x="880847" y="342430"/>
                </a:cubicBezTo>
                <a:cubicBezTo>
                  <a:pt x="889912" y="358599"/>
                  <a:pt x="902767" y="371218"/>
                  <a:pt x="919139" y="380288"/>
                </a:cubicBezTo>
                <a:cubicBezTo>
                  <a:pt x="935511" y="389358"/>
                  <a:pt x="954454" y="393827"/>
                  <a:pt x="975967" y="393827"/>
                </a:cubicBezTo>
                <a:cubicBezTo>
                  <a:pt x="993423" y="393827"/>
                  <a:pt x="1009388" y="390673"/>
                  <a:pt x="1024001" y="384626"/>
                </a:cubicBezTo>
                <a:cubicBezTo>
                  <a:pt x="1038615" y="378579"/>
                  <a:pt x="1050928" y="369378"/>
                  <a:pt x="1061075" y="357153"/>
                </a:cubicBezTo>
                <a:lnTo>
                  <a:pt x="1088408" y="384363"/>
                </a:lnTo>
                <a:cubicBezTo>
                  <a:pt x="1075013" y="399743"/>
                  <a:pt x="1058505" y="411705"/>
                  <a:pt x="1038885" y="420117"/>
                </a:cubicBezTo>
                <a:cubicBezTo>
                  <a:pt x="1019131" y="428662"/>
                  <a:pt x="998022" y="432868"/>
                  <a:pt x="975291" y="432868"/>
                </a:cubicBezTo>
                <a:cubicBezTo>
                  <a:pt x="946471" y="432868"/>
                  <a:pt x="920763" y="426559"/>
                  <a:pt x="898032" y="413939"/>
                </a:cubicBezTo>
                <a:cubicBezTo>
                  <a:pt x="875299" y="401451"/>
                  <a:pt x="857304" y="384099"/>
                  <a:pt x="844179" y="362016"/>
                </a:cubicBezTo>
                <a:cubicBezTo>
                  <a:pt x="831055" y="339932"/>
                  <a:pt x="824424" y="314693"/>
                  <a:pt x="824424" y="287616"/>
                </a:cubicBezTo>
                <a:cubicBezTo>
                  <a:pt x="824424" y="260537"/>
                  <a:pt x="830920" y="235955"/>
                  <a:pt x="843908" y="214133"/>
                </a:cubicBezTo>
                <a:cubicBezTo>
                  <a:pt x="856897" y="192313"/>
                  <a:pt x="874488" y="175092"/>
                  <a:pt x="896813" y="162473"/>
                </a:cubicBezTo>
                <a:cubicBezTo>
                  <a:pt x="919139" y="149854"/>
                  <a:pt x="944035" y="143545"/>
                  <a:pt x="971638" y="143545"/>
                </a:cubicBezTo>
                <a:close/>
                <a:moveTo>
                  <a:pt x="147214" y="143545"/>
                </a:moveTo>
                <a:cubicBezTo>
                  <a:pt x="173193" y="143545"/>
                  <a:pt x="196194" y="149197"/>
                  <a:pt x="216220" y="160633"/>
                </a:cubicBezTo>
                <a:lnTo>
                  <a:pt x="216220" y="160502"/>
                </a:lnTo>
                <a:cubicBezTo>
                  <a:pt x="236246" y="171939"/>
                  <a:pt x="252076" y="187844"/>
                  <a:pt x="263577" y="208088"/>
                </a:cubicBezTo>
                <a:cubicBezTo>
                  <a:pt x="275079" y="228331"/>
                  <a:pt x="280897" y="251597"/>
                  <a:pt x="280897" y="278019"/>
                </a:cubicBezTo>
                <a:cubicBezTo>
                  <a:pt x="280897" y="281174"/>
                  <a:pt x="280762" y="284855"/>
                  <a:pt x="280355" y="288929"/>
                </a:cubicBezTo>
                <a:cubicBezTo>
                  <a:pt x="279949" y="293004"/>
                  <a:pt x="279138" y="297868"/>
                  <a:pt x="277920" y="303389"/>
                </a:cubicBezTo>
                <a:lnTo>
                  <a:pt x="43840" y="303389"/>
                </a:lnTo>
                <a:cubicBezTo>
                  <a:pt x="45734" y="317717"/>
                  <a:pt x="49793" y="330731"/>
                  <a:pt x="56423" y="342430"/>
                </a:cubicBezTo>
                <a:cubicBezTo>
                  <a:pt x="65488" y="358599"/>
                  <a:pt x="78343" y="371218"/>
                  <a:pt x="94715" y="380288"/>
                </a:cubicBezTo>
                <a:cubicBezTo>
                  <a:pt x="111087" y="389358"/>
                  <a:pt x="130030" y="393827"/>
                  <a:pt x="151543" y="393827"/>
                </a:cubicBezTo>
                <a:cubicBezTo>
                  <a:pt x="168998" y="393827"/>
                  <a:pt x="184964" y="390673"/>
                  <a:pt x="199577" y="384626"/>
                </a:cubicBezTo>
                <a:cubicBezTo>
                  <a:pt x="214191" y="378579"/>
                  <a:pt x="226504" y="369378"/>
                  <a:pt x="236651" y="357153"/>
                </a:cubicBezTo>
                <a:lnTo>
                  <a:pt x="263984" y="384363"/>
                </a:lnTo>
                <a:cubicBezTo>
                  <a:pt x="250589" y="399743"/>
                  <a:pt x="234081" y="411705"/>
                  <a:pt x="214461" y="420117"/>
                </a:cubicBezTo>
                <a:cubicBezTo>
                  <a:pt x="194707" y="428662"/>
                  <a:pt x="173598" y="432868"/>
                  <a:pt x="150867" y="432868"/>
                </a:cubicBezTo>
                <a:cubicBezTo>
                  <a:pt x="122047" y="432868"/>
                  <a:pt x="96339" y="426559"/>
                  <a:pt x="73608" y="413939"/>
                </a:cubicBezTo>
                <a:cubicBezTo>
                  <a:pt x="50875" y="401451"/>
                  <a:pt x="32880" y="384099"/>
                  <a:pt x="19755" y="362016"/>
                </a:cubicBezTo>
                <a:cubicBezTo>
                  <a:pt x="6631" y="339932"/>
                  <a:pt x="0" y="314693"/>
                  <a:pt x="0" y="287616"/>
                </a:cubicBezTo>
                <a:cubicBezTo>
                  <a:pt x="0" y="260537"/>
                  <a:pt x="6494" y="235955"/>
                  <a:pt x="19484" y="214133"/>
                </a:cubicBezTo>
                <a:cubicBezTo>
                  <a:pt x="32473" y="192313"/>
                  <a:pt x="50064" y="175092"/>
                  <a:pt x="72389" y="162473"/>
                </a:cubicBezTo>
                <a:cubicBezTo>
                  <a:pt x="94715" y="149854"/>
                  <a:pt x="119611" y="143545"/>
                  <a:pt x="147214" y="143545"/>
                </a:cubicBezTo>
                <a:close/>
                <a:moveTo>
                  <a:pt x="681810" y="143412"/>
                </a:moveTo>
                <a:cubicBezTo>
                  <a:pt x="703188" y="143412"/>
                  <a:pt x="722673" y="147093"/>
                  <a:pt x="740127" y="154586"/>
                </a:cubicBezTo>
                <a:cubicBezTo>
                  <a:pt x="757582" y="162079"/>
                  <a:pt x="771518" y="173120"/>
                  <a:pt x="782073" y="187712"/>
                </a:cubicBezTo>
                <a:lnTo>
                  <a:pt x="754740" y="214264"/>
                </a:lnTo>
                <a:cubicBezTo>
                  <a:pt x="746217" y="203748"/>
                  <a:pt x="735527" y="195467"/>
                  <a:pt x="722808" y="189814"/>
                </a:cubicBezTo>
                <a:cubicBezTo>
                  <a:pt x="709954" y="184162"/>
                  <a:pt x="695748" y="181271"/>
                  <a:pt x="679916" y="181271"/>
                </a:cubicBezTo>
                <a:cubicBezTo>
                  <a:pt x="661649" y="181271"/>
                  <a:pt x="647713" y="184820"/>
                  <a:pt x="638242" y="191654"/>
                </a:cubicBezTo>
                <a:lnTo>
                  <a:pt x="638242" y="191786"/>
                </a:lnTo>
                <a:cubicBezTo>
                  <a:pt x="628634" y="198622"/>
                  <a:pt x="623899" y="207955"/>
                  <a:pt x="623899" y="218602"/>
                </a:cubicBezTo>
                <a:cubicBezTo>
                  <a:pt x="623899" y="229249"/>
                  <a:pt x="627688" y="237663"/>
                  <a:pt x="635400" y="243709"/>
                </a:cubicBezTo>
                <a:cubicBezTo>
                  <a:pt x="643112" y="249756"/>
                  <a:pt x="652991" y="254751"/>
                  <a:pt x="664897" y="258432"/>
                </a:cubicBezTo>
                <a:cubicBezTo>
                  <a:pt x="676803" y="262112"/>
                  <a:pt x="689523" y="265925"/>
                  <a:pt x="702918" y="269605"/>
                </a:cubicBezTo>
                <a:cubicBezTo>
                  <a:pt x="716314" y="273285"/>
                  <a:pt x="729032" y="278281"/>
                  <a:pt x="741210" y="284328"/>
                </a:cubicBezTo>
                <a:cubicBezTo>
                  <a:pt x="753387" y="290506"/>
                  <a:pt x="763265" y="298788"/>
                  <a:pt x="770707" y="309173"/>
                </a:cubicBezTo>
                <a:cubicBezTo>
                  <a:pt x="778149" y="319556"/>
                  <a:pt x="781937" y="333622"/>
                  <a:pt x="781937" y="351367"/>
                </a:cubicBezTo>
                <a:cubicBezTo>
                  <a:pt x="781937" y="376212"/>
                  <a:pt x="772737" y="396061"/>
                  <a:pt x="754335" y="410784"/>
                </a:cubicBezTo>
                <a:cubicBezTo>
                  <a:pt x="735933" y="425638"/>
                  <a:pt x="710902" y="432999"/>
                  <a:pt x="679240" y="432999"/>
                </a:cubicBezTo>
                <a:cubicBezTo>
                  <a:pt x="663814" y="432999"/>
                  <a:pt x="649065" y="430895"/>
                  <a:pt x="634859" y="426821"/>
                </a:cubicBezTo>
                <a:cubicBezTo>
                  <a:pt x="620651" y="422614"/>
                  <a:pt x="607797" y="416830"/>
                  <a:pt x="596296" y="409338"/>
                </a:cubicBezTo>
                <a:cubicBezTo>
                  <a:pt x="584796" y="401845"/>
                  <a:pt x="574783" y="393038"/>
                  <a:pt x="566258" y="382784"/>
                </a:cubicBezTo>
                <a:lnTo>
                  <a:pt x="593591" y="355574"/>
                </a:lnTo>
                <a:cubicBezTo>
                  <a:pt x="604956" y="368982"/>
                  <a:pt x="617811" y="378973"/>
                  <a:pt x="632152" y="385413"/>
                </a:cubicBezTo>
                <a:cubicBezTo>
                  <a:pt x="646495" y="391854"/>
                  <a:pt x="662597" y="395140"/>
                  <a:pt x="680457" y="395140"/>
                </a:cubicBezTo>
                <a:cubicBezTo>
                  <a:pt x="699536" y="395140"/>
                  <a:pt x="714420" y="391592"/>
                  <a:pt x="725108" y="384494"/>
                </a:cubicBezTo>
                <a:cubicBezTo>
                  <a:pt x="735798" y="377395"/>
                  <a:pt x="741210" y="367536"/>
                  <a:pt x="741210" y="354917"/>
                </a:cubicBezTo>
                <a:cubicBezTo>
                  <a:pt x="741210" y="343086"/>
                  <a:pt x="737422" y="333885"/>
                  <a:pt x="729709" y="327180"/>
                </a:cubicBezTo>
                <a:cubicBezTo>
                  <a:pt x="721997" y="320477"/>
                  <a:pt x="712119" y="315218"/>
                  <a:pt x="700212" y="311275"/>
                </a:cubicBezTo>
                <a:cubicBezTo>
                  <a:pt x="688169" y="307331"/>
                  <a:pt x="675587" y="303520"/>
                  <a:pt x="662190" y="299707"/>
                </a:cubicBezTo>
                <a:cubicBezTo>
                  <a:pt x="648795" y="295896"/>
                  <a:pt x="636076" y="291164"/>
                  <a:pt x="623899" y="285511"/>
                </a:cubicBezTo>
                <a:cubicBezTo>
                  <a:pt x="611721" y="279858"/>
                  <a:pt x="601844" y="271840"/>
                  <a:pt x="594402" y="261587"/>
                </a:cubicBezTo>
                <a:cubicBezTo>
                  <a:pt x="586960" y="251334"/>
                  <a:pt x="583172" y="237925"/>
                  <a:pt x="583172" y="221363"/>
                </a:cubicBezTo>
                <a:cubicBezTo>
                  <a:pt x="583172" y="205719"/>
                  <a:pt x="587231" y="191917"/>
                  <a:pt x="595078" y="180350"/>
                </a:cubicBezTo>
                <a:cubicBezTo>
                  <a:pt x="603062" y="168651"/>
                  <a:pt x="614428" y="159581"/>
                  <a:pt x="629176" y="153140"/>
                </a:cubicBezTo>
                <a:cubicBezTo>
                  <a:pt x="644060" y="146698"/>
                  <a:pt x="661514" y="143412"/>
                  <a:pt x="681810" y="143412"/>
                </a:cubicBezTo>
                <a:close/>
                <a:moveTo>
                  <a:pt x="430005" y="143412"/>
                </a:moveTo>
                <a:cubicBezTo>
                  <a:pt x="451383" y="143412"/>
                  <a:pt x="470868" y="147093"/>
                  <a:pt x="488322" y="154586"/>
                </a:cubicBezTo>
                <a:cubicBezTo>
                  <a:pt x="505777" y="162079"/>
                  <a:pt x="519713" y="173120"/>
                  <a:pt x="530267" y="187712"/>
                </a:cubicBezTo>
                <a:lnTo>
                  <a:pt x="502935" y="214264"/>
                </a:lnTo>
                <a:cubicBezTo>
                  <a:pt x="494411" y="203748"/>
                  <a:pt x="483722" y="195467"/>
                  <a:pt x="471003" y="189814"/>
                </a:cubicBezTo>
                <a:cubicBezTo>
                  <a:pt x="458148" y="184162"/>
                  <a:pt x="443942" y="181271"/>
                  <a:pt x="428111" y="181271"/>
                </a:cubicBezTo>
                <a:cubicBezTo>
                  <a:pt x="409844" y="181271"/>
                  <a:pt x="395908" y="184820"/>
                  <a:pt x="386437" y="191654"/>
                </a:cubicBezTo>
                <a:lnTo>
                  <a:pt x="386437" y="191786"/>
                </a:lnTo>
                <a:cubicBezTo>
                  <a:pt x="376829" y="198622"/>
                  <a:pt x="372094" y="207955"/>
                  <a:pt x="372094" y="218602"/>
                </a:cubicBezTo>
                <a:cubicBezTo>
                  <a:pt x="372094" y="229249"/>
                  <a:pt x="375882" y="237663"/>
                  <a:pt x="383595" y="243709"/>
                </a:cubicBezTo>
                <a:cubicBezTo>
                  <a:pt x="391307" y="249756"/>
                  <a:pt x="401185" y="254751"/>
                  <a:pt x="413092" y="258432"/>
                </a:cubicBezTo>
                <a:cubicBezTo>
                  <a:pt x="424998" y="262112"/>
                  <a:pt x="437717" y="265925"/>
                  <a:pt x="451112" y="269605"/>
                </a:cubicBezTo>
                <a:cubicBezTo>
                  <a:pt x="464509" y="273285"/>
                  <a:pt x="477226" y="278281"/>
                  <a:pt x="489405" y="284328"/>
                </a:cubicBezTo>
                <a:cubicBezTo>
                  <a:pt x="501582" y="290506"/>
                  <a:pt x="511460" y="298788"/>
                  <a:pt x="518902" y="309173"/>
                </a:cubicBezTo>
                <a:cubicBezTo>
                  <a:pt x="526344" y="319556"/>
                  <a:pt x="530132" y="333622"/>
                  <a:pt x="530132" y="351367"/>
                </a:cubicBezTo>
                <a:cubicBezTo>
                  <a:pt x="530132" y="376212"/>
                  <a:pt x="520931" y="396061"/>
                  <a:pt x="502529" y="410784"/>
                </a:cubicBezTo>
                <a:cubicBezTo>
                  <a:pt x="484127" y="425638"/>
                  <a:pt x="459096" y="432999"/>
                  <a:pt x="427435" y="432999"/>
                </a:cubicBezTo>
                <a:cubicBezTo>
                  <a:pt x="412009" y="432999"/>
                  <a:pt x="397260" y="430895"/>
                  <a:pt x="383054" y="426821"/>
                </a:cubicBezTo>
                <a:cubicBezTo>
                  <a:pt x="368846" y="422614"/>
                  <a:pt x="355992" y="416830"/>
                  <a:pt x="344491" y="409338"/>
                </a:cubicBezTo>
                <a:cubicBezTo>
                  <a:pt x="332990" y="401845"/>
                  <a:pt x="322978" y="393038"/>
                  <a:pt x="314453" y="382784"/>
                </a:cubicBezTo>
                <a:lnTo>
                  <a:pt x="341785" y="355574"/>
                </a:lnTo>
                <a:cubicBezTo>
                  <a:pt x="353151" y="368982"/>
                  <a:pt x="366005" y="378973"/>
                  <a:pt x="380347" y="385413"/>
                </a:cubicBezTo>
                <a:cubicBezTo>
                  <a:pt x="394690" y="391854"/>
                  <a:pt x="410792" y="395140"/>
                  <a:pt x="428651" y="395140"/>
                </a:cubicBezTo>
                <a:cubicBezTo>
                  <a:pt x="447731" y="395140"/>
                  <a:pt x="462614" y="391592"/>
                  <a:pt x="473303" y="384494"/>
                </a:cubicBezTo>
                <a:cubicBezTo>
                  <a:pt x="483992" y="377395"/>
                  <a:pt x="489405" y="367536"/>
                  <a:pt x="489405" y="354917"/>
                </a:cubicBezTo>
                <a:cubicBezTo>
                  <a:pt x="489405" y="343086"/>
                  <a:pt x="485616" y="333885"/>
                  <a:pt x="477904" y="327180"/>
                </a:cubicBezTo>
                <a:cubicBezTo>
                  <a:pt x="470192" y="320477"/>
                  <a:pt x="460313" y="315218"/>
                  <a:pt x="448407" y="311275"/>
                </a:cubicBezTo>
                <a:cubicBezTo>
                  <a:pt x="436364" y="307331"/>
                  <a:pt x="423781" y="303520"/>
                  <a:pt x="410385" y="299707"/>
                </a:cubicBezTo>
                <a:cubicBezTo>
                  <a:pt x="396990" y="295896"/>
                  <a:pt x="384271" y="291164"/>
                  <a:pt x="372094" y="285511"/>
                </a:cubicBezTo>
                <a:cubicBezTo>
                  <a:pt x="359916" y="279858"/>
                  <a:pt x="350038" y="271840"/>
                  <a:pt x="342597" y="261587"/>
                </a:cubicBezTo>
                <a:cubicBezTo>
                  <a:pt x="335155" y="251334"/>
                  <a:pt x="331366" y="237925"/>
                  <a:pt x="331366" y="221363"/>
                </a:cubicBezTo>
                <a:cubicBezTo>
                  <a:pt x="331366" y="205719"/>
                  <a:pt x="335425" y="191917"/>
                  <a:pt x="343273" y="180350"/>
                </a:cubicBezTo>
                <a:cubicBezTo>
                  <a:pt x="351257" y="168651"/>
                  <a:pt x="362622" y="159581"/>
                  <a:pt x="377371" y="153140"/>
                </a:cubicBezTo>
                <a:cubicBezTo>
                  <a:pt x="392255" y="146698"/>
                  <a:pt x="409709" y="143412"/>
                  <a:pt x="430005" y="143412"/>
                </a:cubicBezTo>
                <a:close/>
                <a:moveTo>
                  <a:pt x="3265626" y="141704"/>
                </a:moveTo>
                <a:lnTo>
                  <a:pt x="3345862" y="141704"/>
                </a:lnTo>
                <a:lnTo>
                  <a:pt x="3345862" y="426953"/>
                </a:lnTo>
                <a:lnTo>
                  <a:pt x="3265626" y="426953"/>
                </a:lnTo>
                <a:close/>
                <a:moveTo>
                  <a:pt x="3533128" y="135921"/>
                </a:moveTo>
                <a:cubicBezTo>
                  <a:pt x="3554235" y="135921"/>
                  <a:pt x="3573042" y="139995"/>
                  <a:pt x="3589685" y="148277"/>
                </a:cubicBezTo>
                <a:cubicBezTo>
                  <a:pt x="3600645" y="153666"/>
                  <a:pt x="3610117" y="160765"/>
                  <a:pt x="3618234" y="169178"/>
                </a:cubicBezTo>
                <a:lnTo>
                  <a:pt x="3618234" y="141704"/>
                </a:lnTo>
                <a:lnTo>
                  <a:pt x="3697254" y="141704"/>
                </a:lnTo>
                <a:lnTo>
                  <a:pt x="3697254" y="426953"/>
                </a:lnTo>
                <a:lnTo>
                  <a:pt x="3618234" y="426953"/>
                </a:lnTo>
                <a:lnTo>
                  <a:pt x="3618234" y="399086"/>
                </a:lnTo>
                <a:cubicBezTo>
                  <a:pt x="3610117" y="407367"/>
                  <a:pt x="3600780" y="414466"/>
                  <a:pt x="3589685" y="420117"/>
                </a:cubicBezTo>
                <a:cubicBezTo>
                  <a:pt x="3573042" y="428662"/>
                  <a:pt x="3554235" y="432868"/>
                  <a:pt x="3533128" y="432868"/>
                </a:cubicBezTo>
                <a:cubicBezTo>
                  <a:pt x="3506336" y="432868"/>
                  <a:pt x="3482253" y="426428"/>
                  <a:pt x="3460738" y="413414"/>
                </a:cubicBezTo>
                <a:cubicBezTo>
                  <a:pt x="3439224" y="400532"/>
                  <a:pt x="3422446" y="382786"/>
                  <a:pt x="3410269" y="360308"/>
                </a:cubicBezTo>
                <a:cubicBezTo>
                  <a:pt x="3398091" y="337830"/>
                  <a:pt x="3392002" y="313116"/>
                  <a:pt x="3392002" y="284724"/>
                </a:cubicBezTo>
                <a:cubicBezTo>
                  <a:pt x="3392002" y="256330"/>
                  <a:pt x="3398091" y="230960"/>
                  <a:pt x="3410269" y="208482"/>
                </a:cubicBezTo>
                <a:cubicBezTo>
                  <a:pt x="3422446" y="186135"/>
                  <a:pt x="3439224" y="168389"/>
                  <a:pt x="3460738" y="155376"/>
                </a:cubicBezTo>
                <a:cubicBezTo>
                  <a:pt x="3482253" y="142362"/>
                  <a:pt x="3506336" y="135921"/>
                  <a:pt x="3533128" y="135921"/>
                </a:cubicBezTo>
                <a:close/>
                <a:moveTo>
                  <a:pt x="3900214" y="135394"/>
                </a:moveTo>
                <a:cubicBezTo>
                  <a:pt x="3923351" y="135394"/>
                  <a:pt x="3944595" y="139469"/>
                  <a:pt x="3964079" y="147750"/>
                </a:cubicBezTo>
                <a:cubicBezTo>
                  <a:pt x="3983564" y="156032"/>
                  <a:pt x="4000342" y="167863"/>
                  <a:pt x="4014548" y="183242"/>
                </a:cubicBezTo>
                <a:lnTo>
                  <a:pt x="3963538" y="233456"/>
                </a:lnTo>
                <a:cubicBezTo>
                  <a:pt x="3955961" y="225175"/>
                  <a:pt x="3946625" y="218866"/>
                  <a:pt x="3935935" y="214528"/>
                </a:cubicBezTo>
                <a:cubicBezTo>
                  <a:pt x="3925110" y="210321"/>
                  <a:pt x="3913339" y="208086"/>
                  <a:pt x="3900350" y="208086"/>
                </a:cubicBezTo>
                <a:cubicBezTo>
                  <a:pt x="3885736" y="208086"/>
                  <a:pt x="3872612" y="211372"/>
                  <a:pt x="3861111" y="217814"/>
                </a:cubicBezTo>
                <a:cubicBezTo>
                  <a:pt x="3849610" y="224255"/>
                  <a:pt x="3840409" y="233194"/>
                  <a:pt x="3833778" y="244366"/>
                </a:cubicBezTo>
                <a:cubicBezTo>
                  <a:pt x="3827149" y="255540"/>
                  <a:pt x="3823766" y="269211"/>
                  <a:pt x="3823766" y="284197"/>
                </a:cubicBezTo>
                <a:cubicBezTo>
                  <a:pt x="3823766" y="299182"/>
                  <a:pt x="3827149" y="312459"/>
                  <a:pt x="3833778" y="324026"/>
                </a:cubicBezTo>
                <a:cubicBezTo>
                  <a:pt x="3840409" y="335725"/>
                  <a:pt x="3849610" y="344795"/>
                  <a:pt x="3861111" y="351236"/>
                </a:cubicBezTo>
                <a:cubicBezTo>
                  <a:pt x="3872747" y="357678"/>
                  <a:pt x="3885736" y="360964"/>
                  <a:pt x="3900350" y="360964"/>
                </a:cubicBezTo>
                <a:cubicBezTo>
                  <a:pt x="3913745" y="360964"/>
                  <a:pt x="3925788" y="358597"/>
                  <a:pt x="3936476" y="354128"/>
                </a:cubicBezTo>
                <a:lnTo>
                  <a:pt x="3936611" y="354392"/>
                </a:lnTo>
                <a:cubicBezTo>
                  <a:pt x="3947301" y="349791"/>
                  <a:pt x="3956502" y="343218"/>
                  <a:pt x="3964214" y="334542"/>
                </a:cubicBezTo>
                <a:lnTo>
                  <a:pt x="4015901" y="384757"/>
                </a:lnTo>
                <a:cubicBezTo>
                  <a:pt x="4000882" y="400530"/>
                  <a:pt x="3983699" y="412493"/>
                  <a:pt x="3964214" y="420774"/>
                </a:cubicBezTo>
                <a:cubicBezTo>
                  <a:pt x="3944730" y="429055"/>
                  <a:pt x="3923486" y="433131"/>
                  <a:pt x="3900350" y="433131"/>
                </a:cubicBezTo>
                <a:cubicBezTo>
                  <a:pt x="3870312" y="433131"/>
                  <a:pt x="3843385" y="426690"/>
                  <a:pt x="3819435" y="413676"/>
                </a:cubicBezTo>
                <a:cubicBezTo>
                  <a:pt x="3795487" y="400793"/>
                  <a:pt x="3776678" y="383048"/>
                  <a:pt x="3762878" y="360570"/>
                </a:cubicBezTo>
                <a:cubicBezTo>
                  <a:pt x="3749077" y="338092"/>
                  <a:pt x="3742176" y="313378"/>
                  <a:pt x="3742176" y="284986"/>
                </a:cubicBezTo>
                <a:cubicBezTo>
                  <a:pt x="3742176" y="256591"/>
                  <a:pt x="3749077" y="231222"/>
                  <a:pt x="3762878" y="208744"/>
                </a:cubicBezTo>
                <a:cubicBezTo>
                  <a:pt x="3776678" y="186266"/>
                  <a:pt x="3795623" y="168388"/>
                  <a:pt x="3819707" y="155243"/>
                </a:cubicBezTo>
                <a:cubicBezTo>
                  <a:pt x="3843792" y="141966"/>
                  <a:pt x="3870582" y="135394"/>
                  <a:pt x="3900214" y="135394"/>
                </a:cubicBezTo>
                <a:close/>
                <a:moveTo>
                  <a:pt x="4512478" y="135263"/>
                </a:moveTo>
                <a:cubicBezTo>
                  <a:pt x="4538051" y="135263"/>
                  <a:pt x="4560240" y="140784"/>
                  <a:pt x="4579049" y="151826"/>
                </a:cubicBezTo>
                <a:cubicBezTo>
                  <a:pt x="4591226" y="158924"/>
                  <a:pt x="4601238" y="168126"/>
                  <a:pt x="4609763" y="179299"/>
                </a:cubicBezTo>
                <a:cubicBezTo>
                  <a:pt x="4618288" y="168257"/>
                  <a:pt x="4628300" y="158924"/>
                  <a:pt x="4640206" y="151826"/>
                </a:cubicBezTo>
                <a:cubicBezTo>
                  <a:pt x="4658878" y="140784"/>
                  <a:pt x="4680258" y="135263"/>
                  <a:pt x="4707048" y="135263"/>
                </a:cubicBezTo>
                <a:cubicBezTo>
                  <a:pt x="4733839" y="135263"/>
                  <a:pt x="4757111" y="140784"/>
                  <a:pt x="4776730" y="151563"/>
                </a:cubicBezTo>
                <a:cubicBezTo>
                  <a:pt x="4796350" y="162342"/>
                  <a:pt x="4811640" y="177196"/>
                  <a:pt x="4822600" y="196124"/>
                </a:cubicBezTo>
                <a:lnTo>
                  <a:pt x="4822735" y="195993"/>
                </a:lnTo>
                <a:cubicBezTo>
                  <a:pt x="4833695" y="214922"/>
                  <a:pt x="4839107" y="236744"/>
                  <a:pt x="4839107" y="261587"/>
                </a:cubicBezTo>
                <a:lnTo>
                  <a:pt x="4839107" y="426953"/>
                </a:lnTo>
                <a:lnTo>
                  <a:pt x="4758871" y="426953"/>
                </a:lnTo>
                <a:lnTo>
                  <a:pt x="4758871" y="267503"/>
                </a:lnTo>
                <a:cubicBezTo>
                  <a:pt x="4758871" y="248311"/>
                  <a:pt x="4754269" y="233325"/>
                  <a:pt x="4744935" y="222678"/>
                </a:cubicBezTo>
                <a:cubicBezTo>
                  <a:pt x="4735598" y="212030"/>
                  <a:pt x="4721661" y="206773"/>
                  <a:pt x="4704207" y="206773"/>
                </a:cubicBezTo>
                <a:cubicBezTo>
                  <a:pt x="4686752" y="206773"/>
                  <a:pt x="4673357" y="212030"/>
                  <a:pt x="4664020" y="222415"/>
                </a:cubicBezTo>
                <a:cubicBezTo>
                  <a:pt x="4654684" y="232931"/>
                  <a:pt x="4650085" y="247917"/>
                  <a:pt x="4650085" y="267634"/>
                </a:cubicBezTo>
                <a:lnTo>
                  <a:pt x="4650085" y="427084"/>
                </a:lnTo>
                <a:lnTo>
                  <a:pt x="4569848" y="427084"/>
                </a:lnTo>
                <a:lnTo>
                  <a:pt x="4569848" y="267634"/>
                </a:lnTo>
                <a:cubicBezTo>
                  <a:pt x="4569848" y="247917"/>
                  <a:pt x="4565247" y="232800"/>
                  <a:pt x="4555910" y="222415"/>
                </a:cubicBezTo>
                <a:cubicBezTo>
                  <a:pt x="4546574" y="212030"/>
                  <a:pt x="4532638" y="206773"/>
                  <a:pt x="4515183" y="206773"/>
                </a:cubicBezTo>
                <a:cubicBezTo>
                  <a:pt x="4497729" y="206773"/>
                  <a:pt x="4484199" y="212030"/>
                  <a:pt x="4474727" y="222415"/>
                </a:cubicBezTo>
                <a:cubicBezTo>
                  <a:pt x="4465119" y="232931"/>
                  <a:pt x="4460384" y="247917"/>
                  <a:pt x="4460384" y="267634"/>
                </a:cubicBezTo>
                <a:lnTo>
                  <a:pt x="4460384" y="427084"/>
                </a:lnTo>
                <a:lnTo>
                  <a:pt x="4380688" y="427084"/>
                </a:lnTo>
                <a:lnTo>
                  <a:pt x="4380688" y="261719"/>
                </a:lnTo>
                <a:cubicBezTo>
                  <a:pt x="4380688" y="236875"/>
                  <a:pt x="4386101" y="215054"/>
                  <a:pt x="4397061" y="196124"/>
                </a:cubicBezTo>
                <a:cubicBezTo>
                  <a:pt x="4407886" y="177196"/>
                  <a:pt x="4423310" y="162342"/>
                  <a:pt x="4443201" y="151563"/>
                </a:cubicBezTo>
                <a:cubicBezTo>
                  <a:pt x="4462955" y="140653"/>
                  <a:pt x="4486904" y="135263"/>
                  <a:pt x="4512478" y="135263"/>
                </a:cubicBezTo>
                <a:close/>
                <a:moveTo>
                  <a:pt x="4185441" y="135131"/>
                </a:moveTo>
                <a:cubicBezTo>
                  <a:pt x="4215343" y="135131"/>
                  <a:pt x="4242270" y="141835"/>
                  <a:pt x="4265948" y="154980"/>
                </a:cubicBezTo>
                <a:cubicBezTo>
                  <a:pt x="4289762" y="168124"/>
                  <a:pt x="4308434" y="185870"/>
                  <a:pt x="4322237" y="208086"/>
                </a:cubicBezTo>
                <a:cubicBezTo>
                  <a:pt x="4336037" y="230301"/>
                  <a:pt x="4342938" y="255540"/>
                  <a:pt x="4342938" y="283407"/>
                </a:cubicBezTo>
                <a:cubicBezTo>
                  <a:pt x="4342938" y="311275"/>
                  <a:pt x="4336037" y="336645"/>
                  <a:pt x="4322237" y="359255"/>
                </a:cubicBezTo>
                <a:cubicBezTo>
                  <a:pt x="4308434" y="381865"/>
                  <a:pt x="4289627" y="399873"/>
                  <a:pt x="4265948" y="413019"/>
                </a:cubicBezTo>
                <a:cubicBezTo>
                  <a:pt x="4242270" y="426294"/>
                  <a:pt x="4215614" y="432868"/>
                  <a:pt x="4185981" y="432868"/>
                </a:cubicBezTo>
                <a:cubicBezTo>
                  <a:pt x="4156351" y="432868"/>
                  <a:pt x="4129694" y="426163"/>
                  <a:pt x="4106017" y="413019"/>
                </a:cubicBezTo>
                <a:cubicBezTo>
                  <a:pt x="4082337" y="399873"/>
                  <a:pt x="4063395" y="381865"/>
                  <a:pt x="4049457" y="359255"/>
                </a:cubicBezTo>
                <a:cubicBezTo>
                  <a:pt x="4035522" y="336645"/>
                  <a:pt x="4028485" y="311407"/>
                  <a:pt x="4028485" y="283407"/>
                </a:cubicBezTo>
                <a:cubicBezTo>
                  <a:pt x="4028485" y="255409"/>
                  <a:pt x="4035386" y="230301"/>
                  <a:pt x="4049187" y="208086"/>
                </a:cubicBezTo>
                <a:cubicBezTo>
                  <a:pt x="4062988" y="185870"/>
                  <a:pt x="4081797" y="168124"/>
                  <a:pt x="4105745" y="154980"/>
                </a:cubicBezTo>
                <a:cubicBezTo>
                  <a:pt x="4129694" y="141703"/>
                  <a:pt x="4155538" y="135131"/>
                  <a:pt x="4185441" y="135131"/>
                </a:cubicBezTo>
                <a:close/>
                <a:moveTo>
                  <a:pt x="2712764" y="135131"/>
                </a:moveTo>
                <a:cubicBezTo>
                  <a:pt x="2741178" y="135131"/>
                  <a:pt x="2766211" y="141440"/>
                  <a:pt x="2787859" y="153797"/>
                </a:cubicBezTo>
                <a:lnTo>
                  <a:pt x="2787994" y="153665"/>
                </a:lnTo>
                <a:cubicBezTo>
                  <a:pt x="2809644" y="166021"/>
                  <a:pt x="2826692" y="182978"/>
                  <a:pt x="2839005" y="204406"/>
                </a:cubicBezTo>
                <a:cubicBezTo>
                  <a:pt x="2851317" y="225832"/>
                  <a:pt x="2857542" y="250150"/>
                  <a:pt x="2857542" y="277360"/>
                </a:cubicBezTo>
                <a:cubicBezTo>
                  <a:pt x="2857542" y="282488"/>
                  <a:pt x="2857135" y="287745"/>
                  <a:pt x="2856595" y="293004"/>
                </a:cubicBezTo>
                <a:cubicBezTo>
                  <a:pt x="2855919" y="298261"/>
                  <a:pt x="2854836" y="304308"/>
                  <a:pt x="2853212" y="311013"/>
                </a:cubicBezTo>
                <a:lnTo>
                  <a:pt x="2638751" y="311538"/>
                </a:lnTo>
                <a:cubicBezTo>
                  <a:pt x="2640375" y="317322"/>
                  <a:pt x="2642269" y="322842"/>
                  <a:pt x="2644976" y="327838"/>
                </a:cubicBezTo>
                <a:cubicBezTo>
                  <a:pt x="2651605" y="340721"/>
                  <a:pt x="2661212" y="350579"/>
                  <a:pt x="2673796" y="357415"/>
                </a:cubicBezTo>
                <a:cubicBezTo>
                  <a:pt x="2686244" y="364381"/>
                  <a:pt x="2700858" y="367800"/>
                  <a:pt x="2717500" y="367800"/>
                </a:cubicBezTo>
                <a:cubicBezTo>
                  <a:pt x="2732519" y="367800"/>
                  <a:pt x="2746050" y="365433"/>
                  <a:pt x="2758226" y="360437"/>
                </a:cubicBezTo>
                <a:cubicBezTo>
                  <a:pt x="2770405" y="355442"/>
                  <a:pt x="2780959" y="348081"/>
                  <a:pt x="2789888" y="338223"/>
                </a:cubicBezTo>
                <a:lnTo>
                  <a:pt x="2836704" y="383705"/>
                </a:lnTo>
                <a:cubicBezTo>
                  <a:pt x="2822498" y="399873"/>
                  <a:pt x="2805179" y="412098"/>
                  <a:pt x="2784748" y="420379"/>
                </a:cubicBezTo>
                <a:cubicBezTo>
                  <a:pt x="2764316" y="428661"/>
                  <a:pt x="2742126" y="432735"/>
                  <a:pt x="2718176" y="432735"/>
                </a:cubicBezTo>
                <a:cubicBezTo>
                  <a:pt x="2687326" y="432735"/>
                  <a:pt x="2659995" y="426294"/>
                  <a:pt x="2636045" y="413544"/>
                </a:cubicBezTo>
                <a:cubicBezTo>
                  <a:pt x="2612096" y="400793"/>
                  <a:pt x="2593153" y="383179"/>
                  <a:pt x="2579216" y="360701"/>
                </a:cubicBezTo>
                <a:cubicBezTo>
                  <a:pt x="2565280" y="338223"/>
                  <a:pt x="2558244" y="312196"/>
                  <a:pt x="2558244" y="283934"/>
                </a:cubicBezTo>
                <a:cubicBezTo>
                  <a:pt x="2558244" y="255671"/>
                  <a:pt x="2565145" y="230301"/>
                  <a:pt x="2578675" y="208086"/>
                </a:cubicBezTo>
                <a:cubicBezTo>
                  <a:pt x="2592205" y="185870"/>
                  <a:pt x="2610742" y="168124"/>
                  <a:pt x="2634286" y="154980"/>
                </a:cubicBezTo>
                <a:cubicBezTo>
                  <a:pt x="2657829" y="141703"/>
                  <a:pt x="2684350" y="135131"/>
                  <a:pt x="2712764" y="135131"/>
                </a:cubicBezTo>
                <a:close/>
                <a:moveTo>
                  <a:pt x="2194810" y="135131"/>
                </a:moveTo>
                <a:cubicBezTo>
                  <a:pt x="2220382" y="135131"/>
                  <a:pt x="2242573" y="140651"/>
                  <a:pt x="2261380" y="151694"/>
                </a:cubicBezTo>
                <a:cubicBezTo>
                  <a:pt x="2273558" y="158791"/>
                  <a:pt x="2283570" y="167994"/>
                  <a:pt x="2292095" y="179167"/>
                </a:cubicBezTo>
                <a:cubicBezTo>
                  <a:pt x="2300620" y="168124"/>
                  <a:pt x="2310632" y="158791"/>
                  <a:pt x="2322539" y="151694"/>
                </a:cubicBezTo>
                <a:cubicBezTo>
                  <a:pt x="2341211" y="140651"/>
                  <a:pt x="2362590" y="135131"/>
                  <a:pt x="2389381" y="135131"/>
                </a:cubicBezTo>
                <a:cubicBezTo>
                  <a:pt x="2416171" y="135131"/>
                  <a:pt x="2439444" y="140651"/>
                  <a:pt x="2459063" y="151430"/>
                </a:cubicBezTo>
                <a:lnTo>
                  <a:pt x="2459199" y="151300"/>
                </a:lnTo>
                <a:cubicBezTo>
                  <a:pt x="2478818" y="162079"/>
                  <a:pt x="2494108" y="176933"/>
                  <a:pt x="2505068" y="195861"/>
                </a:cubicBezTo>
                <a:cubicBezTo>
                  <a:pt x="2516028" y="214789"/>
                  <a:pt x="2521440" y="236611"/>
                  <a:pt x="2521440" y="261454"/>
                </a:cubicBezTo>
                <a:lnTo>
                  <a:pt x="2521440" y="426821"/>
                </a:lnTo>
                <a:lnTo>
                  <a:pt x="2441203" y="426821"/>
                </a:lnTo>
                <a:lnTo>
                  <a:pt x="2441203" y="267371"/>
                </a:lnTo>
                <a:cubicBezTo>
                  <a:pt x="2441203" y="248179"/>
                  <a:pt x="2436603" y="233193"/>
                  <a:pt x="2427266" y="222546"/>
                </a:cubicBezTo>
                <a:cubicBezTo>
                  <a:pt x="2417930" y="211898"/>
                  <a:pt x="2403994" y="206640"/>
                  <a:pt x="2386540" y="206640"/>
                </a:cubicBezTo>
                <a:cubicBezTo>
                  <a:pt x="2369084" y="206640"/>
                  <a:pt x="2355689" y="211898"/>
                  <a:pt x="2346353" y="222283"/>
                </a:cubicBezTo>
                <a:cubicBezTo>
                  <a:pt x="2337017" y="232799"/>
                  <a:pt x="2332416" y="247785"/>
                  <a:pt x="2332416" y="267502"/>
                </a:cubicBezTo>
                <a:lnTo>
                  <a:pt x="2332416" y="426952"/>
                </a:lnTo>
                <a:lnTo>
                  <a:pt x="2252179" y="426952"/>
                </a:lnTo>
                <a:lnTo>
                  <a:pt x="2252179" y="267502"/>
                </a:lnTo>
                <a:cubicBezTo>
                  <a:pt x="2252179" y="247785"/>
                  <a:pt x="2247579" y="232668"/>
                  <a:pt x="2238243" y="222283"/>
                </a:cubicBezTo>
                <a:cubicBezTo>
                  <a:pt x="2228907" y="211898"/>
                  <a:pt x="2214971" y="206640"/>
                  <a:pt x="2197516" y="206640"/>
                </a:cubicBezTo>
                <a:cubicBezTo>
                  <a:pt x="2180062" y="206640"/>
                  <a:pt x="2166531" y="211898"/>
                  <a:pt x="2157059" y="222283"/>
                </a:cubicBezTo>
                <a:cubicBezTo>
                  <a:pt x="2147452" y="232799"/>
                  <a:pt x="2142717" y="247785"/>
                  <a:pt x="2142717" y="267502"/>
                </a:cubicBezTo>
                <a:lnTo>
                  <a:pt x="2142717" y="426952"/>
                </a:lnTo>
                <a:lnTo>
                  <a:pt x="2063021" y="426952"/>
                </a:lnTo>
                <a:lnTo>
                  <a:pt x="2063021" y="261587"/>
                </a:lnTo>
                <a:cubicBezTo>
                  <a:pt x="2063021" y="236742"/>
                  <a:pt x="2068434" y="214922"/>
                  <a:pt x="2079394" y="195992"/>
                </a:cubicBezTo>
                <a:cubicBezTo>
                  <a:pt x="2090218" y="177064"/>
                  <a:pt x="2105643" y="162210"/>
                  <a:pt x="2125533" y="151430"/>
                </a:cubicBezTo>
                <a:cubicBezTo>
                  <a:pt x="2145287" y="140520"/>
                  <a:pt x="2169237" y="135131"/>
                  <a:pt x="2194810" y="135131"/>
                </a:cubicBezTo>
                <a:close/>
                <a:moveTo>
                  <a:pt x="3305677" y="7098"/>
                </a:moveTo>
                <a:cubicBezTo>
                  <a:pt x="3318937" y="7098"/>
                  <a:pt x="3329897" y="11435"/>
                  <a:pt x="3338152" y="20111"/>
                </a:cubicBezTo>
                <a:cubicBezTo>
                  <a:pt x="3346405" y="28787"/>
                  <a:pt x="3350599" y="38778"/>
                  <a:pt x="3350599" y="51397"/>
                </a:cubicBezTo>
                <a:cubicBezTo>
                  <a:pt x="3350599" y="64015"/>
                  <a:pt x="3346405" y="74533"/>
                  <a:pt x="3338152" y="82945"/>
                </a:cubicBezTo>
                <a:cubicBezTo>
                  <a:pt x="3329897" y="91489"/>
                  <a:pt x="3318667" y="95695"/>
                  <a:pt x="3305677" y="95695"/>
                </a:cubicBezTo>
                <a:cubicBezTo>
                  <a:pt x="3292688" y="95695"/>
                  <a:pt x="3281998" y="91358"/>
                  <a:pt x="3273475" y="82945"/>
                </a:cubicBezTo>
                <a:cubicBezTo>
                  <a:pt x="3264950" y="74533"/>
                  <a:pt x="3260756" y="63621"/>
                  <a:pt x="3260756" y="51397"/>
                </a:cubicBezTo>
                <a:cubicBezTo>
                  <a:pt x="3260756" y="39172"/>
                  <a:pt x="3264950" y="28787"/>
                  <a:pt x="3273475" y="20111"/>
                </a:cubicBezTo>
                <a:cubicBezTo>
                  <a:pt x="3281998" y="11435"/>
                  <a:pt x="3292688" y="7098"/>
                  <a:pt x="3305677" y="7098"/>
                </a:cubicBezTo>
                <a:close/>
                <a:moveTo>
                  <a:pt x="3121525" y="0"/>
                </a:moveTo>
                <a:lnTo>
                  <a:pt x="3201221" y="0"/>
                </a:lnTo>
                <a:lnTo>
                  <a:pt x="3201221" y="426953"/>
                </a:lnTo>
                <a:lnTo>
                  <a:pt x="3122201" y="426953"/>
                </a:lnTo>
                <a:lnTo>
                  <a:pt x="3122201" y="400795"/>
                </a:lnTo>
                <a:cubicBezTo>
                  <a:pt x="3114488" y="408156"/>
                  <a:pt x="3105558" y="414728"/>
                  <a:pt x="3095411" y="419854"/>
                </a:cubicBezTo>
                <a:cubicBezTo>
                  <a:pt x="3078497" y="428530"/>
                  <a:pt x="3059419" y="432868"/>
                  <a:pt x="3038311" y="432868"/>
                </a:cubicBezTo>
                <a:cubicBezTo>
                  <a:pt x="3011115" y="432868"/>
                  <a:pt x="2986895" y="426428"/>
                  <a:pt x="2965381" y="413414"/>
                </a:cubicBezTo>
                <a:cubicBezTo>
                  <a:pt x="2943868" y="400532"/>
                  <a:pt x="2926954" y="382786"/>
                  <a:pt x="2914641" y="360308"/>
                </a:cubicBezTo>
                <a:cubicBezTo>
                  <a:pt x="2902327" y="337830"/>
                  <a:pt x="2896104" y="313116"/>
                  <a:pt x="2896104" y="284724"/>
                </a:cubicBezTo>
                <a:cubicBezTo>
                  <a:pt x="2896104" y="256330"/>
                  <a:pt x="2902327" y="230960"/>
                  <a:pt x="2914641" y="208482"/>
                </a:cubicBezTo>
                <a:cubicBezTo>
                  <a:pt x="2926954" y="186135"/>
                  <a:pt x="2943868" y="168389"/>
                  <a:pt x="2965110" y="155376"/>
                </a:cubicBezTo>
                <a:cubicBezTo>
                  <a:pt x="2986353" y="142362"/>
                  <a:pt x="3010709" y="135921"/>
                  <a:pt x="3038311" y="135921"/>
                </a:cubicBezTo>
                <a:cubicBezTo>
                  <a:pt x="3059419" y="135921"/>
                  <a:pt x="3078362" y="139995"/>
                  <a:pt x="3095140" y="148277"/>
                </a:cubicBezTo>
                <a:cubicBezTo>
                  <a:pt x="3105152" y="153272"/>
                  <a:pt x="3113812" y="159450"/>
                  <a:pt x="3121525" y="166680"/>
                </a:cubicBezTo>
                <a:close/>
              </a:path>
            </a:pathLst>
          </a:custGeom>
          <a:solidFill>
            <a:schemeClr val="bg1"/>
          </a:solidFill>
        </p:spPr>
        <p:txBody>
          <a:bodyPr wrap="square">
            <a:noAutofit/>
          </a:bodyPr>
          <a:lstStyle>
            <a:lvl1pPr algn="l">
              <a:lnSpc>
                <a:spcPct val="80000"/>
              </a:lnSpc>
              <a:spcAft>
                <a:spcPts val="600"/>
              </a:spcAft>
              <a:defRPr sz="100" b="0">
                <a:noFill/>
              </a:defRPr>
            </a:lvl1pPr>
            <a:lvl2pPr algn="l">
              <a:lnSpc>
                <a:spcPct val="80000"/>
              </a:lnSpc>
              <a:spcAft>
                <a:spcPts val="600"/>
              </a:spcAft>
              <a:defRPr sz="3600" b="0">
                <a:solidFill>
                  <a:schemeClr val="bg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endParaRPr lang="en-GB"/>
          </a:p>
        </p:txBody>
      </p:sp>
      <p:sp>
        <p:nvSpPr>
          <p:cNvPr id="2" name="Text Placeholder 22">
            <a:extLst>
              <a:ext uri="{FF2B5EF4-FFF2-40B4-BE49-F238E27FC236}">
                <a16:creationId xmlns:a16="http://schemas.microsoft.com/office/drawing/2014/main" id="{414620AD-A398-61A5-B69E-40D0E475CEBB}"/>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3" name="Text Placeholder 23">
            <a:extLst>
              <a:ext uri="{FF2B5EF4-FFF2-40B4-BE49-F238E27FC236}">
                <a16:creationId xmlns:a16="http://schemas.microsoft.com/office/drawing/2014/main" id="{3B75AAC6-CCD1-ECF7-E8A2-7660393D0C6D}"/>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
        <p:nvSpPr>
          <p:cNvPr id="4" name="Text Placeholder 14">
            <a:extLst>
              <a:ext uri="{FF2B5EF4-FFF2-40B4-BE49-F238E27FC236}">
                <a16:creationId xmlns:a16="http://schemas.microsoft.com/office/drawing/2014/main" id="{3E3857DA-45E2-E593-E020-122BE12AB60D}"/>
              </a:ext>
            </a:extLst>
          </p:cNvPr>
          <p:cNvSpPr>
            <a:spLocks noGrp="1"/>
          </p:cNvSpPr>
          <p:nvPr>
            <p:ph type="body" sz="quarter" idx="16" hasCustomPrompt="1"/>
          </p:nvPr>
        </p:nvSpPr>
        <p:spPr>
          <a:xfrm>
            <a:off x="880869" y="3917320"/>
            <a:ext cx="6316536" cy="2528155"/>
          </a:xfrm>
        </p:spPr>
        <p:txBody>
          <a:bodyPr/>
          <a:lstStyle>
            <a:lvl1pPr algn="l">
              <a:lnSpc>
                <a:spcPct val="80000"/>
              </a:lnSpc>
              <a:spcAft>
                <a:spcPts val="600"/>
              </a:spcAft>
              <a:defRPr sz="9600" b="0">
                <a:solidFill>
                  <a:schemeClr val="bg1"/>
                </a:solidFill>
              </a:defRPr>
            </a:lvl1pPr>
            <a:lvl2pPr algn="l">
              <a:lnSpc>
                <a:spcPct val="80000"/>
              </a:lnSpc>
              <a:spcAft>
                <a:spcPts val="600"/>
              </a:spcAft>
              <a:defRPr sz="3600" b="0">
                <a:solidFill>
                  <a:schemeClr val="bg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r>
              <a:rPr lang="en-GB"/>
              <a:t>Thank you</a:t>
            </a:r>
          </a:p>
        </p:txBody>
      </p:sp>
    </p:spTree>
    <p:extLst>
      <p:ext uri="{BB962C8B-B14F-4D97-AF65-F5344CB8AC3E}">
        <p14:creationId xmlns:p14="http://schemas.microsoft.com/office/powerpoint/2010/main" val="3611708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ent - image 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8C29CC-6571-16C4-0A5E-9E0F6D8748FC}"/>
              </a:ext>
            </a:extLst>
          </p:cNvPr>
          <p:cNvSpPr>
            <a:spLocks noGrp="1"/>
          </p:cNvSpPr>
          <p:nvPr>
            <p:ph type="pic" sz="quarter" idx="14"/>
          </p:nvPr>
        </p:nvSpPr>
        <p:spPr>
          <a:xfrm>
            <a:off x="0" y="0"/>
            <a:ext cx="12192000" cy="6155496"/>
          </a:xfrm>
          <a:solidFill>
            <a:schemeClr val="bg1">
              <a:lumMod val="50000"/>
            </a:schemeClr>
          </a:solidFill>
        </p:spPr>
        <p:txBody>
          <a:bodyPr anchor="ctr"/>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10769600" cy="4039142"/>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1">
            <a:extLst>
              <a:ext uri="{FF2B5EF4-FFF2-40B4-BE49-F238E27FC236}">
                <a16:creationId xmlns:a16="http://schemas.microsoft.com/office/drawing/2014/main" id="{EA0D79DC-8324-FFD4-B65A-57CD21DF163F}"/>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3" name="Rounded Rectangle 2">
            <a:extLst>
              <a:ext uri="{FF2B5EF4-FFF2-40B4-BE49-F238E27FC236}">
                <a16:creationId xmlns:a16="http://schemas.microsoft.com/office/drawing/2014/main" id="{C28614B1-F0A0-489A-3AAD-33E68C546680}"/>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7" name="Text Placeholder 9">
            <a:extLst>
              <a:ext uri="{FF2B5EF4-FFF2-40B4-BE49-F238E27FC236}">
                <a16:creationId xmlns:a16="http://schemas.microsoft.com/office/drawing/2014/main" id="{C81CFAAB-8D25-A525-5A66-7CC1F8C51AE0}"/>
              </a:ext>
            </a:extLst>
          </p:cNvPr>
          <p:cNvSpPr>
            <a:spLocks noGrp="1"/>
          </p:cNvSpPr>
          <p:nvPr>
            <p:ph type="body" sz="quarter" idx="17"/>
          </p:nvPr>
        </p:nvSpPr>
        <p:spPr>
          <a:xfrm>
            <a:off x="634266" y="0"/>
            <a:ext cx="18000" cy="687600"/>
          </a:xfrm>
          <a:solidFill>
            <a:schemeClr val="bg1"/>
          </a:solidFill>
        </p:spPr>
        <p:txBody>
          <a:bodyPr lIns="0" tIns="0" rIns="0" bIns="0"/>
          <a:lstStyle>
            <a:lvl1pPr>
              <a:defRPr sz="100">
                <a:noFill/>
              </a:defRPr>
            </a:lvl1pPr>
          </a:lstStyle>
          <a:p>
            <a:pPr lvl="0"/>
            <a:endParaRPr lang="en-GB"/>
          </a:p>
        </p:txBody>
      </p:sp>
      <p:sp>
        <p:nvSpPr>
          <p:cNvPr id="9" name="Rounded Rectangle 8">
            <a:extLst>
              <a:ext uri="{FF2B5EF4-FFF2-40B4-BE49-F238E27FC236}">
                <a16:creationId xmlns:a16="http://schemas.microsoft.com/office/drawing/2014/main" id="{81BC34C1-86ED-B6CD-4FA1-BFE76FBC98BF}"/>
              </a:ext>
            </a:extLst>
          </p:cNvPr>
          <p:cNvSpPr/>
          <p:nvPr userDrawn="1"/>
        </p:nvSpPr>
        <p:spPr>
          <a:xfrm>
            <a:off x="0" y="-490506"/>
            <a:ext cx="2731089" cy="369442"/>
          </a:xfrm>
          <a:prstGeom prst="roundRect">
            <a:avLst>
              <a:gd name="adj" fmla="val 2324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NB: </a:t>
            </a:r>
            <a:r>
              <a:rPr lang="en-GB" sz="900">
                <a:solidFill>
                  <a:schemeClr val="tx1"/>
                </a:solidFill>
              </a:rPr>
              <a:t>Headline line to be used over imagery on this slide. Not to be used on statement text</a:t>
            </a:r>
            <a:endParaRPr lang="en-GB" sz="900" b="0">
              <a:solidFill>
                <a:schemeClr val="tx1"/>
              </a:solidFill>
            </a:endParaRPr>
          </a:p>
        </p:txBody>
      </p:sp>
    </p:spTree>
    <p:extLst>
      <p:ext uri="{BB962C8B-B14F-4D97-AF65-F5344CB8AC3E}">
        <p14:creationId xmlns:p14="http://schemas.microsoft.com/office/powerpoint/2010/main" val="1987297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E2D861-3CBF-27C2-8E2B-DED3EDFB82BA}"/>
              </a:ext>
            </a:extLst>
          </p:cNvPr>
          <p:cNvSpPr/>
          <p:nvPr userDrawn="1"/>
        </p:nvSpPr>
        <p:spPr>
          <a:xfrm>
            <a:off x="0" y="-1"/>
            <a:ext cx="3206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4" name="Slide Number Placeholder 3">
            <a:extLst>
              <a:ext uri="{FF2B5EF4-FFF2-40B4-BE49-F238E27FC236}">
                <a16:creationId xmlns:a16="http://schemas.microsoft.com/office/drawing/2014/main" id="{CC3AF39E-76CB-396B-E689-B646697B6C2B}"/>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6" name="Picture Placeholder 5">
            <a:extLst>
              <a:ext uri="{FF2B5EF4-FFF2-40B4-BE49-F238E27FC236}">
                <a16:creationId xmlns:a16="http://schemas.microsoft.com/office/drawing/2014/main" id="{CC0A0410-718F-647E-2293-D8ADDF4C8482}"/>
              </a:ext>
            </a:extLst>
          </p:cNvPr>
          <p:cNvSpPr>
            <a:spLocks noGrp="1"/>
          </p:cNvSpPr>
          <p:nvPr>
            <p:ph type="pic" sz="quarter" idx="12"/>
          </p:nvPr>
        </p:nvSpPr>
        <p:spPr>
          <a:xfrm>
            <a:off x="3206751" y="0"/>
            <a:ext cx="3848100" cy="6858000"/>
          </a:xfrm>
          <a:solidFill>
            <a:schemeClr val="bg1">
              <a:lumMod val="50000"/>
            </a:schemeClr>
          </a:solidFill>
        </p:spPr>
        <p:txBody>
          <a:bodyPr/>
          <a:lstStyle>
            <a:lvl1pPr algn="ctr">
              <a:defRPr>
                <a:solidFill>
                  <a:schemeClr val="bg1"/>
                </a:solidFill>
              </a:defRPr>
            </a:lvl1pPr>
          </a:lstStyle>
          <a:p>
            <a:endParaRPr lang="en-GB"/>
          </a:p>
        </p:txBody>
      </p:sp>
      <p:sp>
        <p:nvSpPr>
          <p:cNvPr id="8" name="Text Placeholder 7">
            <a:extLst>
              <a:ext uri="{FF2B5EF4-FFF2-40B4-BE49-F238E27FC236}">
                <a16:creationId xmlns:a16="http://schemas.microsoft.com/office/drawing/2014/main" id="{A7734993-CF7B-54A0-5959-C84728AA0A35}"/>
              </a:ext>
            </a:extLst>
          </p:cNvPr>
          <p:cNvSpPr>
            <a:spLocks noGrp="1"/>
          </p:cNvSpPr>
          <p:nvPr>
            <p:ph type="body" sz="quarter" idx="13" hasCustomPrompt="1"/>
          </p:nvPr>
        </p:nvSpPr>
        <p:spPr>
          <a:xfrm>
            <a:off x="1151285" y="2743200"/>
            <a:ext cx="4624039" cy="2743200"/>
          </a:xfrm>
          <a:solidFill>
            <a:schemeClr val="tx1"/>
          </a:solidFill>
        </p:spPr>
        <p:txBody>
          <a:bodyPr anchor="ctr"/>
          <a:lstStyle>
            <a:lvl1pPr>
              <a:lnSpc>
                <a:spcPct val="80000"/>
              </a:lnSpc>
              <a:spcAft>
                <a:spcPts val="0"/>
              </a:spcAft>
              <a:defRPr sz="7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Today’s agenda</a:t>
            </a:r>
          </a:p>
        </p:txBody>
      </p:sp>
      <p:pic>
        <p:nvPicPr>
          <p:cNvPr id="9" name="Graphic 8">
            <a:extLst>
              <a:ext uri="{FF2B5EF4-FFF2-40B4-BE49-F238E27FC236}">
                <a16:creationId xmlns:a16="http://schemas.microsoft.com/office/drawing/2014/main" id="{BD546D0B-9774-176D-1275-0E64AE5C25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10" name="Text Placeholder 9">
            <a:extLst>
              <a:ext uri="{FF2B5EF4-FFF2-40B4-BE49-F238E27FC236}">
                <a16:creationId xmlns:a16="http://schemas.microsoft.com/office/drawing/2014/main" id="{E26C92EE-3BFD-03D8-7F01-5532E462A69B}"/>
              </a:ext>
            </a:extLst>
          </p:cNvPr>
          <p:cNvSpPr>
            <a:spLocks noGrp="1"/>
          </p:cNvSpPr>
          <p:nvPr>
            <p:ph type="body" sz="quarter" idx="17"/>
          </p:nvPr>
        </p:nvSpPr>
        <p:spPr>
          <a:xfrm>
            <a:off x="635382" y="2743200"/>
            <a:ext cx="18000" cy="4114800"/>
          </a:xfrm>
          <a:solidFill>
            <a:schemeClr val="bg1"/>
          </a:solidFill>
        </p:spPr>
        <p:txBody>
          <a:bodyPr lIns="0" tIns="0" rIns="0" bIns="0"/>
          <a:lstStyle>
            <a:lvl1pPr>
              <a:defRPr sz="100">
                <a:noFill/>
              </a:defRPr>
            </a:lvl1pPr>
          </a:lstStyle>
          <a:p>
            <a:pPr lvl="0"/>
            <a:endParaRPr lang="en-GB"/>
          </a:p>
        </p:txBody>
      </p:sp>
    </p:spTree>
    <p:extLst>
      <p:ext uri="{BB962C8B-B14F-4D97-AF65-F5344CB8AC3E}">
        <p14:creationId xmlns:p14="http://schemas.microsoft.com/office/powerpoint/2010/main" val="1262128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slide #1">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593C7AC-B9D0-282F-EBD2-51F113FF9230}"/>
              </a:ext>
            </a:extLst>
          </p:cNvPr>
          <p:cNvSpPr>
            <a:spLocks noGrp="1"/>
          </p:cNvSpPr>
          <p:nvPr>
            <p:ph type="pic" sz="quarter" idx="12"/>
          </p:nvPr>
        </p:nvSpPr>
        <p:spPr>
          <a:xfrm>
            <a:off x="-2" y="4111626"/>
            <a:ext cx="12192001" cy="2746374"/>
          </a:xfrm>
          <a:solidFill>
            <a:schemeClr val="bg1">
              <a:lumMod val="50000"/>
            </a:schemeClr>
          </a:solidFill>
        </p:spPr>
        <p:txBody>
          <a:bodyPr/>
          <a:lstStyle>
            <a:lvl1pPr algn="ctr">
              <a:defRPr>
                <a:solidFill>
                  <a:schemeClr val="bg1"/>
                </a:solidFill>
              </a:defRPr>
            </a:lvl1pPr>
          </a:lstStyle>
          <a:p>
            <a:endParaRPr lang="en-GB"/>
          </a:p>
        </p:txBody>
      </p:sp>
      <p:sp>
        <p:nvSpPr>
          <p:cNvPr id="23" name="Text Placeholder 22">
            <a:extLst>
              <a:ext uri="{FF2B5EF4-FFF2-40B4-BE49-F238E27FC236}">
                <a16:creationId xmlns:a16="http://schemas.microsoft.com/office/drawing/2014/main" id="{EFBE7641-F57F-F92A-2983-3D4F8C49A377}"/>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3" name="Footer Placeholder 2">
            <a:extLst>
              <a:ext uri="{FF2B5EF4-FFF2-40B4-BE49-F238E27FC236}">
                <a16:creationId xmlns:a16="http://schemas.microsoft.com/office/drawing/2014/main" id="{401132A5-E10E-09F0-EFB9-DF28BCE3E5C0}"/>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7CAE127-4BA8-A6AB-D730-5E29D8589CE2}"/>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10" name="Text Placeholder 9">
            <a:extLst>
              <a:ext uri="{FF2B5EF4-FFF2-40B4-BE49-F238E27FC236}">
                <a16:creationId xmlns:a16="http://schemas.microsoft.com/office/drawing/2014/main" id="{42D1BFDB-E032-956C-D200-058837957A81}"/>
              </a:ext>
            </a:extLst>
          </p:cNvPr>
          <p:cNvSpPr>
            <a:spLocks noGrp="1"/>
          </p:cNvSpPr>
          <p:nvPr>
            <p:ph type="body" sz="quarter" idx="19" hasCustomPrompt="1"/>
          </p:nvPr>
        </p:nvSpPr>
        <p:spPr>
          <a:xfrm>
            <a:off x="641350" y="565535"/>
            <a:ext cx="8340725" cy="3546090"/>
          </a:xfrm>
        </p:spPr>
        <p:txBody>
          <a:bodyPr/>
          <a:lstStyle>
            <a:lvl1pPr>
              <a:lnSpc>
                <a:spcPct val="90000"/>
              </a:lnSpc>
              <a:defRPr sz="5400">
                <a:solidFill>
                  <a:schemeClr val="bg1"/>
                </a:solidFill>
              </a:defRPr>
            </a:lvl1pPr>
            <a:lvl2pPr>
              <a:defRPr sz="4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Statement goes here</a:t>
            </a:r>
          </a:p>
        </p:txBody>
      </p:sp>
      <p:sp>
        <p:nvSpPr>
          <p:cNvPr id="9" name="Rounded Rectangle 8">
            <a:extLst>
              <a:ext uri="{FF2B5EF4-FFF2-40B4-BE49-F238E27FC236}">
                <a16:creationId xmlns:a16="http://schemas.microsoft.com/office/drawing/2014/main" id="{F809670F-B8FC-84F8-7947-249DE69D7406}"/>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24" name="Text Placeholder 23">
            <a:extLst>
              <a:ext uri="{FF2B5EF4-FFF2-40B4-BE49-F238E27FC236}">
                <a16:creationId xmlns:a16="http://schemas.microsoft.com/office/drawing/2014/main" id="{3F14410E-5D17-5CB8-A8EE-CC9BA28A38B4}"/>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510017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atement slide #2 - no line">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593C7AC-B9D0-282F-EBD2-51F113FF9230}"/>
              </a:ext>
            </a:extLst>
          </p:cNvPr>
          <p:cNvSpPr>
            <a:spLocks noGrp="1"/>
          </p:cNvSpPr>
          <p:nvPr>
            <p:ph type="pic" sz="quarter" idx="12"/>
          </p:nvPr>
        </p:nvSpPr>
        <p:spPr>
          <a:xfrm>
            <a:off x="0" y="6352"/>
            <a:ext cx="12193199" cy="6851647"/>
          </a:xfrm>
          <a:solidFill>
            <a:schemeClr val="bg1">
              <a:lumMod val="50000"/>
            </a:schemeClr>
          </a:solidFill>
        </p:spPr>
        <p:txBody>
          <a:bodyPr/>
          <a:lstStyle>
            <a:lvl1pPr algn="ct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401132A5-E10E-09F0-EFB9-DF28BCE3E5C0}"/>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7CAE127-4BA8-A6AB-D730-5E29D8589CE2}"/>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10" name="Text Placeholder 9">
            <a:extLst>
              <a:ext uri="{FF2B5EF4-FFF2-40B4-BE49-F238E27FC236}">
                <a16:creationId xmlns:a16="http://schemas.microsoft.com/office/drawing/2014/main" id="{42D1BFDB-E032-956C-D200-058837957A81}"/>
              </a:ext>
            </a:extLst>
          </p:cNvPr>
          <p:cNvSpPr>
            <a:spLocks noGrp="1"/>
          </p:cNvSpPr>
          <p:nvPr>
            <p:ph type="body" sz="quarter" idx="19" hasCustomPrompt="1"/>
          </p:nvPr>
        </p:nvSpPr>
        <p:spPr>
          <a:xfrm>
            <a:off x="641350" y="565534"/>
            <a:ext cx="8340725" cy="4920869"/>
          </a:xfrm>
        </p:spPr>
        <p:txBody>
          <a:bodyPr/>
          <a:lstStyle>
            <a:lvl1pPr>
              <a:lnSpc>
                <a:spcPct val="90000"/>
              </a:lnSpc>
              <a:defRPr sz="5400">
                <a:solidFill>
                  <a:schemeClr val="bg1"/>
                </a:solidFill>
              </a:defRPr>
            </a:lvl1pPr>
            <a:lvl2pPr>
              <a:defRPr sz="4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Statement goes here</a:t>
            </a:r>
          </a:p>
        </p:txBody>
      </p:sp>
      <p:sp>
        <p:nvSpPr>
          <p:cNvPr id="2" name="Text Placeholder 1">
            <a:extLst>
              <a:ext uri="{FF2B5EF4-FFF2-40B4-BE49-F238E27FC236}">
                <a16:creationId xmlns:a16="http://schemas.microsoft.com/office/drawing/2014/main" id="{6800F05D-DAC8-C4F7-0EA7-056F3103328F}"/>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6" name="Text Placeholder 5">
            <a:extLst>
              <a:ext uri="{FF2B5EF4-FFF2-40B4-BE49-F238E27FC236}">
                <a16:creationId xmlns:a16="http://schemas.microsoft.com/office/drawing/2014/main" id="{476605BC-D1A2-2A81-7E74-835AFE25F904}"/>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1679119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tement slide - fullbleed">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593C7AC-B9D0-282F-EBD2-51F113FF9230}"/>
              </a:ext>
            </a:extLst>
          </p:cNvPr>
          <p:cNvSpPr>
            <a:spLocks noGrp="1"/>
          </p:cNvSpPr>
          <p:nvPr>
            <p:ph type="pic" sz="quarter" idx="12"/>
          </p:nvPr>
        </p:nvSpPr>
        <p:spPr>
          <a:xfrm>
            <a:off x="-600" y="3176"/>
            <a:ext cx="12193200" cy="6858000"/>
          </a:xfrm>
          <a:gradFill>
            <a:gsLst>
              <a:gs pos="0">
                <a:schemeClr val="tx1">
                  <a:alpha val="73000"/>
                </a:schemeClr>
              </a:gs>
              <a:gs pos="100000">
                <a:schemeClr val="tx1">
                  <a:alpha val="0"/>
                </a:schemeClr>
              </a:gs>
            </a:gsLst>
            <a:lin ang="16200000" scaled="1"/>
          </a:gradFill>
        </p:spPr>
        <p:txBody>
          <a:bodyPr/>
          <a:lstStyle>
            <a:lvl1pPr algn="ct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401132A5-E10E-09F0-EFB9-DF28BCE3E5C0}"/>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7CAE127-4BA8-A6AB-D730-5E29D8589CE2}"/>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10" name="Text Placeholder 9">
            <a:extLst>
              <a:ext uri="{FF2B5EF4-FFF2-40B4-BE49-F238E27FC236}">
                <a16:creationId xmlns:a16="http://schemas.microsoft.com/office/drawing/2014/main" id="{42D1BFDB-E032-956C-D200-058837957A81}"/>
              </a:ext>
            </a:extLst>
          </p:cNvPr>
          <p:cNvSpPr>
            <a:spLocks noGrp="1"/>
          </p:cNvSpPr>
          <p:nvPr>
            <p:ph type="body" sz="quarter" idx="19" hasCustomPrompt="1"/>
          </p:nvPr>
        </p:nvSpPr>
        <p:spPr>
          <a:xfrm>
            <a:off x="-600" y="0"/>
            <a:ext cx="12193200" cy="6858000"/>
          </a:xfrm>
          <a:gradFill flip="none" rotWithShape="1">
            <a:gsLst>
              <a:gs pos="0">
                <a:schemeClr val="tx1">
                  <a:alpha val="73000"/>
                </a:schemeClr>
              </a:gs>
              <a:gs pos="100000">
                <a:schemeClr val="tx1">
                  <a:alpha val="20000"/>
                </a:schemeClr>
              </a:gs>
            </a:gsLst>
            <a:lin ang="0" scaled="1"/>
            <a:tileRect/>
          </a:gradFill>
        </p:spPr>
        <p:txBody>
          <a:bodyPr lIns="756000" tIns="612000" rIns="2520000" bIns="1152000" anchor="ctr"/>
          <a:lstStyle>
            <a:lvl1pPr algn="l">
              <a:lnSpc>
                <a:spcPct val="90000"/>
              </a:lnSpc>
              <a:defRPr sz="5400">
                <a:solidFill>
                  <a:schemeClr val="bg1"/>
                </a:solidFill>
              </a:defRPr>
            </a:lvl1pPr>
            <a:lvl2pPr>
              <a:defRPr sz="4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Statement goes here</a:t>
            </a:r>
          </a:p>
        </p:txBody>
      </p:sp>
      <p:sp>
        <p:nvSpPr>
          <p:cNvPr id="2" name="Text Placeholder 1">
            <a:extLst>
              <a:ext uri="{FF2B5EF4-FFF2-40B4-BE49-F238E27FC236}">
                <a16:creationId xmlns:a16="http://schemas.microsoft.com/office/drawing/2014/main" id="{CAE7E634-AF48-508C-4F98-C9A52D5559B7}"/>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6" name="Text Placeholder 5">
            <a:extLst>
              <a:ext uri="{FF2B5EF4-FFF2-40B4-BE49-F238E27FC236}">
                <a16:creationId xmlns:a16="http://schemas.microsoft.com/office/drawing/2014/main" id="{7637005F-1A60-112F-D82E-4031801A8BDC}"/>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257360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black - no line">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1132A5-E10E-09F0-EFB9-DF28BCE3E5C0}"/>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7CAE127-4BA8-A6AB-D730-5E29D8589CE2}"/>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5" name="Picture Placeholder 5">
            <a:extLst>
              <a:ext uri="{FF2B5EF4-FFF2-40B4-BE49-F238E27FC236}">
                <a16:creationId xmlns:a16="http://schemas.microsoft.com/office/drawing/2014/main" id="{B593C7AC-B9D0-282F-EBD2-51F113FF9230}"/>
              </a:ext>
            </a:extLst>
          </p:cNvPr>
          <p:cNvSpPr>
            <a:spLocks noGrp="1"/>
          </p:cNvSpPr>
          <p:nvPr>
            <p:ph type="pic" sz="quarter" idx="12"/>
          </p:nvPr>
        </p:nvSpPr>
        <p:spPr>
          <a:xfrm>
            <a:off x="0" y="0"/>
            <a:ext cx="6096000" cy="6169026"/>
          </a:xfrm>
          <a:solidFill>
            <a:schemeClr val="bg1">
              <a:lumMod val="50000"/>
            </a:schemeClr>
          </a:solidFill>
        </p:spPr>
        <p:txBody>
          <a:bodyPr anchor="ctr"/>
          <a:lstStyle>
            <a:lvl1pPr algn="ctr">
              <a:defRPr>
                <a:solidFill>
                  <a:schemeClr val="bg1"/>
                </a:solidFill>
              </a:defRPr>
            </a:lvl1pPr>
          </a:lstStyle>
          <a:p>
            <a:endParaRPr lang="en-GB"/>
          </a:p>
        </p:txBody>
      </p:sp>
      <p:sp>
        <p:nvSpPr>
          <p:cNvPr id="6" name="Text Placeholder 5">
            <a:extLst>
              <a:ext uri="{FF2B5EF4-FFF2-40B4-BE49-F238E27FC236}">
                <a16:creationId xmlns:a16="http://schemas.microsoft.com/office/drawing/2014/main" id="{22332F8C-B815-6103-1445-DCD4B5213EE0}"/>
              </a:ext>
            </a:extLst>
          </p:cNvPr>
          <p:cNvSpPr>
            <a:spLocks noGrp="1"/>
          </p:cNvSpPr>
          <p:nvPr>
            <p:ph type="body" sz="quarter" idx="19"/>
          </p:nvPr>
        </p:nvSpPr>
        <p:spPr>
          <a:xfrm>
            <a:off x="6947275" y="682625"/>
            <a:ext cx="4608137" cy="4803775"/>
          </a:xfrm>
        </p:spPr>
        <p:txBody>
          <a:bodyPr/>
          <a:lstStyle>
            <a:lvl1pPr>
              <a:lnSpc>
                <a:spcPct val="100000"/>
              </a:lnSpc>
              <a:defRPr sz="3600">
                <a:solidFill>
                  <a:schemeClr val="bg1"/>
                </a:solidFill>
              </a:defRPr>
            </a:lvl1pPr>
            <a:lvl2pPr>
              <a:spcBef>
                <a:spcPts val="1200"/>
              </a:spcBef>
              <a:spcAft>
                <a:spcPts val="0"/>
              </a:spcAft>
              <a:defRPr sz="1400" b="1">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Name Surname | Job title</a:t>
            </a:r>
          </a:p>
        </p:txBody>
      </p:sp>
      <p:sp>
        <p:nvSpPr>
          <p:cNvPr id="2" name="Rounded Rectangle 1">
            <a:extLst>
              <a:ext uri="{FF2B5EF4-FFF2-40B4-BE49-F238E27FC236}">
                <a16:creationId xmlns:a16="http://schemas.microsoft.com/office/drawing/2014/main" id="{958816A0-7F4C-A0E8-E5DF-4FE91345C726}"/>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414774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1E472-8863-8385-9109-667D51109C7F}"/>
              </a:ext>
            </a:extLst>
          </p:cNvPr>
          <p:cNvSpPr/>
          <p:nvPr userDrawn="1"/>
        </p:nvSpPr>
        <p:spPr>
          <a:xfrm>
            <a:off x="0" y="0"/>
            <a:ext cx="3206749"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3" name="Footer Placeholder 2">
            <a:extLst>
              <a:ext uri="{FF2B5EF4-FFF2-40B4-BE49-F238E27FC236}">
                <a16:creationId xmlns:a16="http://schemas.microsoft.com/office/drawing/2014/main" id="{638A935D-BA3E-0738-5972-5C2279612DB9}"/>
              </a:ext>
            </a:extLst>
          </p:cNvPr>
          <p:cNvSpPr>
            <a:spLocks noGrp="1"/>
          </p:cNvSpPr>
          <p:nvPr>
            <p:ph type="ftr" sz="quarter" idx="10"/>
          </p:nvPr>
        </p:nvSpPr>
        <p:spPr/>
        <p:txBody>
          <a:bodyPr/>
          <a:lstStyle/>
          <a:p>
            <a:endParaRPr lang="en-GB"/>
          </a:p>
        </p:txBody>
      </p:sp>
      <p:sp>
        <p:nvSpPr>
          <p:cNvPr id="5" name="Picture Placeholder 5">
            <a:extLst>
              <a:ext uri="{FF2B5EF4-FFF2-40B4-BE49-F238E27FC236}">
                <a16:creationId xmlns:a16="http://schemas.microsoft.com/office/drawing/2014/main" id="{F8F76B5F-DF92-A4B6-51C3-14FF64323A4A}"/>
              </a:ext>
            </a:extLst>
          </p:cNvPr>
          <p:cNvSpPr>
            <a:spLocks noGrp="1"/>
          </p:cNvSpPr>
          <p:nvPr>
            <p:ph type="pic" sz="quarter" idx="12"/>
          </p:nvPr>
        </p:nvSpPr>
        <p:spPr>
          <a:xfrm>
            <a:off x="3206749" y="0"/>
            <a:ext cx="8986449" cy="3430800"/>
          </a:xfrm>
          <a:solidFill>
            <a:schemeClr val="bg1">
              <a:lumMod val="50000"/>
            </a:schemeClr>
          </a:solidFill>
        </p:spPr>
        <p:txBody>
          <a:bodyPr anchor="ctr"/>
          <a:lstStyle>
            <a:lvl1pPr algn="ctr">
              <a:defRPr>
                <a:solidFill>
                  <a:schemeClr val="bg1"/>
                </a:solidFill>
              </a:defRPr>
            </a:lvl1pPr>
          </a:lstStyle>
          <a:p>
            <a:endParaRPr lang="en-GB"/>
          </a:p>
        </p:txBody>
      </p:sp>
      <p:sp>
        <p:nvSpPr>
          <p:cNvPr id="6" name="Picture Placeholder 5">
            <a:extLst>
              <a:ext uri="{FF2B5EF4-FFF2-40B4-BE49-F238E27FC236}">
                <a16:creationId xmlns:a16="http://schemas.microsoft.com/office/drawing/2014/main" id="{B3A808CE-512E-DE29-9C19-6468B8F5F328}"/>
              </a:ext>
            </a:extLst>
          </p:cNvPr>
          <p:cNvSpPr>
            <a:spLocks noGrp="1"/>
          </p:cNvSpPr>
          <p:nvPr>
            <p:ph type="pic" sz="quarter" idx="13"/>
          </p:nvPr>
        </p:nvSpPr>
        <p:spPr>
          <a:xfrm>
            <a:off x="-1" y="3425827"/>
            <a:ext cx="6418800" cy="3432173"/>
          </a:xfrm>
          <a:solidFill>
            <a:schemeClr val="bg1">
              <a:lumMod val="65000"/>
            </a:schemeClr>
          </a:solidFill>
        </p:spPr>
        <p:txBody>
          <a:bodyPr anchor="ctr"/>
          <a:lstStyle>
            <a:lvl1pPr algn="ctr">
              <a:defRPr>
                <a:solidFill>
                  <a:schemeClr val="bg1"/>
                </a:solidFill>
              </a:defRPr>
            </a:lvl1pPr>
          </a:lstStyle>
          <a:p>
            <a:endParaRPr lang="en-GB"/>
          </a:p>
        </p:txBody>
      </p:sp>
      <p:pic>
        <p:nvPicPr>
          <p:cNvPr id="7" name="Graphic 6">
            <a:extLst>
              <a:ext uri="{FF2B5EF4-FFF2-40B4-BE49-F238E27FC236}">
                <a16:creationId xmlns:a16="http://schemas.microsoft.com/office/drawing/2014/main" id="{072378C0-6435-673B-4F55-858BB9D8F7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8" name="Text Placeholder 14">
            <a:extLst>
              <a:ext uri="{FF2B5EF4-FFF2-40B4-BE49-F238E27FC236}">
                <a16:creationId xmlns:a16="http://schemas.microsoft.com/office/drawing/2014/main" id="{A4CBBB61-1CA3-AE90-FB7E-57CF0C1E3650}"/>
              </a:ext>
            </a:extLst>
          </p:cNvPr>
          <p:cNvSpPr>
            <a:spLocks noGrp="1"/>
          </p:cNvSpPr>
          <p:nvPr>
            <p:ph type="body" sz="quarter" idx="15" hasCustomPrompt="1"/>
          </p:nvPr>
        </p:nvSpPr>
        <p:spPr>
          <a:xfrm>
            <a:off x="6958361" y="3435353"/>
            <a:ext cx="4938723" cy="3422647"/>
          </a:xfrm>
        </p:spPr>
        <p:txBody>
          <a:bodyPr anchor="ctr"/>
          <a:lstStyle>
            <a:lvl1pPr algn="l">
              <a:lnSpc>
                <a:spcPct val="80000"/>
              </a:lnSpc>
              <a:spcAft>
                <a:spcPts val="600"/>
              </a:spcAft>
              <a:defRPr sz="2000" b="1">
                <a:solidFill>
                  <a:schemeClr val="tx1"/>
                </a:solidFill>
              </a:defRPr>
            </a:lvl1pPr>
            <a:lvl2pPr algn="l">
              <a:lnSpc>
                <a:spcPct val="80000"/>
              </a:lnSpc>
              <a:spcAft>
                <a:spcPts val="600"/>
              </a:spcAft>
              <a:defRPr sz="4400">
                <a:solidFill>
                  <a:schemeClr val="tx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r>
              <a:rPr lang="en-GB"/>
              <a:t>Section two</a:t>
            </a:r>
          </a:p>
          <a:p>
            <a:pPr lvl="1"/>
            <a:r>
              <a:rPr lang="en-GB"/>
              <a:t>Title goes here</a:t>
            </a:r>
          </a:p>
        </p:txBody>
      </p:sp>
      <p:sp>
        <p:nvSpPr>
          <p:cNvPr id="9" name="Text Placeholder 9">
            <a:extLst>
              <a:ext uri="{FF2B5EF4-FFF2-40B4-BE49-F238E27FC236}">
                <a16:creationId xmlns:a16="http://schemas.microsoft.com/office/drawing/2014/main" id="{37C266FA-1092-3E8A-D45B-11D08E3F2BEA}"/>
              </a:ext>
            </a:extLst>
          </p:cNvPr>
          <p:cNvSpPr>
            <a:spLocks noGrp="1"/>
          </p:cNvSpPr>
          <p:nvPr>
            <p:ph type="body" sz="quarter" idx="17"/>
          </p:nvPr>
        </p:nvSpPr>
        <p:spPr>
          <a:xfrm>
            <a:off x="635379" y="682626"/>
            <a:ext cx="18000" cy="2752728"/>
          </a:xfrm>
          <a:solidFill>
            <a:schemeClr val="bg1"/>
          </a:solidFill>
        </p:spPr>
        <p:txBody>
          <a:bodyPr lIns="0" tIns="0" rIns="0" bIns="0"/>
          <a:lstStyle>
            <a:lvl1pPr>
              <a:defRPr sz="100">
                <a:noFill/>
              </a:defRPr>
            </a:lvl1pPr>
          </a:lstStyle>
          <a:p>
            <a:pPr lvl="0"/>
            <a:endParaRPr lang="en-GB"/>
          </a:p>
        </p:txBody>
      </p:sp>
      <p:sp>
        <p:nvSpPr>
          <p:cNvPr id="11" name="Text Placeholder 14">
            <a:extLst>
              <a:ext uri="{FF2B5EF4-FFF2-40B4-BE49-F238E27FC236}">
                <a16:creationId xmlns:a16="http://schemas.microsoft.com/office/drawing/2014/main" id="{2ABFC6FF-FB5C-1258-B6C6-DF37BD2EB3E9}"/>
              </a:ext>
            </a:extLst>
          </p:cNvPr>
          <p:cNvSpPr>
            <a:spLocks noGrp="1"/>
          </p:cNvSpPr>
          <p:nvPr>
            <p:ph type="body" sz="quarter" idx="19" hasCustomPrompt="1"/>
          </p:nvPr>
        </p:nvSpPr>
        <p:spPr>
          <a:xfrm>
            <a:off x="775011" y="638795"/>
            <a:ext cx="2431738" cy="2104406"/>
          </a:xfrm>
        </p:spPr>
        <p:txBody>
          <a:bodyPr anchor="t"/>
          <a:lstStyle>
            <a:lvl1pPr algn="l">
              <a:lnSpc>
                <a:spcPct val="80000"/>
              </a:lnSpc>
              <a:spcAft>
                <a:spcPts val="600"/>
              </a:spcAft>
              <a:defRPr sz="9600" b="0">
                <a:ln w="31750">
                  <a:solidFill>
                    <a:schemeClr val="tx2"/>
                  </a:solidFill>
                </a:ln>
                <a:solidFill>
                  <a:schemeClr val="bg1"/>
                </a:solidFill>
              </a:defRPr>
            </a:lvl1pPr>
            <a:lvl2pPr algn="l">
              <a:lnSpc>
                <a:spcPct val="80000"/>
              </a:lnSpc>
              <a:spcAft>
                <a:spcPts val="600"/>
              </a:spcAft>
              <a:defRPr sz="4400">
                <a:solidFill>
                  <a:schemeClr val="bg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r>
              <a:rPr lang="en-GB"/>
              <a:t>01</a:t>
            </a:r>
          </a:p>
        </p:txBody>
      </p:sp>
      <p:sp>
        <p:nvSpPr>
          <p:cNvPr id="4" name="Slide Number Placeholder 3">
            <a:extLst>
              <a:ext uri="{FF2B5EF4-FFF2-40B4-BE49-F238E27FC236}">
                <a16:creationId xmlns:a16="http://schemas.microsoft.com/office/drawing/2014/main" id="{94A2D383-0134-29F6-11D1-C077B02EEF5F}"/>
              </a:ext>
            </a:extLst>
          </p:cNvPr>
          <p:cNvSpPr>
            <a:spLocks noGrp="1"/>
          </p:cNvSpPr>
          <p:nvPr>
            <p:ph type="sldNum" sz="quarter" idx="11"/>
          </p:nvPr>
        </p:nvSpPr>
        <p:spPr/>
        <p:txBody>
          <a:bodyPr/>
          <a:lstStyle/>
          <a:p>
            <a:fld id="{41E71DB5-5680-5541-BB1B-1B8E18C31C82}" type="slidenum">
              <a:rPr lang="en-GB" smtClean="0"/>
              <a:pPr/>
              <a:t>‹#›</a:t>
            </a:fld>
            <a:endParaRPr lang="en-GB"/>
          </a:p>
        </p:txBody>
      </p:sp>
    </p:spTree>
    <p:extLst>
      <p:ext uri="{BB962C8B-B14F-4D97-AF65-F5344CB8AC3E}">
        <p14:creationId xmlns:p14="http://schemas.microsoft.com/office/powerpoint/2010/main" val="4005344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 creative">
    <p:bg>
      <p:bgPr>
        <a:solidFill>
          <a:schemeClr val="tx1"/>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87434F8-0B19-5D62-5DC7-46461B2E2194}"/>
              </a:ext>
            </a:extLst>
          </p:cNvPr>
          <p:cNvSpPr>
            <a:spLocks noGrp="1"/>
          </p:cNvSpPr>
          <p:nvPr>
            <p:ph type="body" sz="quarter" idx="20"/>
          </p:nvPr>
        </p:nvSpPr>
        <p:spPr>
          <a:xfrm>
            <a:off x="0" y="-1"/>
            <a:ext cx="8340725" cy="6858000"/>
          </a:xfrm>
          <a:solidFill>
            <a:schemeClr val="bg2"/>
          </a:solidFill>
        </p:spPr>
        <p:txBody>
          <a:bodyPr/>
          <a:lstStyle>
            <a:lvl1pPr>
              <a:defRPr sz="100">
                <a:noFill/>
              </a:defRPr>
            </a:lvl1pPr>
          </a:lstStyle>
          <a:p>
            <a:pPr lvl="0"/>
            <a:endParaRPr lang="en-GB"/>
          </a:p>
        </p:txBody>
      </p:sp>
      <p:sp>
        <p:nvSpPr>
          <p:cNvPr id="3" name="Footer Placeholder 2">
            <a:extLst>
              <a:ext uri="{FF2B5EF4-FFF2-40B4-BE49-F238E27FC236}">
                <a16:creationId xmlns:a16="http://schemas.microsoft.com/office/drawing/2014/main" id="{638A935D-BA3E-0738-5972-5C2279612DB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94A2D383-0134-29F6-11D1-C077B02EEF5F}"/>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10" name="Picture Placeholder 5">
            <a:extLst>
              <a:ext uri="{FF2B5EF4-FFF2-40B4-BE49-F238E27FC236}">
                <a16:creationId xmlns:a16="http://schemas.microsoft.com/office/drawing/2014/main" id="{BD7371F5-C9C3-C0B3-BFD0-5D46E8192771}"/>
              </a:ext>
            </a:extLst>
          </p:cNvPr>
          <p:cNvSpPr>
            <a:spLocks noGrp="1"/>
          </p:cNvSpPr>
          <p:nvPr>
            <p:ph type="pic" sz="quarter" idx="12"/>
          </p:nvPr>
        </p:nvSpPr>
        <p:spPr>
          <a:xfrm>
            <a:off x="1924051" y="1368425"/>
            <a:ext cx="8340725" cy="4117975"/>
          </a:xfrm>
          <a:solidFill>
            <a:schemeClr val="bg1">
              <a:lumMod val="50000"/>
            </a:schemeClr>
          </a:solidFill>
        </p:spPr>
        <p:txBody>
          <a:bodyPr anchor="ctr"/>
          <a:lstStyle>
            <a:lvl1pPr algn="ctr">
              <a:defRPr>
                <a:solidFill>
                  <a:schemeClr val="bg1"/>
                </a:solidFill>
              </a:defRPr>
            </a:lvl1pPr>
          </a:lstStyle>
          <a:p>
            <a:endParaRPr lang="en-GB"/>
          </a:p>
        </p:txBody>
      </p:sp>
      <p:sp>
        <p:nvSpPr>
          <p:cNvPr id="13" name="Text Placeholder 14">
            <a:extLst>
              <a:ext uri="{FF2B5EF4-FFF2-40B4-BE49-F238E27FC236}">
                <a16:creationId xmlns:a16="http://schemas.microsoft.com/office/drawing/2014/main" id="{5C096FAA-7ED7-A6E1-95EF-4FBA05013D04}"/>
              </a:ext>
            </a:extLst>
          </p:cNvPr>
          <p:cNvSpPr>
            <a:spLocks noGrp="1"/>
          </p:cNvSpPr>
          <p:nvPr>
            <p:ph type="body" sz="quarter" idx="16" hasCustomPrompt="1"/>
          </p:nvPr>
        </p:nvSpPr>
        <p:spPr>
          <a:xfrm>
            <a:off x="6321287" y="3886199"/>
            <a:ext cx="5234127" cy="2965447"/>
          </a:xfrm>
        </p:spPr>
        <p:txBody>
          <a:bodyPr anchor="t"/>
          <a:lstStyle>
            <a:lvl1pPr algn="l">
              <a:lnSpc>
                <a:spcPct val="80000"/>
              </a:lnSpc>
              <a:spcAft>
                <a:spcPts val="600"/>
              </a:spcAft>
              <a:defRPr sz="2000" b="1">
                <a:solidFill>
                  <a:schemeClr val="bg1"/>
                </a:solidFill>
                <a:effectLst>
                  <a:outerShdw blurRad="254000" algn="ctr" rotWithShape="0">
                    <a:prstClr val="black">
                      <a:alpha val="85000"/>
                    </a:prstClr>
                  </a:outerShdw>
                </a:effectLst>
              </a:defRPr>
            </a:lvl1pPr>
            <a:lvl2pPr algn="l">
              <a:lnSpc>
                <a:spcPct val="80000"/>
              </a:lnSpc>
              <a:spcAft>
                <a:spcPts val="600"/>
              </a:spcAft>
              <a:defRPr sz="4400">
                <a:solidFill>
                  <a:schemeClr val="bg1"/>
                </a:solidFill>
                <a:effectLst>
                  <a:outerShdw blurRad="254000" algn="ctr" rotWithShape="0">
                    <a:prstClr val="black">
                      <a:alpha val="85000"/>
                    </a:prstClr>
                  </a:outerShdw>
                </a:effectLst>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r>
              <a:rPr lang="en-GB"/>
              <a:t>Section one</a:t>
            </a:r>
          </a:p>
          <a:p>
            <a:pPr lvl="1"/>
            <a:r>
              <a:rPr lang="en-GB"/>
              <a:t>Title goes here</a:t>
            </a:r>
          </a:p>
        </p:txBody>
      </p:sp>
      <p:sp>
        <p:nvSpPr>
          <p:cNvPr id="14" name="Text Placeholder 9">
            <a:extLst>
              <a:ext uri="{FF2B5EF4-FFF2-40B4-BE49-F238E27FC236}">
                <a16:creationId xmlns:a16="http://schemas.microsoft.com/office/drawing/2014/main" id="{C3E5F0D1-7835-B64B-31A3-EF47ADE9A0CE}"/>
              </a:ext>
            </a:extLst>
          </p:cNvPr>
          <p:cNvSpPr>
            <a:spLocks noGrp="1"/>
          </p:cNvSpPr>
          <p:nvPr>
            <p:ph type="body" sz="quarter" idx="17"/>
          </p:nvPr>
        </p:nvSpPr>
        <p:spPr>
          <a:xfrm>
            <a:off x="635379" y="682625"/>
            <a:ext cx="18000" cy="6169025"/>
          </a:xfrm>
          <a:solidFill>
            <a:schemeClr val="bg1"/>
          </a:solidFill>
        </p:spPr>
        <p:txBody>
          <a:bodyPr lIns="0" tIns="0" rIns="0" bIns="0"/>
          <a:lstStyle>
            <a:lvl1pPr>
              <a:defRPr sz="100">
                <a:noFill/>
              </a:defRPr>
            </a:lvl1pPr>
          </a:lstStyle>
          <a:p>
            <a:pPr lvl="0"/>
            <a:endParaRPr lang="en-GB"/>
          </a:p>
        </p:txBody>
      </p:sp>
      <p:sp>
        <p:nvSpPr>
          <p:cNvPr id="15" name="Text Placeholder 14">
            <a:extLst>
              <a:ext uri="{FF2B5EF4-FFF2-40B4-BE49-F238E27FC236}">
                <a16:creationId xmlns:a16="http://schemas.microsoft.com/office/drawing/2014/main" id="{1B46FEEB-5D4C-2B09-7615-1FF398890E1F}"/>
              </a:ext>
            </a:extLst>
          </p:cNvPr>
          <p:cNvSpPr>
            <a:spLocks noGrp="1"/>
          </p:cNvSpPr>
          <p:nvPr>
            <p:ph type="body" sz="quarter" idx="19" hasCustomPrompt="1"/>
          </p:nvPr>
        </p:nvSpPr>
        <p:spPr>
          <a:xfrm>
            <a:off x="1116274" y="638794"/>
            <a:ext cx="4014526" cy="2790205"/>
          </a:xfrm>
        </p:spPr>
        <p:txBody>
          <a:bodyPr anchor="t"/>
          <a:lstStyle>
            <a:lvl1pPr algn="l">
              <a:lnSpc>
                <a:spcPct val="80000"/>
              </a:lnSpc>
              <a:spcAft>
                <a:spcPts val="600"/>
              </a:spcAft>
              <a:defRPr sz="19900" b="0">
                <a:ln w="31750">
                  <a:noFill/>
                </a:ln>
                <a:solidFill>
                  <a:schemeClr val="bg1"/>
                </a:solidFill>
              </a:defRPr>
            </a:lvl1pPr>
            <a:lvl2pPr algn="l">
              <a:lnSpc>
                <a:spcPct val="80000"/>
              </a:lnSpc>
              <a:spcAft>
                <a:spcPts val="600"/>
              </a:spcAft>
              <a:defRPr sz="4400">
                <a:solidFill>
                  <a:schemeClr val="bg1"/>
                </a:solidFill>
              </a:defRPr>
            </a:lvl2pPr>
            <a:lvl3pPr marL="0" indent="0" algn="r">
              <a:buNone/>
              <a:defRPr>
                <a:solidFill>
                  <a:schemeClr val="bg1"/>
                </a:solidFill>
              </a:defRPr>
            </a:lvl3pPr>
            <a:lvl4pPr algn="r">
              <a:defRPr>
                <a:solidFill>
                  <a:schemeClr val="bg1"/>
                </a:solidFill>
              </a:defRPr>
            </a:lvl4pPr>
            <a:lvl5pPr algn="r">
              <a:defRPr>
                <a:solidFill>
                  <a:schemeClr val="bg1"/>
                </a:solidFill>
              </a:defRPr>
            </a:lvl5pPr>
          </a:lstStyle>
          <a:p>
            <a:pPr lvl="0"/>
            <a:r>
              <a:rPr lang="en-GB"/>
              <a:t>01</a:t>
            </a:r>
          </a:p>
        </p:txBody>
      </p:sp>
      <p:sp>
        <p:nvSpPr>
          <p:cNvPr id="19" name="Text Placeholder 22">
            <a:extLst>
              <a:ext uri="{FF2B5EF4-FFF2-40B4-BE49-F238E27FC236}">
                <a16:creationId xmlns:a16="http://schemas.microsoft.com/office/drawing/2014/main" id="{DF3AE8E2-F83E-7A07-ECFF-31F1C21F3592}"/>
              </a:ext>
            </a:extLst>
          </p:cNvPr>
          <p:cNvSpPr>
            <a:spLocks noGrp="1"/>
          </p:cNvSpPr>
          <p:nvPr>
            <p:ph type="body" sz="quarter" idx="21"/>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20" name="Text Placeholder 23">
            <a:extLst>
              <a:ext uri="{FF2B5EF4-FFF2-40B4-BE49-F238E27FC236}">
                <a16:creationId xmlns:a16="http://schemas.microsoft.com/office/drawing/2014/main" id="{DC1351AA-BC98-8677-8244-5D0CE4124AEF}"/>
              </a:ext>
            </a:extLst>
          </p:cNvPr>
          <p:cNvSpPr>
            <a:spLocks noGrp="1"/>
          </p:cNvSpPr>
          <p:nvPr>
            <p:ph type="body" sz="quarter" idx="22"/>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
        <p:nvSpPr>
          <p:cNvPr id="21" name="Rounded Rectangle 20">
            <a:extLst>
              <a:ext uri="{FF2B5EF4-FFF2-40B4-BE49-F238E27FC236}">
                <a16:creationId xmlns:a16="http://schemas.microsoft.com/office/drawing/2014/main" id="{8063FE6B-2770-5C5A-3C6B-DE0C34A3ED10}"/>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185212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devic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0319BC-9031-AD03-354D-EE82B71D89B0}"/>
              </a:ext>
            </a:extLst>
          </p:cNvPr>
          <p:cNvSpPr/>
          <p:nvPr userDrawn="1"/>
        </p:nvSpPr>
        <p:spPr>
          <a:xfrm>
            <a:off x="0" y="0"/>
            <a:ext cx="60960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8" name="Text Placeholder 7">
            <a:extLst>
              <a:ext uri="{FF2B5EF4-FFF2-40B4-BE49-F238E27FC236}">
                <a16:creationId xmlns:a16="http://schemas.microsoft.com/office/drawing/2014/main" id="{8E086495-536E-5EDB-1A79-275F3445CDA9}"/>
              </a:ext>
            </a:extLst>
          </p:cNvPr>
          <p:cNvSpPr>
            <a:spLocks noGrp="1"/>
          </p:cNvSpPr>
          <p:nvPr>
            <p:ph type="body" sz="quarter" idx="14"/>
          </p:nvPr>
        </p:nvSpPr>
        <p:spPr>
          <a:xfrm>
            <a:off x="7831671" y="335508"/>
            <a:ext cx="2620800" cy="5503863"/>
          </a:xfrm>
          <a:prstGeom prst="roundRect">
            <a:avLst>
              <a:gd name="adj" fmla="val 12251"/>
            </a:avLst>
          </a:prstGeom>
          <a:solidFill>
            <a:schemeClr val="tx1"/>
          </a:solidFill>
        </p:spPr>
        <p:txBody>
          <a:bodyPr/>
          <a:lstStyle>
            <a:lvl1pPr>
              <a:defRPr sz="100">
                <a:noFill/>
              </a:defRPr>
            </a:lvl1pPr>
          </a:lstStyle>
          <a:p>
            <a:pPr lvl="0"/>
            <a:endParaRPr lang="en-GB"/>
          </a:p>
        </p:txBody>
      </p:sp>
      <p:sp>
        <p:nvSpPr>
          <p:cNvPr id="2" name="Title 1">
            <a:extLst>
              <a:ext uri="{FF2B5EF4-FFF2-40B4-BE49-F238E27FC236}">
                <a16:creationId xmlns:a16="http://schemas.microsoft.com/office/drawing/2014/main" id="{A339DA14-F412-C05D-03DD-823D4725CC2B}"/>
              </a:ext>
            </a:extLst>
          </p:cNvPr>
          <p:cNvSpPr>
            <a:spLocks noGrp="1"/>
          </p:cNvSpPr>
          <p:nvPr>
            <p:ph type="title" hasCustomPrompt="1"/>
          </p:nvPr>
        </p:nvSpPr>
        <p:spPr>
          <a:xfrm>
            <a:off x="785262" y="279724"/>
            <a:ext cx="4793736" cy="1088701"/>
          </a:xfrm>
        </p:spPr>
        <p:txBody>
          <a:bodyPr/>
          <a:lstStyle/>
          <a:p>
            <a:r>
              <a:rPr lang="en-GB"/>
              <a:t>Mobile device</a:t>
            </a:r>
          </a:p>
        </p:txBody>
      </p:sp>
      <p:sp>
        <p:nvSpPr>
          <p:cNvPr id="3" name="Footer Placeholder 2">
            <a:extLst>
              <a:ext uri="{FF2B5EF4-FFF2-40B4-BE49-F238E27FC236}">
                <a16:creationId xmlns:a16="http://schemas.microsoft.com/office/drawing/2014/main" id="{61492FA8-3242-7065-DBEC-298BE6E57CF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1CFF7E-90AD-556E-DD8E-9CECD3DB0C9F}"/>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6" name="Picture Placeholder 5">
            <a:extLst>
              <a:ext uri="{FF2B5EF4-FFF2-40B4-BE49-F238E27FC236}">
                <a16:creationId xmlns:a16="http://schemas.microsoft.com/office/drawing/2014/main" id="{21939156-7FA2-DACC-E1CA-89BB520E83D9}"/>
              </a:ext>
            </a:extLst>
          </p:cNvPr>
          <p:cNvSpPr>
            <a:spLocks noGrp="1"/>
          </p:cNvSpPr>
          <p:nvPr>
            <p:ph type="pic" sz="quarter" idx="12"/>
          </p:nvPr>
        </p:nvSpPr>
        <p:spPr>
          <a:xfrm>
            <a:off x="7914865" y="407983"/>
            <a:ext cx="2454413" cy="5358912"/>
          </a:xfrm>
          <a:custGeom>
            <a:avLst/>
            <a:gdLst>
              <a:gd name="connsiteX0" fmla="*/ 256226 w 2454413"/>
              <a:gd name="connsiteY0" fmla="*/ 84 h 5358912"/>
              <a:gd name="connsiteX1" fmla="*/ 409999 w 2454413"/>
              <a:gd name="connsiteY1" fmla="*/ 833 h 5358912"/>
              <a:gd name="connsiteX2" fmla="*/ 532204 w 2454413"/>
              <a:gd name="connsiteY2" fmla="*/ 84 h 5358912"/>
              <a:gd name="connsiteX3" fmla="*/ 646470 w 2454413"/>
              <a:gd name="connsiteY3" fmla="*/ 1020 h 5358912"/>
              <a:gd name="connsiteX4" fmla="*/ 875098 w 2454413"/>
              <a:gd name="connsiteY4" fmla="*/ 84 h 5358912"/>
              <a:gd name="connsiteX5" fmla="*/ 1086808 w 2454413"/>
              <a:gd name="connsiteY5" fmla="*/ 84 h 5358912"/>
              <a:gd name="connsiteX6" fmla="*/ 1287080 w 2454413"/>
              <a:gd name="connsiteY6" fmla="*/ 84 h 5358912"/>
              <a:gd name="connsiteX7" fmla="*/ 1497562 w 2454413"/>
              <a:gd name="connsiteY7" fmla="*/ 739 h 5358912"/>
              <a:gd name="connsiteX8" fmla="*/ 1686588 w 2454413"/>
              <a:gd name="connsiteY8" fmla="*/ 84 h 5358912"/>
              <a:gd name="connsiteX9" fmla="*/ 1900472 w 2454413"/>
              <a:gd name="connsiteY9" fmla="*/ 84 h 5358912"/>
              <a:gd name="connsiteX10" fmla="*/ 2071446 w 2454413"/>
              <a:gd name="connsiteY10" fmla="*/ 177 h 5358912"/>
              <a:gd name="connsiteX11" fmla="*/ 2198189 w 2454413"/>
              <a:gd name="connsiteY11" fmla="*/ 84 h 5358912"/>
              <a:gd name="connsiteX12" fmla="*/ 2446853 w 2454413"/>
              <a:gd name="connsiteY12" fmla="*/ 189884 h 5358912"/>
              <a:gd name="connsiteX13" fmla="*/ 2453941 w 2454413"/>
              <a:gd name="connsiteY13" fmla="*/ 259959 h 5358912"/>
              <a:gd name="connsiteX14" fmla="*/ 2454225 w 2454413"/>
              <a:gd name="connsiteY14" fmla="*/ 1370190 h 5358912"/>
              <a:gd name="connsiteX15" fmla="*/ 2454225 w 2454413"/>
              <a:gd name="connsiteY15" fmla="*/ 2680434 h 5358912"/>
              <a:gd name="connsiteX16" fmla="*/ 2454413 w 2454413"/>
              <a:gd name="connsiteY16" fmla="*/ 5106531 h 5358912"/>
              <a:gd name="connsiteX17" fmla="*/ 2379181 w 2454413"/>
              <a:gd name="connsiteY17" fmla="*/ 5287151 h 5358912"/>
              <a:gd name="connsiteX18" fmla="*/ 2196865 w 2454413"/>
              <a:gd name="connsiteY18" fmla="*/ 5358912 h 5358912"/>
              <a:gd name="connsiteX19" fmla="*/ 1017340 w 2454413"/>
              <a:gd name="connsiteY19" fmla="*/ 5358724 h 5358912"/>
              <a:gd name="connsiteX20" fmla="*/ 254714 w 2454413"/>
              <a:gd name="connsiteY20" fmla="*/ 5358912 h 5358912"/>
              <a:gd name="connsiteX21" fmla="*/ 104249 w 2454413"/>
              <a:gd name="connsiteY21" fmla="*/ 5311227 h 5358912"/>
              <a:gd name="connsiteX22" fmla="*/ 95 w 2454413"/>
              <a:gd name="connsiteY22" fmla="*/ 5103345 h 5358912"/>
              <a:gd name="connsiteX23" fmla="*/ 284 w 2454413"/>
              <a:gd name="connsiteY23" fmla="*/ 4192002 h 5358912"/>
              <a:gd name="connsiteX24" fmla="*/ 0 w 2454413"/>
              <a:gd name="connsiteY24" fmla="*/ 261271 h 5358912"/>
              <a:gd name="connsiteX25" fmla="*/ 117669 w 2454413"/>
              <a:gd name="connsiteY25" fmla="*/ 39149 h 5358912"/>
              <a:gd name="connsiteX26" fmla="*/ 256226 w 2454413"/>
              <a:gd name="connsiteY26" fmla="*/ 84 h 53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54413" h="5358912">
                <a:moveTo>
                  <a:pt x="256226" y="84"/>
                </a:moveTo>
                <a:cubicBezTo>
                  <a:pt x="307451" y="84"/>
                  <a:pt x="358772" y="833"/>
                  <a:pt x="409999" y="833"/>
                </a:cubicBezTo>
                <a:cubicBezTo>
                  <a:pt x="450733" y="833"/>
                  <a:pt x="491469" y="84"/>
                  <a:pt x="532204" y="84"/>
                </a:cubicBezTo>
                <a:cubicBezTo>
                  <a:pt x="570293" y="84"/>
                  <a:pt x="608381" y="1020"/>
                  <a:pt x="646470" y="1020"/>
                </a:cubicBezTo>
                <a:cubicBezTo>
                  <a:pt x="722649" y="927"/>
                  <a:pt x="798920" y="271"/>
                  <a:pt x="875098" y="84"/>
                </a:cubicBezTo>
                <a:cubicBezTo>
                  <a:pt x="945700" y="-104"/>
                  <a:pt x="1016206" y="84"/>
                  <a:pt x="1086808" y="84"/>
                </a:cubicBezTo>
                <a:cubicBezTo>
                  <a:pt x="1153534" y="84"/>
                  <a:pt x="1220355" y="-11"/>
                  <a:pt x="1287080" y="84"/>
                </a:cubicBezTo>
                <a:cubicBezTo>
                  <a:pt x="1357210" y="177"/>
                  <a:pt x="1427433" y="739"/>
                  <a:pt x="1497562" y="739"/>
                </a:cubicBezTo>
                <a:cubicBezTo>
                  <a:pt x="1560602" y="739"/>
                  <a:pt x="1623548" y="177"/>
                  <a:pt x="1686588" y="84"/>
                </a:cubicBezTo>
                <a:cubicBezTo>
                  <a:pt x="1757851" y="-11"/>
                  <a:pt x="1829208" y="84"/>
                  <a:pt x="1900472" y="84"/>
                </a:cubicBezTo>
                <a:cubicBezTo>
                  <a:pt x="1957463" y="84"/>
                  <a:pt x="2014455" y="177"/>
                  <a:pt x="2071446" y="177"/>
                </a:cubicBezTo>
                <a:cubicBezTo>
                  <a:pt x="2113693" y="177"/>
                  <a:pt x="2155941" y="-11"/>
                  <a:pt x="2198189" y="84"/>
                </a:cubicBezTo>
                <a:cubicBezTo>
                  <a:pt x="2317936" y="458"/>
                  <a:pt x="2419160" y="76997"/>
                  <a:pt x="2446853" y="189884"/>
                </a:cubicBezTo>
                <a:cubicBezTo>
                  <a:pt x="2452429" y="212461"/>
                  <a:pt x="2453847" y="236538"/>
                  <a:pt x="2453941" y="259959"/>
                </a:cubicBezTo>
                <a:cubicBezTo>
                  <a:pt x="2454319" y="630005"/>
                  <a:pt x="2454225" y="1000144"/>
                  <a:pt x="2454225" y="1370190"/>
                </a:cubicBezTo>
                <a:cubicBezTo>
                  <a:pt x="2454225" y="1806939"/>
                  <a:pt x="2454225" y="2243686"/>
                  <a:pt x="2454225" y="2680434"/>
                </a:cubicBezTo>
                <a:cubicBezTo>
                  <a:pt x="2454225" y="3489102"/>
                  <a:pt x="2454225" y="4297863"/>
                  <a:pt x="2454413" y="5106531"/>
                </a:cubicBezTo>
                <a:cubicBezTo>
                  <a:pt x="2454413" y="5177448"/>
                  <a:pt x="2429651" y="5237780"/>
                  <a:pt x="2379181" y="5287151"/>
                </a:cubicBezTo>
                <a:cubicBezTo>
                  <a:pt x="2328900" y="5336241"/>
                  <a:pt x="2267750" y="5359005"/>
                  <a:pt x="2196865" y="5358912"/>
                </a:cubicBezTo>
                <a:cubicBezTo>
                  <a:pt x="1803690" y="5358537"/>
                  <a:pt x="1410515" y="5358724"/>
                  <a:pt x="1017340" y="5358724"/>
                </a:cubicBezTo>
                <a:cubicBezTo>
                  <a:pt x="763100" y="5358724"/>
                  <a:pt x="508954" y="5358537"/>
                  <a:pt x="254714" y="5358912"/>
                </a:cubicBezTo>
                <a:cubicBezTo>
                  <a:pt x="199140" y="5358912"/>
                  <a:pt x="148481" y="5344203"/>
                  <a:pt x="104249" y="5311227"/>
                </a:cubicBezTo>
                <a:cubicBezTo>
                  <a:pt x="34781" y="5259421"/>
                  <a:pt x="0" y="5190189"/>
                  <a:pt x="95" y="5103345"/>
                </a:cubicBezTo>
                <a:cubicBezTo>
                  <a:pt x="473" y="4799534"/>
                  <a:pt x="284" y="4495814"/>
                  <a:pt x="284" y="4192002"/>
                </a:cubicBezTo>
                <a:cubicBezTo>
                  <a:pt x="284" y="2881758"/>
                  <a:pt x="378" y="1571514"/>
                  <a:pt x="0" y="261271"/>
                </a:cubicBezTo>
                <a:cubicBezTo>
                  <a:pt x="0" y="165808"/>
                  <a:pt x="37900" y="91798"/>
                  <a:pt x="117669" y="39149"/>
                </a:cubicBezTo>
                <a:cubicBezTo>
                  <a:pt x="159350" y="11606"/>
                  <a:pt x="206417" y="177"/>
                  <a:pt x="256226" y="84"/>
                </a:cubicBezTo>
                <a:close/>
              </a:path>
            </a:pathLst>
          </a:custGeom>
          <a:solidFill>
            <a:schemeClr val="bg1">
              <a:lumMod val="50000"/>
            </a:schemeClr>
          </a:solidFill>
        </p:spPr>
        <p:txBody>
          <a:bodyPr wrap="square" anchor="ctr">
            <a:noAutofit/>
          </a:bodyPr>
          <a:lstStyle>
            <a:lvl1pPr algn="ctr">
              <a:defRPr/>
            </a:lvl1pPr>
          </a:lstStyle>
          <a:p>
            <a:endParaRPr lang="en-GB"/>
          </a:p>
        </p:txBody>
      </p:sp>
      <p:cxnSp>
        <p:nvCxnSpPr>
          <p:cNvPr id="10" name="Straight Connector 9">
            <a:extLst>
              <a:ext uri="{FF2B5EF4-FFF2-40B4-BE49-F238E27FC236}">
                <a16:creationId xmlns:a16="http://schemas.microsoft.com/office/drawing/2014/main" id="{EF234DB0-3004-509D-820F-9FF2CCC20F59}"/>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549953D-8BB0-B383-F725-C756E776B399}"/>
              </a:ext>
            </a:extLst>
          </p:cNvPr>
          <p:cNvSpPr>
            <a:spLocks noGrp="1"/>
          </p:cNvSpPr>
          <p:nvPr>
            <p:ph type="body" sz="quarter" idx="15"/>
          </p:nvPr>
        </p:nvSpPr>
        <p:spPr>
          <a:xfrm>
            <a:off x="779463" y="2060575"/>
            <a:ext cx="4793736" cy="4010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Rounded Rectangle 13">
            <a:extLst>
              <a:ext uri="{FF2B5EF4-FFF2-40B4-BE49-F238E27FC236}">
                <a16:creationId xmlns:a16="http://schemas.microsoft.com/office/drawing/2014/main" id="{78C1AECD-4AA3-C9BB-0755-10EDD8848048}"/>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1466817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device zoomed in">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0319BC-9031-AD03-354D-EE82B71D89B0}"/>
              </a:ext>
            </a:extLst>
          </p:cNvPr>
          <p:cNvSpPr/>
          <p:nvPr userDrawn="1"/>
        </p:nvSpPr>
        <p:spPr>
          <a:xfrm>
            <a:off x="0" y="0"/>
            <a:ext cx="60960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12" name="Text Placeholder 11">
            <a:extLst>
              <a:ext uri="{FF2B5EF4-FFF2-40B4-BE49-F238E27FC236}">
                <a16:creationId xmlns:a16="http://schemas.microsoft.com/office/drawing/2014/main" id="{BBC042C6-1D2E-BA18-C088-8D1487D36329}"/>
              </a:ext>
            </a:extLst>
          </p:cNvPr>
          <p:cNvSpPr>
            <a:spLocks noGrp="1"/>
          </p:cNvSpPr>
          <p:nvPr>
            <p:ph type="body" sz="quarter" idx="14"/>
          </p:nvPr>
        </p:nvSpPr>
        <p:spPr>
          <a:xfrm>
            <a:off x="7054850" y="333375"/>
            <a:ext cx="4130603" cy="5835649"/>
          </a:xfrm>
          <a:custGeom>
            <a:avLst/>
            <a:gdLst>
              <a:gd name="connsiteX0" fmla="*/ 506040 w 4130603"/>
              <a:gd name="connsiteY0" fmla="*/ 0 h 5835649"/>
              <a:gd name="connsiteX1" fmla="*/ 3624563 w 4130603"/>
              <a:gd name="connsiteY1" fmla="*/ 0 h 5835649"/>
              <a:gd name="connsiteX2" fmla="*/ 4130603 w 4130603"/>
              <a:gd name="connsiteY2" fmla="*/ 506040 h 5835649"/>
              <a:gd name="connsiteX3" fmla="*/ 4130603 w 4130603"/>
              <a:gd name="connsiteY3" fmla="*/ 5835649 h 5835649"/>
              <a:gd name="connsiteX4" fmla="*/ 0 w 4130603"/>
              <a:gd name="connsiteY4" fmla="*/ 5835649 h 5835649"/>
              <a:gd name="connsiteX5" fmla="*/ 0 w 4130603"/>
              <a:gd name="connsiteY5" fmla="*/ 506040 h 5835649"/>
              <a:gd name="connsiteX6" fmla="*/ 506040 w 4130603"/>
              <a:gd name="connsiteY6" fmla="*/ 0 h 58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603" h="5835649">
                <a:moveTo>
                  <a:pt x="506040" y="0"/>
                </a:moveTo>
                <a:lnTo>
                  <a:pt x="3624563" y="0"/>
                </a:lnTo>
                <a:cubicBezTo>
                  <a:pt x="3904041" y="0"/>
                  <a:pt x="4130603" y="226562"/>
                  <a:pt x="4130603" y="506040"/>
                </a:cubicBezTo>
                <a:lnTo>
                  <a:pt x="4130603" y="5835649"/>
                </a:lnTo>
                <a:lnTo>
                  <a:pt x="0" y="5835649"/>
                </a:lnTo>
                <a:lnTo>
                  <a:pt x="0" y="506040"/>
                </a:lnTo>
                <a:cubicBezTo>
                  <a:pt x="0" y="226562"/>
                  <a:pt x="226562" y="0"/>
                  <a:pt x="506040" y="0"/>
                </a:cubicBezTo>
                <a:close/>
              </a:path>
            </a:pathLst>
          </a:custGeom>
          <a:solidFill>
            <a:schemeClr val="tx1"/>
          </a:solidFill>
        </p:spPr>
        <p:txBody>
          <a:bodyPr wrap="square">
            <a:noAutofit/>
          </a:bodyPr>
          <a:lstStyle>
            <a:lvl1pPr>
              <a:defRPr sz="100">
                <a:noFill/>
              </a:defRPr>
            </a:lvl1pPr>
          </a:lstStyle>
          <a:p>
            <a:pPr lvl="0"/>
            <a:endParaRPr lang="en-GB"/>
          </a:p>
        </p:txBody>
      </p:sp>
      <p:sp>
        <p:nvSpPr>
          <p:cNvPr id="2" name="Title 1">
            <a:extLst>
              <a:ext uri="{FF2B5EF4-FFF2-40B4-BE49-F238E27FC236}">
                <a16:creationId xmlns:a16="http://schemas.microsoft.com/office/drawing/2014/main" id="{A339DA14-F412-C05D-03DD-823D4725CC2B}"/>
              </a:ext>
            </a:extLst>
          </p:cNvPr>
          <p:cNvSpPr>
            <a:spLocks noGrp="1"/>
          </p:cNvSpPr>
          <p:nvPr>
            <p:ph type="title" hasCustomPrompt="1"/>
          </p:nvPr>
        </p:nvSpPr>
        <p:spPr>
          <a:xfrm>
            <a:off x="785262" y="279724"/>
            <a:ext cx="4793736" cy="1088701"/>
          </a:xfrm>
        </p:spPr>
        <p:txBody>
          <a:bodyPr/>
          <a:lstStyle/>
          <a:p>
            <a:r>
              <a:rPr lang="en-GB"/>
              <a:t>Mobile device</a:t>
            </a:r>
          </a:p>
        </p:txBody>
      </p:sp>
      <p:sp>
        <p:nvSpPr>
          <p:cNvPr id="3" name="Footer Placeholder 2">
            <a:extLst>
              <a:ext uri="{FF2B5EF4-FFF2-40B4-BE49-F238E27FC236}">
                <a16:creationId xmlns:a16="http://schemas.microsoft.com/office/drawing/2014/main" id="{61492FA8-3242-7065-DBEC-298BE6E57CF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1CFF7E-90AD-556E-DD8E-9CECD3DB0C9F}"/>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7" name="Picture Placeholder 6">
            <a:extLst>
              <a:ext uri="{FF2B5EF4-FFF2-40B4-BE49-F238E27FC236}">
                <a16:creationId xmlns:a16="http://schemas.microsoft.com/office/drawing/2014/main" id="{0174A84C-18FA-502E-A356-C0C337637CC8}"/>
              </a:ext>
            </a:extLst>
          </p:cNvPr>
          <p:cNvSpPr>
            <a:spLocks noGrp="1"/>
          </p:cNvSpPr>
          <p:nvPr>
            <p:ph type="pic" sz="quarter" idx="12"/>
          </p:nvPr>
        </p:nvSpPr>
        <p:spPr>
          <a:xfrm>
            <a:off x="7185970" y="447604"/>
            <a:ext cx="3868183" cy="5721421"/>
          </a:xfrm>
          <a:custGeom>
            <a:avLst/>
            <a:gdLst>
              <a:gd name="connsiteX0" fmla="*/ 403834 w 3868183"/>
              <a:gd name="connsiteY0" fmla="*/ 132 h 5721421"/>
              <a:gd name="connsiteX1" fmla="*/ 646193 w 3868183"/>
              <a:gd name="connsiteY1" fmla="*/ 1312 h 5721421"/>
              <a:gd name="connsiteX2" fmla="*/ 838799 w 3868183"/>
              <a:gd name="connsiteY2" fmla="*/ 132 h 5721421"/>
              <a:gd name="connsiteX3" fmla="*/ 1018892 w 3868183"/>
              <a:gd name="connsiteY3" fmla="*/ 1607 h 5721421"/>
              <a:gd name="connsiteX4" fmla="*/ 1379229 w 3868183"/>
              <a:gd name="connsiteY4" fmla="*/ 132 h 5721421"/>
              <a:gd name="connsiteX5" fmla="*/ 1712902 w 3868183"/>
              <a:gd name="connsiteY5" fmla="*/ 132 h 5721421"/>
              <a:gd name="connsiteX6" fmla="*/ 2028547 w 3868183"/>
              <a:gd name="connsiteY6" fmla="*/ 132 h 5721421"/>
              <a:gd name="connsiteX7" fmla="*/ 2360285 w 3868183"/>
              <a:gd name="connsiteY7" fmla="*/ 1164 h 5721421"/>
              <a:gd name="connsiteX8" fmla="*/ 2658206 w 3868183"/>
              <a:gd name="connsiteY8" fmla="*/ 132 h 5721421"/>
              <a:gd name="connsiteX9" fmla="*/ 2995305 w 3868183"/>
              <a:gd name="connsiteY9" fmla="*/ 132 h 5721421"/>
              <a:gd name="connsiteX10" fmla="*/ 3264774 w 3868183"/>
              <a:gd name="connsiteY10" fmla="*/ 278 h 5721421"/>
              <a:gd name="connsiteX11" fmla="*/ 3464532 w 3868183"/>
              <a:gd name="connsiteY11" fmla="*/ 132 h 5721421"/>
              <a:gd name="connsiteX12" fmla="*/ 3856448 w 3868183"/>
              <a:gd name="connsiteY12" fmla="*/ 299272 h 5721421"/>
              <a:gd name="connsiteX13" fmla="*/ 3867619 w 3868183"/>
              <a:gd name="connsiteY13" fmla="*/ 409717 h 5721421"/>
              <a:gd name="connsiteX14" fmla="*/ 3868067 w 3868183"/>
              <a:gd name="connsiteY14" fmla="*/ 2159535 h 5721421"/>
              <a:gd name="connsiteX15" fmla="*/ 3868067 w 3868183"/>
              <a:gd name="connsiteY15" fmla="*/ 4224591 h 5721421"/>
              <a:gd name="connsiteX16" fmla="*/ 3868183 w 3868183"/>
              <a:gd name="connsiteY16" fmla="*/ 5721421 h 5721421"/>
              <a:gd name="connsiteX17" fmla="*/ 384 w 3868183"/>
              <a:gd name="connsiteY17" fmla="*/ 5721421 h 5721421"/>
              <a:gd name="connsiteX18" fmla="*/ 0 w 3868183"/>
              <a:gd name="connsiteY18" fmla="*/ 411784 h 5721421"/>
              <a:gd name="connsiteX19" fmla="*/ 185457 w 3868183"/>
              <a:gd name="connsiteY19" fmla="*/ 61701 h 5721421"/>
              <a:gd name="connsiteX20" fmla="*/ 403834 w 3868183"/>
              <a:gd name="connsiteY20" fmla="*/ 132 h 572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68183" h="5721421">
                <a:moveTo>
                  <a:pt x="403834" y="132"/>
                </a:moveTo>
                <a:cubicBezTo>
                  <a:pt x="484569" y="132"/>
                  <a:pt x="565455" y="1312"/>
                  <a:pt x="646193" y="1312"/>
                </a:cubicBezTo>
                <a:cubicBezTo>
                  <a:pt x="710394" y="1312"/>
                  <a:pt x="774597" y="132"/>
                  <a:pt x="838799" y="132"/>
                </a:cubicBezTo>
                <a:cubicBezTo>
                  <a:pt x="898830" y="132"/>
                  <a:pt x="958860" y="1607"/>
                  <a:pt x="1018892" y="1607"/>
                </a:cubicBezTo>
                <a:cubicBezTo>
                  <a:pt x="1138956" y="1460"/>
                  <a:pt x="1259166" y="426"/>
                  <a:pt x="1379229" y="132"/>
                </a:cubicBezTo>
                <a:cubicBezTo>
                  <a:pt x="1490503" y="-165"/>
                  <a:pt x="1601627" y="132"/>
                  <a:pt x="1712902" y="132"/>
                </a:cubicBezTo>
                <a:cubicBezTo>
                  <a:pt x="1818067" y="132"/>
                  <a:pt x="1923383" y="-18"/>
                  <a:pt x="2028547" y="132"/>
                </a:cubicBezTo>
                <a:cubicBezTo>
                  <a:pt x="2139078" y="278"/>
                  <a:pt x="2249756" y="1164"/>
                  <a:pt x="2360285" y="1164"/>
                </a:cubicBezTo>
                <a:cubicBezTo>
                  <a:pt x="2459641" y="1164"/>
                  <a:pt x="2558849" y="278"/>
                  <a:pt x="2658206" y="132"/>
                </a:cubicBezTo>
                <a:cubicBezTo>
                  <a:pt x="2770522" y="-18"/>
                  <a:pt x="2882987" y="132"/>
                  <a:pt x="2995305" y="132"/>
                </a:cubicBezTo>
                <a:cubicBezTo>
                  <a:pt x="3085128" y="132"/>
                  <a:pt x="3174952" y="278"/>
                  <a:pt x="3264774" y="278"/>
                </a:cubicBezTo>
                <a:cubicBezTo>
                  <a:pt x="3331360" y="278"/>
                  <a:pt x="3397946" y="-18"/>
                  <a:pt x="3464532" y="132"/>
                </a:cubicBezTo>
                <a:cubicBezTo>
                  <a:pt x="3653264" y="721"/>
                  <a:pt x="3812801" y="121353"/>
                  <a:pt x="3856448" y="299272"/>
                </a:cubicBezTo>
                <a:cubicBezTo>
                  <a:pt x="3865236" y="334856"/>
                  <a:pt x="3867471" y="372803"/>
                  <a:pt x="3867619" y="409717"/>
                </a:cubicBezTo>
                <a:cubicBezTo>
                  <a:pt x="3868215" y="992940"/>
                  <a:pt x="3868067" y="1576311"/>
                  <a:pt x="3868067" y="2159535"/>
                </a:cubicBezTo>
                <a:cubicBezTo>
                  <a:pt x="3868067" y="2847889"/>
                  <a:pt x="3868067" y="3536239"/>
                  <a:pt x="3868067" y="4224591"/>
                </a:cubicBezTo>
                <a:lnTo>
                  <a:pt x="3868183" y="5721421"/>
                </a:lnTo>
                <a:lnTo>
                  <a:pt x="384" y="5721421"/>
                </a:lnTo>
                <a:lnTo>
                  <a:pt x="0" y="411784"/>
                </a:lnTo>
                <a:cubicBezTo>
                  <a:pt x="0" y="261327"/>
                  <a:pt x="59734" y="144681"/>
                  <a:pt x="185457" y="61701"/>
                </a:cubicBezTo>
                <a:cubicBezTo>
                  <a:pt x="251149" y="18291"/>
                  <a:pt x="325331" y="278"/>
                  <a:pt x="403834" y="132"/>
                </a:cubicBezTo>
                <a:close/>
              </a:path>
            </a:pathLst>
          </a:custGeom>
          <a:solidFill>
            <a:schemeClr val="bg1">
              <a:lumMod val="50000"/>
            </a:schemeClr>
          </a:solidFill>
        </p:spPr>
        <p:txBody>
          <a:bodyPr wrap="square" anchor="ctr">
            <a:noAutofit/>
          </a:bodyPr>
          <a:lstStyle>
            <a:lvl1pPr algn="ctr">
              <a:defRPr/>
            </a:lvl1pPr>
          </a:lstStyle>
          <a:p>
            <a:endParaRPr lang="en-GB"/>
          </a:p>
        </p:txBody>
      </p:sp>
      <p:cxnSp>
        <p:nvCxnSpPr>
          <p:cNvPr id="10" name="Straight Connector 9">
            <a:extLst>
              <a:ext uri="{FF2B5EF4-FFF2-40B4-BE49-F238E27FC236}">
                <a16:creationId xmlns:a16="http://schemas.microsoft.com/office/drawing/2014/main" id="{EF234DB0-3004-509D-820F-9FF2CCC20F59}"/>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549953D-8BB0-B383-F725-C756E776B399}"/>
              </a:ext>
            </a:extLst>
          </p:cNvPr>
          <p:cNvSpPr>
            <a:spLocks noGrp="1"/>
          </p:cNvSpPr>
          <p:nvPr>
            <p:ph type="body" sz="quarter" idx="15"/>
          </p:nvPr>
        </p:nvSpPr>
        <p:spPr>
          <a:xfrm>
            <a:off x="779463" y="2060575"/>
            <a:ext cx="4793736" cy="4010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Rounded Rectangle 13">
            <a:extLst>
              <a:ext uri="{FF2B5EF4-FFF2-40B4-BE49-F238E27FC236}">
                <a16:creationId xmlns:a16="http://schemas.microsoft.com/office/drawing/2014/main" id="{E4B74144-F9DF-403B-B5C8-C97073D4EE4C}"/>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698081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sktop devic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0319BC-9031-AD03-354D-EE82B71D89B0}"/>
              </a:ext>
            </a:extLst>
          </p:cNvPr>
          <p:cNvSpPr/>
          <p:nvPr userDrawn="1"/>
        </p:nvSpPr>
        <p:spPr>
          <a:xfrm>
            <a:off x="0" y="0"/>
            <a:ext cx="60960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pic>
        <p:nvPicPr>
          <p:cNvPr id="12" name="Picture 11">
            <a:extLst>
              <a:ext uri="{FF2B5EF4-FFF2-40B4-BE49-F238E27FC236}">
                <a16:creationId xmlns:a16="http://schemas.microsoft.com/office/drawing/2014/main" id="{6C93688E-1263-9D36-62A7-80F8CE19F9AF}"/>
              </a:ext>
            </a:extLst>
          </p:cNvPr>
          <p:cNvPicPr>
            <a:picLocks noChangeAspect="1"/>
          </p:cNvPicPr>
          <p:nvPr userDrawn="1"/>
        </p:nvPicPr>
        <p:blipFill rotWithShape="1">
          <a:blip r:embed="rId2"/>
          <a:srcRect b="8569"/>
          <a:stretch/>
        </p:blipFill>
        <p:spPr>
          <a:xfrm>
            <a:off x="4395996" y="787399"/>
            <a:ext cx="7310205" cy="5381626"/>
          </a:xfrm>
          <a:prstGeom prst="rect">
            <a:avLst/>
          </a:prstGeom>
        </p:spPr>
      </p:pic>
      <p:sp>
        <p:nvSpPr>
          <p:cNvPr id="2" name="Title 1">
            <a:extLst>
              <a:ext uri="{FF2B5EF4-FFF2-40B4-BE49-F238E27FC236}">
                <a16:creationId xmlns:a16="http://schemas.microsoft.com/office/drawing/2014/main" id="{A339DA14-F412-C05D-03DD-823D4725CC2B}"/>
              </a:ext>
            </a:extLst>
          </p:cNvPr>
          <p:cNvSpPr>
            <a:spLocks noGrp="1"/>
          </p:cNvSpPr>
          <p:nvPr>
            <p:ph type="title" hasCustomPrompt="1"/>
          </p:nvPr>
        </p:nvSpPr>
        <p:spPr>
          <a:xfrm>
            <a:off x="785262" y="279724"/>
            <a:ext cx="3440570" cy="1780851"/>
          </a:xfrm>
        </p:spPr>
        <p:txBody>
          <a:bodyPr/>
          <a:lstStyle/>
          <a:p>
            <a:r>
              <a:rPr lang="en-GB"/>
              <a:t>Desktop device</a:t>
            </a:r>
          </a:p>
        </p:txBody>
      </p:sp>
      <p:sp>
        <p:nvSpPr>
          <p:cNvPr id="3" name="Footer Placeholder 2">
            <a:extLst>
              <a:ext uri="{FF2B5EF4-FFF2-40B4-BE49-F238E27FC236}">
                <a16:creationId xmlns:a16="http://schemas.microsoft.com/office/drawing/2014/main" id="{61492FA8-3242-7065-DBEC-298BE6E57CF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1CFF7E-90AD-556E-DD8E-9CECD3DB0C9F}"/>
              </a:ext>
            </a:extLst>
          </p:cNvPr>
          <p:cNvSpPr>
            <a:spLocks noGrp="1"/>
          </p:cNvSpPr>
          <p:nvPr>
            <p:ph type="sldNum" sz="quarter" idx="11"/>
          </p:nvPr>
        </p:nvSpPr>
        <p:spPr/>
        <p:txBody>
          <a:bodyPr/>
          <a:lstStyle/>
          <a:p>
            <a:fld id="{41E71DB5-5680-5541-BB1B-1B8E18C31C82}" type="slidenum">
              <a:rPr lang="en-GB" smtClean="0"/>
              <a:pPr/>
              <a:t>‹#›</a:t>
            </a:fld>
            <a:endParaRPr lang="en-GB"/>
          </a:p>
        </p:txBody>
      </p:sp>
      <p:cxnSp>
        <p:nvCxnSpPr>
          <p:cNvPr id="10" name="Straight Connector 9">
            <a:extLst>
              <a:ext uri="{FF2B5EF4-FFF2-40B4-BE49-F238E27FC236}">
                <a16:creationId xmlns:a16="http://schemas.microsoft.com/office/drawing/2014/main" id="{EF234DB0-3004-509D-820F-9FF2CCC20F59}"/>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549953D-8BB0-B383-F725-C756E776B399}"/>
              </a:ext>
            </a:extLst>
          </p:cNvPr>
          <p:cNvSpPr>
            <a:spLocks noGrp="1"/>
          </p:cNvSpPr>
          <p:nvPr>
            <p:ph type="body" sz="quarter" idx="15"/>
          </p:nvPr>
        </p:nvSpPr>
        <p:spPr>
          <a:xfrm>
            <a:off x="779463" y="2060575"/>
            <a:ext cx="3440570" cy="4010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Rounded Rectangle 13">
            <a:extLst>
              <a:ext uri="{FF2B5EF4-FFF2-40B4-BE49-F238E27FC236}">
                <a16:creationId xmlns:a16="http://schemas.microsoft.com/office/drawing/2014/main" id="{E4B74144-F9DF-403B-B5C8-C97073D4EE4C}"/>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6" name="Picture Placeholder 5">
            <a:extLst>
              <a:ext uri="{FF2B5EF4-FFF2-40B4-BE49-F238E27FC236}">
                <a16:creationId xmlns:a16="http://schemas.microsoft.com/office/drawing/2014/main" id="{BDFA67B3-1709-54E4-5A04-C5259FF0FEE8}"/>
              </a:ext>
            </a:extLst>
          </p:cNvPr>
          <p:cNvSpPr>
            <a:spLocks noGrp="1"/>
          </p:cNvSpPr>
          <p:nvPr>
            <p:ph type="pic" sz="quarter" idx="12"/>
          </p:nvPr>
        </p:nvSpPr>
        <p:spPr>
          <a:xfrm>
            <a:off x="4602504" y="1018903"/>
            <a:ext cx="6897188" cy="3879668"/>
          </a:xfrm>
          <a:prstGeom prst="rect">
            <a:avLst/>
          </a:prstGeom>
          <a:solidFill>
            <a:schemeClr val="bg1">
              <a:lumMod val="50000"/>
            </a:schemeClr>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71765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6DCDF-44E0-5872-FC9F-9A82F5C6A8BF}"/>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7" name="Picture Placeholder 5">
            <a:extLst>
              <a:ext uri="{FF2B5EF4-FFF2-40B4-BE49-F238E27FC236}">
                <a16:creationId xmlns:a16="http://schemas.microsoft.com/office/drawing/2014/main" id="{46069711-D5BC-074A-575D-A5C8ADAA514B}"/>
              </a:ext>
            </a:extLst>
          </p:cNvPr>
          <p:cNvSpPr>
            <a:spLocks noGrp="1"/>
          </p:cNvSpPr>
          <p:nvPr>
            <p:ph type="pic" sz="quarter" idx="14"/>
          </p:nvPr>
        </p:nvSpPr>
        <p:spPr>
          <a:xfrm>
            <a:off x="6096000" y="6354"/>
            <a:ext cx="6096000" cy="6155496"/>
          </a:xfrm>
          <a:solidFill>
            <a:schemeClr val="bg1">
              <a:lumMod val="50000"/>
            </a:schemeClr>
          </a:solidFill>
        </p:spPr>
        <p:txBody>
          <a:bodyPr anchor="ctr"/>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1" y="279724"/>
            <a:ext cx="4990063"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2" y="2060575"/>
            <a:ext cx="4990063"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13" name="Rounded Rectangle 12">
            <a:extLst>
              <a:ext uri="{FF2B5EF4-FFF2-40B4-BE49-F238E27FC236}">
                <a16:creationId xmlns:a16="http://schemas.microsoft.com/office/drawing/2014/main" id="{A0763B5E-38DF-023F-E8B2-FB8239862B58}"/>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879255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rface Book devic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0319BC-9031-AD03-354D-EE82B71D89B0}"/>
              </a:ext>
            </a:extLst>
          </p:cNvPr>
          <p:cNvSpPr/>
          <p:nvPr userDrawn="1"/>
        </p:nvSpPr>
        <p:spPr>
          <a:xfrm>
            <a:off x="0" y="0"/>
            <a:ext cx="60960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pic>
        <p:nvPicPr>
          <p:cNvPr id="8" name="Picture 7">
            <a:extLst>
              <a:ext uri="{FF2B5EF4-FFF2-40B4-BE49-F238E27FC236}">
                <a16:creationId xmlns:a16="http://schemas.microsoft.com/office/drawing/2014/main" id="{D474F642-B459-8F68-4149-D4B99668EAFB}"/>
              </a:ext>
            </a:extLst>
          </p:cNvPr>
          <p:cNvPicPr>
            <a:picLocks noChangeAspect="1"/>
          </p:cNvPicPr>
          <p:nvPr userDrawn="1"/>
        </p:nvPicPr>
        <p:blipFill>
          <a:blip r:embed="rId2"/>
          <a:srcRect/>
          <a:stretch/>
        </p:blipFill>
        <p:spPr>
          <a:xfrm>
            <a:off x="3796217" y="862978"/>
            <a:ext cx="8795602" cy="5208488"/>
          </a:xfrm>
          <a:prstGeom prst="rect">
            <a:avLst/>
          </a:prstGeom>
        </p:spPr>
      </p:pic>
      <p:sp>
        <p:nvSpPr>
          <p:cNvPr id="2" name="Title 1">
            <a:extLst>
              <a:ext uri="{FF2B5EF4-FFF2-40B4-BE49-F238E27FC236}">
                <a16:creationId xmlns:a16="http://schemas.microsoft.com/office/drawing/2014/main" id="{A339DA14-F412-C05D-03DD-823D4725CC2B}"/>
              </a:ext>
            </a:extLst>
          </p:cNvPr>
          <p:cNvSpPr>
            <a:spLocks noGrp="1"/>
          </p:cNvSpPr>
          <p:nvPr>
            <p:ph type="title" hasCustomPrompt="1"/>
          </p:nvPr>
        </p:nvSpPr>
        <p:spPr>
          <a:xfrm>
            <a:off x="785262" y="279724"/>
            <a:ext cx="3440570" cy="1780851"/>
          </a:xfrm>
        </p:spPr>
        <p:txBody>
          <a:bodyPr/>
          <a:lstStyle/>
          <a:p>
            <a:r>
              <a:rPr lang="en-GB"/>
              <a:t>Surface Book device</a:t>
            </a:r>
          </a:p>
        </p:txBody>
      </p:sp>
      <p:sp>
        <p:nvSpPr>
          <p:cNvPr id="3" name="Footer Placeholder 2">
            <a:extLst>
              <a:ext uri="{FF2B5EF4-FFF2-40B4-BE49-F238E27FC236}">
                <a16:creationId xmlns:a16="http://schemas.microsoft.com/office/drawing/2014/main" id="{61492FA8-3242-7065-DBEC-298BE6E57CF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1CFF7E-90AD-556E-DD8E-9CECD3DB0C9F}"/>
              </a:ext>
            </a:extLst>
          </p:cNvPr>
          <p:cNvSpPr>
            <a:spLocks noGrp="1"/>
          </p:cNvSpPr>
          <p:nvPr>
            <p:ph type="sldNum" sz="quarter" idx="11"/>
          </p:nvPr>
        </p:nvSpPr>
        <p:spPr/>
        <p:txBody>
          <a:bodyPr/>
          <a:lstStyle/>
          <a:p>
            <a:fld id="{41E71DB5-5680-5541-BB1B-1B8E18C31C82}" type="slidenum">
              <a:rPr lang="en-GB" smtClean="0"/>
              <a:pPr/>
              <a:t>‹#›</a:t>
            </a:fld>
            <a:endParaRPr lang="en-GB"/>
          </a:p>
        </p:txBody>
      </p:sp>
      <p:cxnSp>
        <p:nvCxnSpPr>
          <p:cNvPr id="10" name="Straight Connector 9">
            <a:extLst>
              <a:ext uri="{FF2B5EF4-FFF2-40B4-BE49-F238E27FC236}">
                <a16:creationId xmlns:a16="http://schemas.microsoft.com/office/drawing/2014/main" id="{EF234DB0-3004-509D-820F-9FF2CCC20F59}"/>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549953D-8BB0-B383-F725-C756E776B399}"/>
              </a:ext>
            </a:extLst>
          </p:cNvPr>
          <p:cNvSpPr>
            <a:spLocks noGrp="1"/>
          </p:cNvSpPr>
          <p:nvPr>
            <p:ph type="body" sz="quarter" idx="15"/>
          </p:nvPr>
        </p:nvSpPr>
        <p:spPr>
          <a:xfrm>
            <a:off x="779463" y="2060575"/>
            <a:ext cx="3440570" cy="4010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Rounded Rectangle 13">
            <a:extLst>
              <a:ext uri="{FF2B5EF4-FFF2-40B4-BE49-F238E27FC236}">
                <a16:creationId xmlns:a16="http://schemas.microsoft.com/office/drawing/2014/main" id="{E4B74144-F9DF-403B-B5C8-C97073D4EE4C}"/>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6" name="Picture Placeholder 5">
            <a:extLst>
              <a:ext uri="{FF2B5EF4-FFF2-40B4-BE49-F238E27FC236}">
                <a16:creationId xmlns:a16="http://schemas.microsoft.com/office/drawing/2014/main" id="{BDFA67B3-1709-54E4-5A04-C5259FF0FEE8}"/>
              </a:ext>
            </a:extLst>
          </p:cNvPr>
          <p:cNvSpPr>
            <a:spLocks noGrp="1"/>
          </p:cNvSpPr>
          <p:nvPr>
            <p:ph type="pic" sz="quarter" idx="12"/>
          </p:nvPr>
        </p:nvSpPr>
        <p:spPr>
          <a:xfrm>
            <a:off x="4991501" y="1247502"/>
            <a:ext cx="6395644" cy="4258492"/>
          </a:xfrm>
          <a:prstGeom prst="rect">
            <a:avLst/>
          </a:prstGeom>
          <a:solidFill>
            <a:schemeClr val="bg1">
              <a:lumMod val="50000"/>
            </a:schemeClr>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2505293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x6">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3BE3-A2EF-45BD-52EE-BE0CE5704C32}"/>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3FD088EA-C24F-DD18-F246-C2F5956A757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30F78F1E-E169-B6FE-32EE-5E059C3F35CD}"/>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8" name="Picture Placeholder 7">
            <a:extLst>
              <a:ext uri="{FF2B5EF4-FFF2-40B4-BE49-F238E27FC236}">
                <a16:creationId xmlns:a16="http://schemas.microsoft.com/office/drawing/2014/main" id="{992B7BF2-5FF0-E849-A565-A859C5F399DC}"/>
              </a:ext>
            </a:extLst>
          </p:cNvPr>
          <p:cNvSpPr>
            <a:spLocks noGrp="1" noChangeAspect="1"/>
          </p:cNvSpPr>
          <p:nvPr>
            <p:ph type="pic" sz="quarter" idx="12"/>
          </p:nvPr>
        </p:nvSpPr>
        <p:spPr>
          <a:xfrm>
            <a:off x="643615" y="1368425"/>
            <a:ext cx="1281600" cy="1281600"/>
          </a:xfrm>
          <a:solidFill>
            <a:schemeClr val="bg1">
              <a:lumMod val="50000"/>
            </a:schemeClr>
          </a:solidFill>
        </p:spPr>
        <p:txBody>
          <a:bodyPr anchor="ctr"/>
          <a:lstStyle>
            <a:lvl1pPr algn="ctr">
              <a:defRPr/>
            </a:lvl1pPr>
          </a:lstStyle>
          <a:p>
            <a:endParaRPr lang="en-GB"/>
          </a:p>
        </p:txBody>
      </p:sp>
      <p:sp>
        <p:nvSpPr>
          <p:cNvPr id="10" name="Text Placeholder 9">
            <a:extLst>
              <a:ext uri="{FF2B5EF4-FFF2-40B4-BE49-F238E27FC236}">
                <a16:creationId xmlns:a16="http://schemas.microsoft.com/office/drawing/2014/main" id="{8BA2C4E4-7F5F-67A3-0215-4AD932BDA96A}"/>
              </a:ext>
            </a:extLst>
          </p:cNvPr>
          <p:cNvSpPr>
            <a:spLocks noGrp="1"/>
          </p:cNvSpPr>
          <p:nvPr>
            <p:ph type="body" sz="quarter" idx="13" hasCustomPrompt="1"/>
          </p:nvPr>
        </p:nvSpPr>
        <p:spPr>
          <a:xfrm>
            <a:off x="1926315" y="1368425"/>
            <a:ext cx="4107600" cy="1281600"/>
          </a:xfrm>
          <a:solidFill>
            <a:schemeClr val="bg1"/>
          </a:solidFill>
        </p:spPr>
        <p:txBody>
          <a:bodyPr lIns="360000" anchor="ct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11" name="Picture Placeholder 7">
            <a:extLst>
              <a:ext uri="{FF2B5EF4-FFF2-40B4-BE49-F238E27FC236}">
                <a16:creationId xmlns:a16="http://schemas.microsoft.com/office/drawing/2014/main" id="{6A1D9D11-B1DC-A8D1-7FEA-B26C35399BA2}"/>
              </a:ext>
            </a:extLst>
          </p:cNvPr>
          <p:cNvSpPr>
            <a:spLocks noGrp="1" noChangeAspect="1"/>
          </p:cNvSpPr>
          <p:nvPr>
            <p:ph type="pic" sz="quarter" idx="14"/>
          </p:nvPr>
        </p:nvSpPr>
        <p:spPr>
          <a:xfrm>
            <a:off x="6166505" y="1368425"/>
            <a:ext cx="1281600" cy="1281600"/>
          </a:xfrm>
          <a:solidFill>
            <a:schemeClr val="bg1">
              <a:lumMod val="50000"/>
            </a:schemeClr>
          </a:solidFill>
        </p:spPr>
        <p:txBody>
          <a:bodyPr anchor="ctr"/>
          <a:lstStyle>
            <a:lvl1pPr algn="ctr">
              <a:defRPr/>
            </a:lvl1pPr>
          </a:lstStyle>
          <a:p>
            <a:endParaRPr lang="en-GB"/>
          </a:p>
        </p:txBody>
      </p:sp>
      <p:sp>
        <p:nvSpPr>
          <p:cNvPr id="12" name="Text Placeholder 9">
            <a:extLst>
              <a:ext uri="{FF2B5EF4-FFF2-40B4-BE49-F238E27FC236}">
                <a16:creationId xmlns:a16="http://schemas.microsoft.com/office/drawing/2014/main" id="{16DD9963-9B5A-10CD-A0EE-68235B7C27C2}"/>
              </a:ext>
            </a:extLst>
          </p:cNvPr>
          <p:cNvSpPr>
            <a:spLocks noGrp="1"/>
          </p:cNvSpPr>
          <p:nvPr>
            <p:ph type="body" sz="quarter" idx="15" hasCustomPrompt="1"/>
          </p:nvPr>
        </p:nvSpPr>
        <p:spPr>
          <a:xfrm>
            <a:off x="7449205" y="1368425"/>
            <a:ext cx="4107600" cy="1281600"/>
          </a:xfrm>
          <a:solidFill>
            <a:schemeClr val="bg1"/>
          </a:solidFill>
        </p:spPr>
        <p:txBody>
          <a:bodyPr lIns="360000" anchor="ct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13" name="Picture Placeholder 7">
            <a:extLst>
              <a:ext uri="{FF2B5EF4-FFF2-40B4-BE49-F238E27FC236}">
                <a16:creationId xmlns:a16="http://schemas.microsoft.com/office/drawing/2014/main" id="{E0E9982E-86E4-21ED-9386-2BE8F31125AA}"/>
              </a:ext>
            </a:extLst>
          </p:cNvPr>
          <p:cNvSpPr>
            <a:spLocks noGrp="1" noChangeAspect="1"/>
          </p:cNvSpPr>
          <p:nvPr>
            <p:ph type="pic" sz="quarter" idx="16"/>
          </p:nvPr>
        </p:nvSpPr>
        <p:spPr>
          <a:xfrm>
            <a:off x="643615" y="2751314"/>
            <a:ext cx="1281600" cy="1281600"/>
          </a:xfrm>
          <a:solidFill>
            <a:schemeClr val="bg1">
              <a:lumMod val="50000"/>
            </a:schemeClr>
          </a:solidFill>
        </p:spPr>
        <p:txBody>
          <a:bodyPr anchor="ctr"/>
          <a:lstStyle>
            <a:lvl1pPr algn="ctr">
              <a:defRPr/>
            </a:lvl1pPr>
          </a:lstStyle>
          <a:p>
            <a:endParaRPr lang="en-GB"/>
          </a:p>
        </p:txBody>
      </p:sp>
      <p:sp>
        <p:nvSpPr>
          <p:cNvPr id="14" name="Text Placeholder 9">
            <a:extLst>
              <a:ext uri="{FF2B5EF4-FFF2-40B4-BE49-F238E27FC236}">
                <a16:creationId xmlns:a16="http://schemas.microsoft.com/office/drawing/2014/main" id="{ABD159C3-2532-3562-792C-4F5CDC66EC58}"/>
              </a:ext>
            </a:extLst>
          </p:cNvPr>
          <p:cNvSpPr>
            <a:spLocks noGrp="1"/>
          </p:cNvSpPr>
          <p:nvPr>
            <p:ph type="body" sz="quarter" idx="17" hasCustomPrompt="1"/>
          </p:nvPr>
        </p:nvSpPr>
        <p:spPr>
          <a:xfrm>
            <a:off x="1926315" y="2751314"/>
            <a:ext cx="4107600" cy="1281600"/>
          </a:xfrm>
          <a:solidFill>
            <a:schemeClr val="bg1"/>
          </a:solidFill>
        </p:spPr>
        <p:txBody>
          <a:bodyPr lIns="360000" anchor="ct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15" name="Picture Placeholder 7">
            <a:extLst>
              <a:ext uri="{FF2B5EF4-FFF2-40B4-BE49-F238E27FC236}">
                <a16:creationId xmlns:a16="http://schemas.microsoft.com/office/drawing/2014/main" id="{ADF1BC7D-9E9D-7CD1-E8AA-262A162599E5}"/>
              </a:ext>
            </a:extLst>
          </p:cNvPr>
          <p:cNvSpPr>
            <a:spLocks noGrp="1" noChangeAspect="1"/>
          </p:cNvSpPr>
          <p:nvPr>
            <p:ph type="pic" sz="quarter" idx="18"/>
          </p:nvPr>
        </p:nvSpPr>
        <p:spPr>
          <a:xfrm>
            <a:off x="6166505" y="2751314"/>
            <a:ext cx="1281600" cy="1281600"/>
          </a:xfrm>
          <a:solidFill>
            <a:schemeClr val="bg1">
              <a:lumMod val="50000"/>
            </a:schemeClr>
          </a:solidFill>
        </p:spPr>
        <p:txBody>
          <a:bodyPr anchor="ctr"/>
          <a:lstStyle>
            <a:lvl1pPr algn="ctr">
              <a:defRPr/>
            </a:lvl1pPr>
          </a:lstStyle>
          <a:p>
            <a:endParaRPr lang="en-GB"/>
          </a:p>
        </p:txBody>
      </p:sp>
      <p:sp>
        <p:nvSpPr>
          <p:cNvPr id="16" name="Text Placeholder 9">
            <a:extLst>
              <a:ext uri="{FF2B5EF4-FFF2-40B4-BE49-F238E27FC236}">
                <a16:creationId xmlns:a16="http://schemas.microsoft.com/office/drawing/2014/main" id="{A0399768-6B14-D79E-5238-274950F97DC3}"/>
              </a:ext>
            </a:extLst>
          </p:cNvPr>
          <p:cNvSpPr>
            <a:spLocks noGrp="1"/>
          </p:cNvSpPr>
          <p:nvPr>
            <p:ph type="body" sz="quarter" idx="19" hasCustomPrompt="1"/>
          </p:nvPr>
        </p:nvSpPr>
        <p:spPr>
          <a:xfrm>
            <a:off x="7449205" y="2751314"/>
            <a:ext cx="4107600" cy="1281600"/>
          </a:xfrm>
          <a:solidFill>
            <a:schemeClr val="bg1"/>
          </a:solidFill>
        </p:spPr>
        <p:txBody>
          <a:bodyPr lIns="360000" anchor="ct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17" name="Picture Placeholder 7">
            <a:extLst>
              <a:ext uri="{FF2B5EF4-FFF2-40B4-BE49-F238E27FC236}">
                <a16:creationId xmlns:a16="http://schemas.microsoft.com/office/drawing/2014/main" id="{98348947-C76D-9C8F-348B-51A873307250}"/>
              </a:ext>
            </a:extLst>
          </p:cNvPr>
          <p:cNvSpPr>
            <a:spLocks noGrp="1" noChangeAspect="1"/>
          </p:cNvSpPr>
          <p:nvPr>
            <p:ph type="pic" sz="quarter" idx="20"/>
          </p:nvPr>
        </p:nvSpPr>
        <p:spPr>
          <a:xfrm>
            <a:off x="643615" y="4122445"/>
            <a:ext cx="1281600" cy="1281600"/>
          </a:xfrm>
          <a:solidFill>
            <a:schemeClr val="bg1">
              <a:lumMod val="50000"/>
            </a:schemeClr>
          </a:solidFill>
        </p:spPr>
        <p:txBody>
          <a:bodyPr anchor="ctr"/>
          <a:lstStyle>
            <a:lvl1pPr algn="ctr">
              <a:defRPr/>
            </a:lvl1pPr>
          </a:lstStyle>
          <a:p>
            <a:endParaRPr lang="en-GB"/>
          </a:p>
        </p:txBody>
      </p:sp>
      <p:sp>
        <p:nvSpPr>
          <p:cNvPr id="18" name="Text Placeholder 9">
            <a:extLst>
              <a:ext uri="{FF2B5EF4-FFF2-40B4-BE49-F238E27FC236}">
                <a16:creationId xmlns:a16="http://schemas.microsoft.com/office/drawing/2014/main" id="{EAEC67F7-F65C-17F4-BF5F-DAF9447AEC48}"/>
              </a:ext>
            </a:extLst>
          </p:cNvPr>
          <p:cNvSpPr>
            <a:spLocks noGrp="1"/>
          </p:cNvSpPr>
          <p:nvPr>
            <p:ph type="body" sz="quarter" idx="21" hasCustomPrompt="1"/>
          </p:nvPr>
        </p:nvSpPr>
        <p:spPr>
          <a:xfrm>
            <a:off x="1926315" y="4122445"/>
            <a:ext cx="4107600" cy="1281600"/>
          </a:xfrm>
          <a:solidFill>
            <a:schemeClr val="bg1"/>
          </a:solidFill>
        </p:spPr>
        <p:txBody>
          <a:bodyPr lIns="360000" anchor="ct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19" name="Picture Placeholder 7">
            <a:extLst>
              <a:ext uri="{FF2B5EF4-FFF2-40B4-BE49-F238E27FC236}">
                <a16:creationId xmlns:a16="http://schemas.microsoft.com/office/drawing/2014/main" id="{814B2C35-0E8C-3EF5-DFBB-4A646E3A6373}"/>
              </a:ext>
            </a:extLst>
          </p:cNvPr>
          <p:cNvSpPr>
            <a:spLocks noGrp="1" noChangeAspect="1"/>
          </p:cNvSpPr>
          <p:nvPr>
            <p:ph type="pic" sz="quarter" idx="22"/>
          </p:nvPr>
        </p:nvSpPr>
        <p:spPr>
          <a:xfrm>
            <a:off x="6166505" y="4122445"/>
            <a:ext cx="1281600" cy="1281600"/>
          </a:xfrm>
          <a:solidFill>
            <a:schemeClr val="bg1">
              <a:lumMod val="50000"/>
            </a:schemeClr>
          </a:solidFill>
        </p:spPr>
        <p:txBody>
          <a:bodyPr anchor="ctr"/>
          <a:lstStyle>
            <a:lvl1pPr algn="ctr">
              <a:defRPr/>
            </a:lvl1pPr>
          </a:lstStyle>
          <a:p>
            <a:endParaRPr lang="en-GB"/>
          </a:p>
        </p:txBody>
      </p:sp>
      <p:sp>
        <p:nvSpPr>
          <p:cNvPr id="20" name="Text Placeholder 9">
            <a:extLst>
              <a:ext uri="{FF2B5EF4-FFF2-40B4-BE49-F238E27FC236}">
                <a16:creationId xmlns:a16="http://schemas.microsoft.com/office/drawing/2014/main" id="{65F261BA-EC3A-97AD-184F-EED4ACE0DBFC}"/>
              </a:ext>
            </a:extLst>
          </p:cNvPr>
          <p:cNvSpPr>
            <a:spLocks noGrp="1"/>
          </p:cNvSpPr>
          <p:nvPr>
            <p:ph type="body" sz="quarter" idx="23" hasCustomPrompt="1"/>
          </p:nvPr>
        </p:nvSpPr>
        <p:spPr>
          <a:xfrm>
            <a:off x="7449205" y="4122445"/>
            <a:ext cx="4107600" cy="1281600"/>
          </a:xfrm>
          <a:solidFill>
            <a:schemeClr val="bg1"/>
          </a:solidFill>
        </p:spPr>
        <p:txBody>
          <a:bodyPr lIns="360000" anchor="ct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21" name="Rounded Rectangle 20">
            <a:extLst>
              <a:ext uri="{FF2B5EF4-FFF2-40B4-BE49-F238E27FC236}">
                <a16:creationId xmlns:a16="http://schemas.microsoft.com/office/drawing/2014/main" id="{A8800C4D-7BD6-C1AC-7F00-EFB865A171B3}"/>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525137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x8">
    <p:bg>
      <p:bgPr>
        <a:solidFill>
          <a:schemeClr val="bg2"/>
        </a:solidFill>
        <a:effectLst/>
      </p:bgPr>
    </p:bg>
    <p:spTree>
      <p:nvGrpSpPr>
        <p:cNvPr id="1" name=""/>
        <p:cNvGrpSpPr/>
        <p:nvPr/>
      </p:nvGrpSpPr>
      <p:grpSpPr>
        <a:xfrm>
          <a:off x="0" y="0"/>
          <a:ext cx="0" cy="0"/>
          <a:chOff x="0" y="0"/>
          <a:chExt cx="0" cy="0"/>
        </a:xfrm>
      </p:grpSpPr>
      <p:sp>
        <p:nvSpPr>
          <p:cNvPr id="26" name="Picture Placeholder 7">
            <a:extLst>
              <a:ext uri="{FF2B5EF4-FFF2-40B4-BE49-F238E27FC236}">
                <a16:creationId xmlns:a16="http://schemas.microsoft.com/office/drawing/2014/main" id="{EDCD066B-62F2-1A43-3B79-0734FE86A4F0}"/>
              </a:ext>
            </a:extLst>
          </p:cNvPr>
          <p:cNvSpPr>
            <a:spLocks noGrp="1" noChangeAspect="1"/>
          </p:cNvSpPr>
          <p:nvPr>
            <p:ph type="pic" sz="quarter" idx="23"/>
          </p:nvPr>
        </p:nvSpPr>
        <p:spPr>
          <a:xfrm>
            <a:off x="6680956" y="3813912"/>
            <a:ext cx="1526400" cy="1526400"/>
          </a:xfrm>
          <a:solidFill>
            <a:schemeClr val="bg1">
              <a:lumMod val="50000"/>
            </a:schemeClr>
          </a:solidFill>
        </p:spPr>
        <p:txBody>
          <a:bodyPr anchor="ctr"/>
          <a:lstStyle>
            <a:lvl1pPr algn="ctr">
              <a:defRPr/>
            </a:lvl1pPr>
          </a:lstStyle>
          <a:p>
            <a:endParaRPr lang="en-GB"/>
          </a:p>
        </p:txBody>
      </p:sp>
      <p:sp>
        <p:nvSpPr>
          <p:cNvPr id="27" name="Picture Placeholder 7">
            <a:extLst>
              <a:ext uri="{FF2B5EF4-FFF2-40B4-BE49-F238E27FC236}">
                <a16:creationId xmlns:a16="http://schemas.microsoft.com/office/drawing/2014/main" id="{AC1E1BEF-7CEE-8011-71B0-68F0F7ED3DBB}"/>
              </a:ext>
            </a:extLst>
          </p:cNvPr>
          <p:cNvSpPr>
            <a:spLocks noGrp="1" noChangeAspect="1"/>
          </p:cNvSpPr>
          <p:nvPr>
            <p:ph type="pic" sz="quarter" idx="24"/>
          </p:nvPr>
        </p:nvSpPr>
        <p:spPr>
          <a:xfrm>
            <a:off x="9388132" y="3813912"/>
            <a:ext cx="1526400" cy="1526400"/>
          </a:xfrm>
          <a:solidFill>
            <a:schemeClr val="bg1">
              <a:lumMod val="50000"/>
            </a:schemeClr>
          </a:solidFill>
        </p:spPr>
        <p:txBody>
          <a:bodyPr anchor="ctr"/>
          <a:lstStyle>
            <a:lvl1pPr algn="ctr">
              <a:defRPr/>
            </a:lvl1pPr>
          </a:lstStyle>
          <a:p>
            <a:endParaRPr lang="en-GB"/>
          </a:p>
        </p:txBody>
      </p:sp>
      <p:sp>
        <p:nvSpPr>
          <p:cNvPr id="2" name="Title 1">
            <a:extLst>
              <a:ext uri="{FF2B5EF4-FFF2-40B4-BE49-F238E27FC236}">
                <a16:creationId xmlns:a16="http://schemas.microsoft.com/office/drawing/2014/main" id="{32D93BE3-A2EF-45BD-52EE-BE0CE5704C32}"/>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3FD088EA-C24F-DD18-F246-C2F5956A757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30F78F1E-E169-B6FE-32EE-5E059C3F35CD}"/>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8" name="Picture Placeholder 7">
            <a:extLst>
              <a:ext uri="{FF2B5EF4-FFF2-40B4-BE49-F238E27FC236}">
                <a16:creationId xmlns:a16="http://schemas.microsoft.com/office/drawing/2014/main" id="{992B7BF2-5FF0-E849-A565-A859C5F399DC}"/>
              </a:ext>
            </a:extLst>
          </p:cNvPr>
          <p:cNvSpPr>
            <a:spLocks noGrp="1" noChangeAspect="1"/>
          </p:cNvSpPr>
          <p:nvPr>
            <p:ph type="pic" sz="quarter" idx="12"/>
          </p:nvPr>
        </p:nvSpPr>
        <p:spPr>
          <a:xfrm>
            <a:off x="1266606" y="1368425"/>
            <a:ext cx="1526400" cy="1526400"/>
          </a:xfrm>
          <a:solidFill>
            <a:schemeClr val="bg1">
              <a:lumMod val="50000"/>
            </a:schemeClr>
          </a:solidFill>
        </p:spPr>
        <p:txBody>
          <a:bodyPr anchor="ctr"/>
          <a:lstStyle>
            <a:lvl1pPr algn="ctr">
              <a:defRPr/>
            </a:lvl1pPr>
          </a:lstStyle>
          <a:p>
            <a:endParaRPr lang="en-GB"/>
          </a:p>
        </p:txBody>
      </p:sp>
      <p:sp>
        <p:nvSpPr>
          <p:cNvPr id="11" name="Picture Placeholder 7">
            <a:extLst>
              <a:ext uri="{FF2B5EF4-FFF2-40B4-BE49-F238E27FC236}">
                <a16:creationId xmlns:a16="http://schemas.microsoft.com/office/drawing/2014/main" id="{6A1D9D11-B1DC-A8D1-7FEA-B26C35399BA2}"/>
              </a:ext>
            </a:extLst>
          </p:cNvPr>
          <p:cNvSpPr>
            <a:spLocks noGrp="1" noChangeAspect="1"/>
          </p:cNvSpPr>
          <p:nvPr>
            <p:ph type="pic" sz="quarter" idx="14"/>
          </p:nvPr>
        </p:nvSpPr>
        <p:spPr>
          <a:xfrm>
            <a:off x="3973781" y="1368425"/>
            <a:ext cx="1526400" cy="1526400"/>
          </a:xfrm>
          <a:solidFill>
            <a:schemeClr val="bg1">
              <a:lumMod val="50000"/>
            </a:schemeClr>
          </a:solidFill>
        </p:spPr>
        <p:txBody>
          <a:bodyPr anchor="ctr"/>
          <a:lstStyle>
            <a:lvl1pPr algn="ctr">
              <a:defRPr/>
            </a:lvl1pPr>
          </a:lstStyle>
          <a:p>
            <a:endParaRPr lang="en-GB"/>
          </a:p>
        </p:txBody>
      </p:sp>
      <p:sp>
        <p:nvSpPr>
          <p:cNvPr id="13" name="Picture Placeholder 7">
            <a:extLst>
              <a:ext uri="{FF2B5EF4-FFF2-40B4-BE49-F238E27FC236}">
                <a16:creationId xmlns:a16="http://schemas.microsoft.com/office/drawing/2014/main" id="{E0E9982E-86E4-21ED-9386-2BE8F31125AA}"/>
              </a:ext>
            </a:extLst>
          </p:cNvPr>
          <p:cNvSpPr>
            <a:spLocks noGrp="1" noChangeAspect="1"/>
          </p:cNvSpPr>
          <p:nvPr>
            <p:ph type="pic" sz="quarter" idx="16"/>
          </p:nvPr>
        </p:nvSpPr>
        <p:spPr>
          <a:xfrm>
            <a:off x="6680956" y="1368425"/>
            <a:ext cx="1526400" cy="1526400"/>
          </a:xfrm>
          <a:solidFill>
            <a:schemeClr val="bg1">
              <a:lumMod val="50000"/>
            </a:schemeClr>
          </a:solidFill>
        </p:spPr>
        <p:txBody>
          <a:bodyPr anchor="ctr"/>
          <a:lstStyle>
            <a:lvl1pPr algn="ctr">
              <a:defRPr/>
            </a:lvl1pPr>
          </a:lstStyle>
          <a:p>
            <a:endParaRPr lang="en-GB"/>
          </a:p>
        </p:txBody>
      </p:sp>
      <p:sp>
        <p:nvSpPr>
          <p:cNvPr id="15" name="Picture Placeholder 7">
            <a:extLst>
              <a:ext uri="{FF2B5EF4-FFF2-40B4-BE49-F238E27FC236}">
                <a16:creationId xmlns:a16="http://schemas.microsoft.com/office/drawing/2014/main" id="{ADF1BC7D-9E9D-7CD1-E8AA-262A162599E5}"/>
              </a:ext>
            </a:extLst>
          </p:cNvPr>
          <p:cNvSpPr>
            <a:spLocks noGrp="1" noChangeAspect="1"/>
          </p:cNvSpPr>
          <p:nvPr>
            <p:ph type="pic" sz="quarter" idx="18"/>
          </p:nvPr>
        </p:nvSpPr>
        <p:spPr>
          <a:xfrm>
            <a:off x="9388132" y="1368425"/>
            <a:ext cx="1526400" cy="1526400"/>
          </a:xfrm>
          <a:solidFill>
            <a:schemeClr val="bg1">
              <a:lumMod val="50000"/>
            </a:schemeClr>
          </a:solidFill>
        </p:spPr>
        <p:txBody>
          <a:bodyPr anchor="ctr"/>
          <a:lstStyle>
            <a:lvl1pPr algn="ctr">
              <a:defRPr/>
            </a:lvl1pPr>
          </a:lstStyle>
          <a:p>
            <a:endParaRPr lang="en-GB"/>
          </a:p>
        </p:txBody>
      </p:sp>
      <p:sp>
        <p:nvSpPr>
          <p:cNvPr id="17" name="Picture Placeholder 7">
            <a:extLst>
              <a:ext uri="{FF2B5EF4-FFF2-40B4-BE49-F238E27FC236}">
                <a16:creationId xmlns:a16="http://schemas.microsoft.com/office/drawing/2014/main" id="{98348947-C76D-9C8F-348B-51A873307250}"/>
              </a:ext>
            </a:extLst>
          </p:cNvPr>
          <p:cNvSpPr>
            <a:spLocks noGrp="1" noChangeAspect="1"/>
          </p:cNvSpPr>
          <p:nvPr>
            <p:ph type="pic" sz="quarter" idx="20"/>
          </p:nvPr>
        </p:nvSpPr>
        <p:spPr>
          <a:xfrm>
            <a:off x="1266606" y="3813912"/>
            <a:ext cx="1526400" cy="1526400"/>
          </a:xfrm>
          <a:solidFill>
            <a:schemeClr val="bg1">
              <a:lumMod val="50000"/>
            </a:schemeClr>
          </a:solidFill>
        </p:spPr>
        <p:txBody>
          <a:bodyPr anchor="ctr"/>
          <a:lstStyle>
            <a:lvl1pPr algn="ctr">
              <a:defRPr/>
            </a:lvl1pPr>
          </a:lstStyle>
          <a:p>
            <a:endParaRPr lang="en-GB"/>
          </a:p>
        </p:txBody>
      </p:sp>
      <p:sp>
        <p:nvSpPr>
          <p:cNvPr id="19" name="Picture Placeholder 7">
            <a:extLst>
              <a:ext uri="{FF2B5EF4-FFF2-40B4-BE49-F238E27FC236}">
                <a16:creationId xmlns:a16="http://schemas.microsoft.com/office/drawing/2014/main" id="{814B2C35-0E8C-3EF5-DFBB-4A646E3A6373}"/>
              </a:ext>
            </a:extLst>
          </p:cNvPr>
          <p:cNvSpPr>
            <a:spLocks noGrp="1" noChangeAspect="1"/>
          </p:cNvSpPr>
          <p:nvPr>
            <p:ph type="pic" sz="quarter" idx="22"/>
          </p:nvPr>
        </p:nvSpPr>
        <p:spPr>
          <a:xfrm>
            <a:off x="3973781" y="3813912"/>
            <a:ext cx="1526400" cy="1526400"/>
          </a:xfrm>
          <a:solidFill>
            <a:schemeClr val="bg1">
              <a:lumMod val="50000"/>
            </a:schemeClr>
          </a:solidFill>
        </p:spPr>
        <p:txBody>
          <a:bodyPr anchor="ctr"/>
          <a:lstStyle>
            <a:lvl1pPr algn="ctr">
              <a:defRPr/>
            </a:lvl1pPr>
          </a:lstStyle>
          <a:p>
            <a:endParaRPr lang="en-GB"/>
          </a:p>
        </p:txBody>
      </p:sp>
      <p:sp>
        <p:nvSpPr>
          <p:cNvPr id="21" name="Rounded Rectangle 20">
            <a:extLst>
              <a:ext uri="{FF2B5EF4-FFF2-40B4-BE49-F238E27FC236}">
                <a16:creationId xmlns:a16="http://schemas.microsoft.com/office/drawing/2014/main" id="{A8800C4D-7BD6-C1AC-7F00-EFB865A171B3}"/>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29" name="Text Placeholder 28">
            <a:extLst>
              <a:ext uri="{FF2B5EF4-FFF2-40B4-BE49-F238E27FC236}">
                <a16:creationId xmlns:a16="http://schemas.microsoft.com/office/drawing/2014/main" id="{47CA8422-1D2B-55E1-7CC5-FA76891B1DDA}"/>
              </a:ext>
            </a:extLst>
          </p:cNvPr>
          <p:cNvSpPr>
            <a:spLocks noGrp="1"/>
          </p:cNvSpPr>
          <p:nvPr>
            <p:ph type="body" sz="quarter" idx="25" hasCustomPrompt="1"/>
          </p:nvPr>
        </p:nvSpPr>
        <p:spPr>
          <a:xfrm>
            <a:off x="770887" y="2894825"/>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30" name="Text Placeholder 28">
            <a:extLst>
              <a:ext uri="{FF2B5EF4-FFF2-40B4-BE49-F238E27FC236}">
                <a16:creationId xmlns:a16="http://schemas.microsoft.com/office/drawing/2014/main" id="{B1D750A3-997C-117C-3671-CF7A3758AF20}"/>
              </a:ext>
            </a:extLst>
          </p:cNvPr>
          <p:cNvSpPr>
            <a:spLocks noGrp="1"/>
          </p:cNvSpPr>
          <p:nvPr>
            <p:ph type="body" sz="quarter" idx="26" hasCustomPrompt="1"/>
          </p:nvPr>
        </p:nvSpPr>
        <p:spPr>
          <a:xfrm>
            <a:off x="3478063" y="2894825"/>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31" name="Text Placeholder 28">
            <a:extLst>
              <a:ext uri="{FF2B5EF4-FFF2-40B4-BE49-F238E27FC236}">
                <a16:creationId xmlns:a16="http://schemas.microsoft.com/office/drawing/2014/main" id="{E5AC6BD1-147E-35E8-0B05-716817234140}"/>
              </a:ext>
            </a:extLst>
          </p:cNvPr>
          <p:cNvSpPr>
            <a:spLocks noGrp="1"/>
          </p:cNvSpPr>
          <p:nvPr>
            <p:ph type="body" sz="quarter" idx="27" hasCustomPrompt="1"/>
          </p:nvPr>
        </p:nvSpPr>
        <p:spPr>
          <a:xfrm>
            <a:off x="6185239" y="2894825"/>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32" name="Text Placeholder 28">
            <a:extLst>
              <a:ext uri="{FF2B5EF4-FFF2-40B4-BE49-F238E27FC236}">
                <a16:creationId xmlns:a16="http://schemas.microsoft.com/office/drawing/2014/main" id="{CF663DAB-E3A8-8E89-61F7-20DFA620D01B}"/>
              </a:ext>
            </a:extLst>
          </p:cNvPr>
          <p:cNvSpPr>
            <a:spLocks noGrp="1"/>
          </p:cNvSpPr>
          <p:nvPr>
            <p:ph type="body" sz="quarter" idx="28" hasCustomPrompt="1"/>
          </p:nvPr>
        </p:nvSpPr>
        <p:spPr>
          <a:xfrm>
            <a:off x="8892413" y="2894825"/>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33" name="Text Placeholder 28">
            <a:extLst>
              <a:ext uri="{FF2B5EF4-FFF2-40B4-BE49-F238E27FC236}">
                <a16:creationId xmlns:a16="http://schemas.microsoft.com/office/drawing/2014/main" id="{9EA348E3-0BA0-AB18-D019-848DA1B4F3F9}"/>
              </a:ext>
            </a:extLst>
          </p:cNvPr>
          <p:cNvSpPr>
            <a:spLocks noGrp="1"/>
          </p:cNvSpPr>
          <p:nvPr>
            <p:ph type="body" sz="quarter" idx="29" hasCustomPrompt="1"/>
          </p:nvPr>
        </p:nvSpPr>
        <p:spPr>
          <a:xfrm>
            <a:off x="770887" y="5347080"/>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34" name="Text Placeholder 28">
            <a:extLst>
              <a:ext uri="{FF2B5EF4-FFF2-40B4-BE49-F238E27FC236}">
                <a16:creationId xmlns:a16="http://schemas.microsoft.com/office/drawing/2014/main" id="{607FE6B0-A2D9-C718-2193-A841C6CA052E}"/>
              </a:ext>
            </a:extLst>
          </p:cNvPr>
          <p:cNvSpPr>
            <a:spLocks noGrp="1"/>
          </p:cNvSpPr>
          <p:nvPr>
            <p:ph type="body" sz="quarter" idx="30" hasCustomPrompt="1"/>
          </p:nvPr>
        </p:nvSpPr>
        <p:spPr>
          <a:xfrm>
            <a:off x="3478063" y="5347080"/>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35" name="Text Placeholder 28">
            <a:extLst>
              <a:ext uri="{FF2B5EF4-FFF2-40B4-BE49-F238E27FC236}">
                <a16:creationId xmlns:a16="http://schemas.microsoft.com/office/drawing/2014/main" id="{E3216F32-B415-75E5-A176-3355725AB2C5}"/>
              </a:ext>
            </a:extLst>
          </p:cNvPr>
          <p:cNvSpPr>
            <a:spLocks noGrp="1"/>
          </p:cNvSpPr>
          <p:nvPr>
            <p:ph type="body" sz="quarter" idx="31" hasCustomPrompt="1"/>
          </p:nvPr>
        </p:nvSpPr>
        <p:spPr>
          <a:xfrm>
            <a:off x="6167952" y="5347080"/>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
        <p:nvSpPr>
          <p:cNvPr id="36" name="Text Placeholder 28">
            <a:extLst>
              <a:ext uri="{FF2B5EF4-FFF2-40B4-BE49-F238E27FC236}">
                <a16:creationId xmlns:a16="http://schemas.microsoft.com/office/drawing/2014/main" id="{35ACE380-9E86-AB7F-35A9-F1C0E8040B05}"/>
              </a:ext>
            </a:extLst>
          </p:cNvPr>
          <p:cNvSpPr>
            <a:spLocks noGrp="1"/>
          </p:cNvSpPr>
          <p:nvPr>
            <p:ph type="body" sz="quarter" idx="32" hasCustomPrompt="1"/>
          </p:nvPr>
        </p:nvSpPr>
        <p:spPr>
          <a:xfrm>
            <a:off x="8857841" y="5347080"/>
            <a:ext cx="2517836" cy="828713"/>
          </a:xfrm>
        </p:spPr>
        <p:txBody>
          <a:bodyPr lIns="0" tIns="72000" rIns="0" bIns="0"/>
          <a:lstStyle>
            <a:lvl1pPr algn="ctr">
              <a:lnSpc>
                <a:spcPct val="100000"/>
              </a:lnSpc>
              <a:spcAft>
                <a:spcPts val="0"/>
              </a:spcAft>
              <a:defRPr b="1">
                <a:solidFill>
                  <a:schemeClr val="tx2"/>
                </a:solidFill>
              </a:defRPr>
            </a:lvl1pPr>
            <a:lvl2pPr algn="ctr">
              <a:lnSpc>
                <a:spcPct val="100000"/>
              </a:lnSpc>
              <a:spcAft>
                <a:spcPts val="0"/>
              </a:spcAft>
              <a:defRPr sz="1200">
                <a:solidFill>
                  <a:schemeClr val="tx1"/>
                </a:solidFill>
              </a:defRPr>
            </a:lvl2pPr>
            <a:lvl3pPr marL="0" indent="0">
              <a:buNone/>
              <a:defRPr/>
            </a:lvl3pPr>
          </a:lstStyle>
          <a:p>
            <a:pPr lvl="0"/>
            <a:r>
              <a:rPr lang="en-GB"/>
              <a:t>First Name Surname</a:t>
            </a:r>
          </a:p>
          <a:p>
            <a:pPr lvl="1"/>
            <a:r>
              <a:rPr lang="en-GB"/>
              <a:t>Job Title</a:t>
            </a:r>
          </a:p>
        </p:txBody>
      </p:sp>
    </p:spTree>
    <p:extLst>
      <p:ext uri="{BB962C8B-B14F-4D97-AF65-F5344CB8AC3E}">
        <p14:creationId xmlns:p14="http://schemas.microsoft.com/office/powerpoint/2010/main" val="3444115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x8 alt">
    <p:bg>
      <p:bgPr>
        <a:solidFill>
          <a:schemeClr val="bg2"/>
        </a:solidFill>
        <a:effectLst/>
      </p:bgPr>
    </p:bg>
    <p:spTree>
      <p:nvGrpSpPr>
        <p:cNvPr id="1" name=""/>
        <p:cNvGrpSpPr/>
        <p:nvPr/>
      </p:nvGrpSpPr>
      <p:grpSpPr>
        <a:xfrm>
          <a:off x="0" y="0"/>
          <a:ext cx="0" cy="0"/>
          <a:chOff x="0" y="0"/>
          <a:chExt cx="0" cy="0"/>
        </a:xfrm>
      </p:grpSpPr>
      <p:sp>
        <p:nvSpPr>
          <p:cNvPr id="24" name="Picture Placeholder 7">
            <a:extLst>
              <a:ext uri="{FF2B5EF4-FFF2-40B4-BE49-F238E27FC236}">
                <a16:creationId xmlns:a16="http://schemas.microsoft.com/office/drawing/2014/main" id="{2FE7D91B-1563-CEA3-1FF8-3F546AD5B839}"/>
              </a:ext>
            </a:extLst>
          </p:cNvPr>
          <p:cNvSpPr>
            <a:spLocks noGrp="1" noChangeAspect="1"/>
          </p:cNvSpPr>
          <p:nvPr>
            <p:ph type="pic" sz="quarter" idx="27"/>
          </p:nvPr>
        </p:nvSpPr>
        <p:spPr>
          <a:xfrm>
            <a:off x="4241032" y="682625"/>
            <a:ext cx="2296800" cy="2296800"/>
          </a:xfrm>
          <a:solidFill>
            <a:schemeClr val="bg1">
              <a:lumMod val="50000"/>
            </a:schemeClr>
          </a:solidFill>
        </p:spPr>
        <p:txBody>
          <a:bodyPr anchor="ctr"/>
          <a:lstStyle>
            <a:lvl1pPr algn="ctr">
              <a:defRPr/>
            </a:lvl1pPr>
          </a:lstStyle>
          <a:p>
            <a:endParaRPr lang="en-GB"/>
          </a:p>
        </p:txBody>
      </p:sp>
      <p:sp>
        <p:nvSpPr>
          <p:cNvPr id="25" name="Text Placeholder 28">
            <a:extLst>
              <a:ext uri="{FF2B5EF4-FFF2-40B4-BE49-F238E27FC236}">
                <a16:creationId xmlns:a16="http://schemas.microsoft.com/office/drawing/2014/main" id="{283449E4-2863-B781-158C-C0932DEE17B2}"/>
              </a:ext>
            </a:extLst>
          </p:cNvPr>
          <p:cNvSpPr>
            <a:spLocks noGrp="1"/>
          </p:cNvSpPr>
          <p:nvPr>
            <p:ph type="body" sz="quarter" idx="28" hasCustomPrompt="1"/>
          </p:nvPr>
        </p:nvSpPr>
        <p:spPr>
          <a:xfrm>
            <a:off x="4241032" y="2011025"/>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sp>
        <p:nvSpPr>
          <p:cNvPr id="8" name="Picture Placeholder 7">
            <a:extLst>
              <a:ext uri="{FF2B5EF4-FFF2-40B4-BE49-F238E27FC236}">
                <a16:creationId xmlns:a16="http://schemas.microsoft.com/office/drawing/2014/main" id="{992B7BF2-5FF0-E849-A565-A859C5F399DC}"/>
              </a:ext>
            </a:extLst>
          </p:cNvPr>
          <p:cNvSpPr>
            <a:spLocks noGrp="1" noChangeAspect="1"/>
          </p:cNvSpPr>
          <p:nvPr>
            <p:ph type="pic" sz="quarter" idx="12"/>
          </p:nvPr>
        </p:nvSpPr>
        <p:spPr>
          <a:xfrm>
            <a:off x="1731627" y="682625"/>
            <a:ext cx="2296800" cy="2296800"/>
          </a:xfrm>
          <a:solidFill>
            <a:schemeClr val="bg1">
              <a:lumMod val="50000"/>
            </a:schemeClr>
          </a:solidFill>
        </p:spPr>
        <p:txBody>
          <a:bodyPr anchor="ctr"/>
          <a:lstStyle>
            <a:lvl1pPr algn="ctr">
              <a:defRPr/>
            </a:lvl1pPr>
          </a:lstStyle>
          <a:p>
            <a:endParaRPr lang="en-GB"/>
          </a:p>
        </p:txBody>
      </p:sp>
      <p:sp>
        <p:nvSpPr>
          <p:cNvPr id="23" name="Text Placeholder 22">
            <a:extLst>
              <a:ext uri="{FF2B5EF4-FFF2-40B4-BE49-F238E27FC236}">
                <a16:creationId xmlns:a16="http://schemas.microsoft.com/office/drawing/2014/main" id="{203A57B8-E234-CD88-D11C-D1DFE37ADDB4}"/>
              </a:ext>
            </a:extLst>
          </p:cNvPr>
          <p:cNvSpPr>
            <a:spLocks noGrp="1"/>
          </p:cNvSpPr>
          <p:nvPr>
            <p:ph type="body" sz="quarter" idx="26" hasCustomPrompt="1"/>
          </p:nvPr>
        </p:nvSpPr>
        <p:spPr>
          <a:xfrm rot="16200000">
            <a:off x="-1415473" y="3470854"/>
            <a:ext cx="4113646" cy="1282700"/>
          </a:xfrm>
        </p:spPr>
        <p:txBody>
          <a:bodyPr anchor="ctr"/>
          <a:lstStyle>
            <a:lvl1pPr algn="r">
              <a:lnSpc>
                <a:spcPct val="80000"/>
              </a:lnSpc>
              <a:defRPr sz="3600"/>
            </a:lvl1pPr>
          </a:lstStyle>
          <a:p>
            <a:pPr lvl="0"/>
            <a:r>
              <a:rPr lang="en-GB"/>
              <a:t>Meet the team</a:t>
            </a:r>
          </a:p>
        </p:txBody>
      </p:sp>
      <p:sp>
        <p:nvSpPr>
          <p:cNvPr id="3" name="Footer Placeholder 2">
            <a:extLst>
              <a:ext uri="{FF2B5EF4-FFF2-40B4-BE49-F238E27FC236}">
                <a16:creationId xmlns:a16="http://schemas.microsoft.com/office/drawing/2014/main" id="{3FD088EA-C24F-DD18-F246-C2F5956A757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30F78F1E-E169-B6FE-32EE-5E059C3F35CD}"/>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21" name="Rounded Rectangle 20">
            <a:extLst>
              <a:ext uri="{FF2B5EF4-FFF2-40B4-BE49-F238E27FC236}">
                <a16:creationId xmlns:a16="http://schemas.microsoft.com/office/drawing/2014/main" id="{A8800C4D-7BD6-C1AC-7F00-EFB865A171B3}"/>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29" name="Text Placeholder 28">
            <a:extLst>
              <a:ext uri="{FF2B5EF4-FFF2-40B4-BE49-F238E27FC236}">
                <a16:creationId xmlns:a16="http://schemas.microsoft.com/office/drawing/2014/main" id="{47CA8422-1D2B-55E1-7CC5-FA76891B1DDA}"/>
              </a:ext>
            </a:extLst>
          </p:cNvPr>
          <p:cNvSpPr>
            <a:spLocks noGrp="1"/>
          </p:cNvSpPr>
          <p:nvPr>
            <p:ph type="body" sz="quarter" idx="25" hasCustomPrompt="1"/>
          </p:nvPr>
        </p:nvSpPr>
        <p:spPr>
          <a:xfrm>
            <a:off x="1731627" y="2011025"/>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cxnSp>
        <p:nvCxnSpPr>
          <p:cNvPr id="18" name="Straight Connector 17">
            <a:extLst>
              <a:ext uri="{FF2B5EF4-FFF2-40B4-BE49-F238E27FC236}">
                <a16:creationId xmlns:a16="http://schemas.microsoft.com/office/drawing/2014/main" id="{8C787E02-54B7-34DE-48AF-51442EB2B509}"/>
              </a:ext>
            </a:extLst>
          </p:cNvPr>
          <p:cNvCxnSpPr>
            <a:cxnSpLocks/>
          </p:cNvCxnSpPr>
          <p:nvPr userDrawn="1"/>
        </p:nvCxnSpPr>
        <p:spPr>
          <a:xfrm>
            <a:off x="641350" y="0"/>
            <a:ext cx="0" cy="2012762"/>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 name="Picture Placeholder 7">
            <a:extLst>
              <a:ext uri="{FF2B5EF4-FFF2-40B4-BE49-F238E27FC236}">
                <a16:creationId xmlns:a16="http://schemas.microsoft.com/office/drawing/2014/main" id="{384A9924-D9B5-F558-4446-770722C9E658}"/>
              </a:ext>
            </a:extLst>
          </p:cNvPr>
          <p:cNvSpPr>
            <a:spLocks noGrp="1" noChangeAspect="1"/>
          </p:cNvSpPr>
          <p:nvPr>
            <p:ph type="pic" sz="quarter" idx="29"/>
          </p:nvPr>
        </p:nvSpPr>
        <p:spPr>
          <a:xfrm>
            <a:off x="6750437" y="682625"/>
            <a:ext cx="2296800" cy="2296800"/>
          </a:xfrm>
          <a:solidFill>
            <a:schemeClr val="bg1">
              <a:lumMod val="50000"/>
            </a:schemeClr>
          </a:solidFill>
        </p:spPr>
        <p:txBody>
          <a:bodyPr anchor="ctr"/>
          <a:lstStyle>
            <a:lvl1pPr algn="ctr">
              <a:defRPr/>
            </a:lvl1pPr>
          </a:lstStyle>
          <a:p>
            <a:endParaRPr lang="en-GB"/>
          </a:p>
        </p:txBody>
      </p:sp>
      <p:sp>
        <p:nvSpPr>
          <p:cNvPr id="39" name="Text Placeholder 28">
            <a:extLst>
              <a:ext uri="{FF2B5EF4-FFF2-40B4-BE49-F238E27FC236}">
                <a16:creationId xmlns:a16="http://schemas.microsoft.com/office/drawing/2014/main" id="{13B4A43A-7C48-6830-0A71-84B2AA8D5BC0}"/>
              </a:ext>
            </a:extLst>
          </p:cNvPr>
          <p:cNvSpPr>
            <a:spLocks noGrp="1"/>
          </p:cNvSpPr>
          <p:nvPr>
            <p:ph type="body" sz="quarter" idx="30" hasCustomPrompt="1"/>
          </p:nvPr>
        </p:nvSpPr>
        <p:spPr>
          <a:xfrm>
            <a:off x="6750437" y="2011025"/>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sp>
        <p:nvSpPr>
          <p:cNvPr id="40" name="Picture Placeholder 7">
            <a:extLst>
              <a:ext uri="{FF2B5EF4-FFF2-40B4-BE49-F238E27FC236}">
                <a16:creationId xmlns:a16="http://schemas.microsoft.com/office/drawing/2014/main" id="{09A357F1-DCB0-AAA1-FF7C-579CD51579A1}"/>
              </a:ext>
            </a:extLst>
          </p:cNvPr>
          <p:cNvSpPr>
            <a:spLocks noGrp="1" noChangeAspect="1"/>
          </p:cNvSpPr>
          <p:nvPr>
            <p:ph type="pic" sz="quarter" idx="31"/>
          </p:nvPr>
        </p:nvSpPr>
        <p:spPr>
          <a:xfrm>
            <a:off x="9259842" y="682625"/>
            <a:ext cx="2296800" cy="2296800"/>
          </a:xfrm>
          <a:solidFill>
            <a:schemeClr val="bg1">
              <a:lumMod val="50000"/>
            </a:schemeClr>
          </a:solidFill>
        </p:spPr>
        <p:txBody>
          <a:bodyPr anchor="ctr"/>
          <a:lstStyle>
            <a:lvl1pPr algn="ctr">
              <a:defRPr/>
            </a:lvl1pPr>
          </a:lstStyle>
          <a:p>
            <a:endParaRPr lang="en-GB"/>
          </a:p>
        </p:txBody>
      </p:sp>
      <p:sp>
        <p:nvSpPr>
          <p:cNvPr id="41" name="Text Placeholder 28">
            <a:extLst>
              <a:ext uri="{FF2B5EF4-FFF2-40B4-BE49-F238E27FC236}">
                <a16:creationId xmlns:a16="http://schemas.microsoft.com/office/drawing/2014/main" id="{CFA284AE-D574-E303-87B5-B8731F5B3D55}"/>
              </a:ext>
            </a:extLst>
          </p:cNvPr>
          <p:cNvSpPr>
            <a:spLocks noGrp="1"/>
          </p:cNvSpPr>
          <p:nvPr>
            <p:ph type="body" sz="quarter" idx="32" hasCustomPrompt="1"/>
          </p:nvPr>
        </p:nvSpPr>
        <p:spPr>
          <a:xfrm>
            <a:off x="9259842" y="2011025"/>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sp>
        <p:nvSpPr>
          <p:cNvPr id="42" name="Picture Placeholder 7">
            <a:extLst>
              <a:ext uri="{FF2B5EF4-FFF2-40B4-BE49-F238E27FC236}">
                <a16:creationId xmlns:a16="http://schemas.microsoft.com/office/drawing/2014/main" id="{D8C052A2-B328-B532-B588-0344982F0D3F}"/>
              </a:ext>
            </a:extLst>
          </p:cNvPr>
          <p:cNvSpPr>
            <a:spLocks noGrp="1" noChangeAspect="1"/>
          </p:cNvSpPr>
          <p:nvPr>
            <p:ph type="pic" sz="quarter" idx="33"/>
          </p:nvPr>
        </p:nvSpPr>
        <p:spPr>
          <a:xfrm>
            <a:off x="1731627" y="3189600"/>
            <a:ext cx="2296800" cy="2296800"/>
          </a:xfrm>
          <a:solidFill>
            <a:schemeClr val="bg1">
              <a:lumMod val="50000"/>
            </a:schemeClr>
          </a:solidFill>
        </p:spPr>
        <p:txBody>
          <a:bodyPr anchor="ctr"/>
          <a:lstStyle>
            <a:lvl1pPr algn="ctr">
              <a:defRPr/>
            </a:lvl1pPr>
          </a:lstStyle>
          <a:p>
            <a:endParaRPr lang="en-GB"/>
          </a:p>
        </p:txBody>
      </p:sp>
      <p:sp>
        <p:nvSpPr>
          <p:cNvPr id="43" name="Text Placeholder 28">
            <a:extLst>
              <a:ext uri="{FF2B5EF4-FFF2-40B4-BE49-F238E27FC236}">
                <a16:creationId xmlns:a16="http://schemas.microsoft.com/office/drawing/2014/main" id="{CBB72990-AB1D-E7C4-6B75-0DB3F2E4BD4F}"/>
              </a:ext>
            </a:extLst>
          </p:cNvPr>
          <p:cNvSpPr>
            <a:spLocks noGrp="1"/>
          </p:cNvSpPr>
          <p:nvPr>
            <p:ph type="body" sz="quarter" idx="34" hasCustomPrompt="1"/>
          </p:nvPr>
        </p:nvSpPr>
        <p:spPr>
          <a:xfrm>
            <a:off x="1731627" y="4518000"/>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sp>
        <p:nvSpPr>
          <p:cNvPr id="44" name="Picture Placeholder 7">
            <a:extLst>
              <a:ext uri="{FF2B5EF4-FFF2-40B4-BE49-F238E27FC236}">
                <a16:creationId xmlns:a16="http://schemas.microsoft.com/office/drawing/2014/main" id="{FD171AC2-82E6-C5F7-9D8F-179C5045CD7E}"/>
              </a:ext>
            </a:extLst>
          </p:cNvPr>
          <p:cNvSpPr>
            <a:spLocks noGrp="1" noChangeAspect="1"/>
          </p:cNvSpPr>
          <p:nvPr>
            <p:ph type="pic" sz="quarter" idx="35"/>
          </p:nvPr>
        </p:nvSpPr>
        <p:spPr>
          <a:xfrm>
            <a:off x="4241032" y="3189600"/>
            <a:ext cx="2296800" cy="2296800"/>
          </a:xfrm>
          <a:solidFill>
            <a:schemeClr val="bg1">
              <a:lumMod val="50000"/>
            </a:schemeClr>
          </a:solidFill>
        </p:spPr>
        <p:txBody>
          <a:bodyPr anchor="ctr"/>
          <a:lstStyle>
            <a:lvl1pPr algn="ctr">
              <a:defRPr/>
            </a:lvl1pPr>
          </a:lstStyle>
          <a:p>
            <a:endParaRPr lang="en-GB"/>
          </a:p>
        </p:txBody>
      </p:sp>
      <p:sp>
        <p:nvSpPr>
          <p:cNvPr id="45" name="Text Placeholder 28">
            <a:extLst>
              <a:ext uri="{FF2B5EF4-FFF2-40B4-BE49-F238E27FC236}">
                <a16:creationId xmlns:a16="http://schemas.microsoft.com/office/drawing/2014/main" id="{0AB05AEC-005A-3F1B-0C4D-64752EE8955B}"/>
              </a:ext>
            </a:extLst>
          </p:cNvPr>
          <p:cNvSpPr>
            <a:spLocks noGrp="1"/>
          </p:cNvSpPr>
          <p:nvPr>
            <p:ph type="body" sz="quarter" idx="36" hasCustomPrompt="1"/>
          </p:nvPr>
        </p:nvSpPr>
        <p:spPr>
          <a:xfrm>
            <a:off x="4241032" y="4518000"/>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sp>
        <p:nvSpPr>
          <p:cNvPr id="46" name="Picture Placeholder 7">
            <a:extLst>
              <a:ext uri="{FF2B5EF4-FFF2-40B4-BE49-F238E27FC236}">
                <a16:creationId xmlns:a16="http://schemas.microsoft.com/office/drawing/2014/main" id="{0EE26C2E-7158-576F-1378-CA79415AEBD0}"/>
              </a:ext>
            </a:extLst>
          </p:cNvPr>
          <p:cNvSpPr>
            <a:spLocks noGrp="1" noChangeAspect="1"/>
          </p:cNvSpPr>
          <p:nvPr>
            <p:ph type="pic" sz="quarter" idx="37"/>
          </p:nvPr>
        </p:nvSpPr>
        <p:spPr>
          <a:xfrm>
            <a:off x="6750437" y="3189600"/>
            <a:ext cx="2296800" cy="2296800"/>
          </a:xfrm>
          <a:solidFill>
            <a:schemeClr val="bg1">
              <a:lumMod val="50000"/>
            </a:schemeClr>
          </a:solidFill>
        </p:spPr>
        <p:txBody>
          <a:bodyPr anchor="ctr"/>
          <a:lstStyle>
            <a:lvl1pPr algn="ctr">
              <a:defRPr/>
            </a:lvl1pPr>
          </a:lstStyle>
          <a:p>
            <a:endParaRPr lang="en-GB"/>
          </a:p>
        </p:txBody>
      </p:sp>
      <p:sp>
        <p:nvSpPr>
          <p:cNvPr id="47" name="Text Placeholder 28">
            <a:extLst>
              <a:ext uri="{FF2B5EF4-FFF2-40B4-BE49-F238E27FC236}">
                <a16:creationId xmlns:a16="http://schemas.microsoft.com/office/drawing/2014/main" id="{C5BD386D-E6DA-D6A7-A9E3-7D2E78533E12}"/>
              </a:ext>
            </a:extLst>
          </p:cNvPr>
          <p:cNvSpPr>
            <a:spLocks noGrp="1"/>
          </p:cNvSpPr>
          <p:nvPr>
            <p:ph type="body" sz="quarter" idx="38" hasCustomPrompt="1"/>
          </p:nvPr>
        </p:nvSpPr>
        <p:spPr>
          <a:xfrm>
            <a:off x="6750437" y="4518000"/>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sp>
        <p:nvSpPr>
          <p:cNvPr id="48" name="Picture Placeholder 7">
            <a:extLst>
              <a:ext uri="{FF2B5EF4-FFF2-40B4-BE49-F238E27FC236}">
                <a16:creationId xmlns:a16="http://schemas.microsoft.com/office/drawing/2014/main" id="{06E30288-6192-C4BC-6B0F-03332A53846C}"/>
              </a:ext>
            </a:extLst>
          </p:cNvPr>
          <p:cNvSpPr>
            <a:spLocks noGrp="1" noChangeAspect="1"/>
          </p:cNvSpPr>
          <p:nvPr>
            <p:ph type="pic" sz="quarter" idx="39"/>
          </p:nvPr>
        </p:nvSpPr>
        <p:spPr>
          <a:xfrm>
            <a:off x="9258613" y="3189600"/>
            <a:ext cx="2296800" cy="2296800"/>
          </a:xfrm>
          <a:solidFill>
            <a:schemeClr val="bg1">
              <a:lumMod val="50000"/>
            </a:schemeClr>
          </a:solidFill>
        </p:spPr>
        <p:txBody>
          <a:bodyPr anchor="ctr"/>
          <a:lstStyle>
            <a:lvl1pPr algn="ctr">
              <a:defRPr/>
            </a:lvl1pPr>
          </a:lstStyle>
          <a:p>
            <a:endParaRPr lang="en-GB"/>
          </a:p>
        </p:txBody>
      </p:sp>
      <p:sp>
        <p:nvSpPr>
          <p:cNvPr id="49" name="Text Placeholder 28">
            <a:extLst>
              <a:ext uri="{FF2B5EF4-FFF2-40B4-BE49-F238E27FC236}">
                <a16:creationId xmlns:a16="http://schemas.microsoft.com/office/drawing/2014/main" id="{80096700-6812-294E-0C3E-E5CC7858FD6E}"/>
              </a:ext>
            </a:extLst>
          </p:cNvPr>
          <p:cNvSpPr>
            <a:spLocks noGrp="1"/>
          </p:cNvSpPr>
          <p:nvPr>
            <p:ph type="body" sz="quarter" idx="40" hasCustomPrompt="1"/>
          </p:nvPr>
        </p:nvSpPr>
        <p:spPr>
          <a:xfrm>
            <a:off x="9258613" y="4518000"/>
            <a:ext cx="2296800" cy="968400"/>
          </a:xfrm>
          <a:gradFill>
            <a:gsLst>
              <a:gs pos="0">
                <a:schemeClr val="tx1">
                  <a:alpha val="73000"/>
                </a:schemeClr>
              </a:gs>
              <a:gs pos="100000">
                <a:schemeClr val="tx1">
                  <a:alpha val="0"/>
                </a:schemeClr>
              </a:gs>
            </a:gsLst>
            <a:lin ang="16200000" scaled="1"/>
          </a:gradFill>
        </p:spPr>
        <p:txBody>
          <a:bodyPr lIns="144000" tIns="36000" rIns="144000" bIns="144000" anchor="b"/>
          <a:lstStyle>
            <a:lvl1pPr algn="ctr">
              <a:lnSpc>
                <a:spcPct val="100000"/>
              </a:lnSpc>
              <a:spcAft>
                <a:spcPts val="0"/>
              </a:spcAft>
              <a:defRPr sz="1400" b="1">
                <a:solidFill>
                  <a:schemeClr val="bg1"/>
                </a:solidFill>
              </a:defRPr>
            </a:lvl1pPr>
            <a:lvl2pPr algn="ctr">
              <a:lnSpc>
                <a:spcPct val="100000"/>
              </a:lnSpc>
              <a:spcAft>
                <a:spcPts val="0"/>
              </a:spcAft>
              <a:defRPr sz="1100">
                <a:solidFill>
                  <a:schemeClr val="bg1"/>
                </a:solidFill>
              </a:defRPr>
            </a:lvl2pPr>
            <a:lvl3pPr marL="0" indent="0">
              <a:buNone/>
              <a:defRPr/>
            </a:lvl3pPr>
          </a:lstStyle>
          <a:p>
            <a:pPr lvl="0"/>
            <a:r>
              <a:rPr lang="en-GB"/>
              <a:t>First Name Surname</a:t>
            </a:r>
          </a:p>
          <a:p>
            <a:pPr lvl="1"/>
            <a:r>
              <a:rPr lang="en-GB"/>
              <a:t>Job Title</a:t>
            </a:r>
          </a:p>
        </p:txBody>
      </p:sp>
    </p:spTree>
    <p:extLst>
      <p:ext uri="{BB962C8B-B14F-4D97-AF65-F5344CB8AC3E}">
        <p14:creationId xmlns:p14="http://schemas.microsoft.com/office/powerpoint/2010/main" val="2191481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s x3">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815C96E-6900-B6B5-815D-4D8E8D008112}"/>
              </a:ext>
            </a:extLst>
          </p:cNvPr>
          <p:cNvSpPr/>
          <p:nvPr userDrawn="1"/>
        </p:nvSpPr>
        <p:spPr>
          <a:xfrm>
            <a:off x="4063800" y="0"/>
            <a:ext cx="4064400" cy="6169024"/>
          </a:xfrm>
          <a:custGeom>
            <a:avLst/>
            <a:gdLst>
              <a:gd name="connsiteX0" fmla="*/ 0 w 4064400"/>
              <a:gd name="connsiteY0" fmla="*/ 0 h 6169024"/>
              <a:gd name="connsiteX1" fmla="*/ 4064400 w 4064400"/>
              <a:gd name="connsiteY1" fmla="*/ 0 h 6169024"/>
              <a:gd name="connsiteX2" fmla="*/ 4064400 w 4064400"/>
              <a:gd name="connsiteY2" fmla="*/ 6169024 h 6169024"/>
              <a:gd name="connsiteX3" fmla="*/ 0 w 4064400"/>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4064400" h="6169024">
                <a:moveTo>
                  <a:pt x="0" y="0"/>
                </a:moveTo>
                <a:lnTo>
                  <a:pt x="4064400" y="0"/>
                </a:lnTo>
                <a:lnTo>
                  <a:pt x="4064400" y="6169024"/>
                </a:lnTo>
                <a:lnTo>
                  <a:pt x="0" y="616902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ctr">
            <a:noAutofit/>
          </a:bodyPr>
          <a:lstStyle/>
          <a:p>
            <a:pPr algn="ctr"/>
            <a:endParaRPr lang="en-GB" sz="1400"/>
          </a:p>
        </p:txBody>
      </p:sp>
      <p:sp>
        <p:nvSpPr>
          <p:cNvPr id="3" name="Footer Placeholder 2">
            <a:extLst>
              <a:ext uri="{FF2B5EF4-FFF2-40B4-BE49-F238E27FC236}">
                <a16:creationId xmlns:a16="http://schemas.microsoft.com/office/drawing/2014/main" id="{32CC0C5C-99D1-99BB-CABB-CC6FB255B26D}"/>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0E00792-06FC-7E14-8396-F27E3154E3A4}"/>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9" name="Picture Placeholder 8">
            <a:extLst>
              <a:ext uri="{FF2B5EF4-FFF2-40B4-BE49-F238E27FC236}">
                <a16:creationId xmlns:a16="http://schemas.microsoft.com/office/drawing/2014/main" id="{935B2C59-8A37-64E6-6CBA-C5AECEC501B2}"/>
              </a:ext>
            </a:extLst>
          </p:cNvPr>
          <p:cNvSpPr>
            <a:spLocks noGrp="1"/>
          </p:cNvSpPr>
          <p:nvPr>
            <p:ph type="pic" sz="quarter" idx="12"/>
          </p:nvPr>
        </p:nvSpPr>
        <p:spPr>
          <a:xfrm>
            <a:off x="0" y="0"/>
            <a:ext cx="4064400" cy="2670175"/>
          </a:xfrm>
          <a:solidFill>
            <a:schemeClr val="bg1">
              <a:lumMod val="50000"/>
            </a:schemeClr>
          </a:solidFill>
        </p:spPr>
        <p:txBody>
          <a:bodyPr anchor="ctr"/>
          <a:lstStyle>
            <a:lvl1pPr algn="ctr">
              <a:defRPr/>
            </a:lvl1pPr>
          </a:lstStyle>
          <a:p>
            <a:endParaRPr lang="en-GB"/>
          </a:p>
        </p:txBody>
      </p:sp>
      <p:sp>
        <p:nvSpPr>
          <p:cNvPr id="10" name="Picture Placeholder 8">
            <a:extLst>
              <a:ext uri="{FF2B5EF4-FFF2-40B4-BE49-F238E27FC236}">
                <a16:creationId xmlns:a16="http://schemas.microsoft.com/office/drawing/2014/main" id="{D272F750-99B3-124C-D8D3-F1286B3773D4}"/>
              </a:ext>
            </a:extLst>
          </p:cNvPr>
          <p:cNvSpPr>
            <a:spLocks noGrp="1"/>
          </p:cNvSpPr>
          <p:nvPr>
            <p:ph type="pic" sz="quarter" idx="13"/>
          </p:nvPr>
        </p:nvSpPr>
        <p:spPr>
          <a:xfrm>
            <a:off x="4063800" y="0"/>
            <a:ext cx="4064400" cy="2670175"/>
          </a:xfrm>
          <a:solidFill>
            <a:schemeClr val="bg1">
              <a:lumMod val="65000"/>
            </a:schemeClr>
          </a:solidFill>
        </p:spPr>
        <p:txBody>
          <a:bodyPr anchor="ctr"/>
          <a:lstStyle>
            <a:lvl1pPr algn="ctr">
              <a:defRPr/>
            </a:lvl1pPr>
          </a:lstStyle>
          <a:p>
            <a:endParaRPr lang="en-GB"/>
          </a:p>
        </p:txBody>
      </p:sp>
      <p:sp>
        <p:nvSpPr>
          <p:cNvPr id="12" name="Picture Placeholder 8">
            <a:extLst>
              <a:ext uri="{FF2B5EF4-FFF2-40B4-BE49-F238E27FC236}">
                <a16:creationId xmlns:a16="http://schemas.microsoft.com/office/drawing/2014/main" id="{F7023C7E-EF93-8C6E-835A-939EDCF96292}"/>
              </a:ext>
            </a:extLst>
          </p:cNvPr>
          <p:cNvSpPr>
            <a:spLocks noGrp="1"/>
          </p:cNvSpPr>
          <p:nvPr>
            <p:ph type="pic" sz="quarter" idx="14"/>
          </p:nvPr>
        </p:nvSpPr>
        <p:spPr>
          <a:xfrm>
            <a:off x="8127600" y="0"/>
            <a:ext cx="4064400" cy="2670175"/>
          </a:xfrm>
          <a:solidFill>
            <a:schemeClr val="bg1">
              <a:lumMod val="50000"/>
            </a:schemeClr>
          </a:solidFill>
        </p:spPr>
        <p:txBody>
          <a:bodyPr anchor="ctr"/>
          <a:lstStyle>
            <a:lvl1pPr algn="ctr">
              <a:defRPr/>
            </a:lvl1pPr>
          </a:lstStyle>
          <a:p>
            <a:endParaRPr lang="en-GB"/>
          </a:p>
        </p:txBody>
      </p:sp>
      <p:sp>
        <p:nvSpPr>
          <p:cNvPr id="19" name="Text Placeholder 18">
            <a:extLst>
              <a:ext uri="{FF2B5EF4-FFF2-40B4-BE49-F238E27FC236}">
                <a16:creationId xmlns:a16="http://schemas.microsoft.com/office/drawing/2014/main" id="{7365F35F-7775-B95E-825A-60563DB58AA6}"/>
              </a:ext>
            </a:extLst>
          </p:cNvPr>
          <p:cNvSpPr>
            <a:spLocks noGrp="1"/>
          </p:cNvSpPr>
          <p:nvPr>
            <p:ph type="body" sz="quarter" idx="15" hasCustomPrompt="1"/>
          </p:nvPr>
        </p:nvSpPr>
        <p:spPr>
          <a:xfrm>
            <a:off x="411163" y="2852738"/>
            <a:ext cx="3251632" cy="660109"/>
          </a:xfrm>
        </p:spPr>
        <p:txBody>
          <a:bodyP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a:lnSpc>
                <a:spcPct val="100000"/>
              </a:lnSpc>
              <a:defRPr/>
            </a:lvl3pPr>
            <a:lvl4pPr>
              <a:lnSpc>
                <a:spcPct val="100000"/>
              </a:lnSpc>
              <a:defRPr/>
            </a:lvl4pPr>
            <a:lvl5pPr>
              <a:lnSpc>
                <a:spcPct val="100000"/>
              </a:lnSpc>
              <a:defRPr/>
            </a:lvl5pPr>
          </a:lstStyle>
          <a:p>
            <a:pPr lvl="0"/>
            <a:r>
              <a:rPr lang="en-GB"/>
              <a:t>First Name Surname</a:t>
            </a:r>
          </a:p>
          <a:p>
            <a:pPr lvl="1"/>
            <a:r>
              <a:rPr lang="en-GB"/>
              <a:t>Second level</a:t>
            </a:r>
          </a:p>
        </p:txBody>
      </p:sp>
      <p:sp>
        <p:nvSpPr>
          <p:cNvPr id="21" name="Text Placeholder 20">
            <a:extLst>
              <a:ext uri="{FF2B5EF4-FFF2-40B4-BE49-F238E27FC236}">
                <a16:creationId xmlns:a16="http://schemas.microsoft.com/office/drawing/2014/main" id="{BD75C35C-A936-78DA-A517-9B8EF3CF101E}"/>
              </a:ext>
            </a:extLst>
          </p:cNvPr>
          <p:cNvSpPr>
            <a:spLocks noGrp="1"/>
          </p:cNvSpPr>
          <p:nvPr>
            <p:ph type="body" sz="quarter" idx="16"/>
          </p:nvPr>
        </p:nvSpPr>
        <p:spPr>
          <a:xfrm>
            <a:off x="411163" y="3644821"/>
            <a:ext cx="3257550" cy="2007842"/>
          </a:xfrm>
        </p:spPr>
        <p:txBody>
          <a:bodyPr/>
          <a:lstStyle>
            <a:lvl1pPr>
              <a:defRPr sz="1100"/>
            </a:lvl1pPr>
            <a:lvl2pPr>
              <a:defRPr sz="1400"/>
            </a:lvl2pPr>
            <a:lvl3pPr>
              <a:defRPr sz="11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18">
            <a:extLst>
              <a:ext uri="{FF2B5EF4-FFF2-40B4-BE49-F238E27FC236}">
                <a16:creationId xmlns:a16="http://schemas.microsoft.com/office/drawing/2014/main" id="{D6471E19-8CCC-B0DF-8C3F-7CB2503D5D13}"/>
              </a:ext>
            </a:extLst>
          </p:cNvPr>
          <p:cNvSpPr>
            <a:spLocks noGrp="1"/>
          </p:cNvSpPr>
          <p:nvPr>
            <p:ph type="body" sz="quarter" idx="17" hasCustomPrompt="1"/>
          </p:nvPr>
        </p:nvSpPr>
        <p:spPr>
          <a:xfrm>
            <a:off x="4470184" y="2852738"/>
            <a:ext cx="3251632" cy="660109"/>
          </a:xfrm>
        </p:spPr>
        <p:txBody>
          <a:bodyP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a:lnSpc>
                <a:spcPct val="100000"/>
              </a:lnSpc>
              <a:defRPr/>
            </a:lvl3pPr>
            <a:lvl4pPr>
              <a:lnSpc>
                <a:spcPct val="100000"/>
              </a:lnSpc>
              <a:defRPr/>
            </a:lvl4pPr>
            <a:lvl5pPr>
              <a:lnSpc>
                <a:spcPct val="100000"/>
              </a:lnSpc>
              <a:defRPr/>
            </a:lvl5pPr>
          </a:lstStyle>
          <a:p>
            <a:pPr lvl="0"/>
            <a:r>
              <a:rPr lang="en-GB"/>
              <a:t>First Name Surname</a:t>
            </a:r>
          </a:p>
          <a:p>
            <a:pPr lvl="1"/>
            <a:r>
              <a:rPr lang="en-GB"/>
              <a:t>Second level</a:t>
            </a:r>
          </a:p>
        </p:txBody>
      </p:sp>
      <p:sp>
        <p:nvSpPr>
          <p:cNvPr id="23" name="Text Placeholder 20">
            <a:extLst>
              <a:ext uri="{FF2B5EF4-FFF2-40B4-BE49-F238E27FC236}">
                <a16:creationId xmlns:a16="http://schemas.microsoft.com/office/drawing/2014/main" id="{014B1B71-F74A-A303-FC3B-F4A8195843F0}"/>
              </a:ext>
            </a:extLst>
          </p:cNvPr>
          <p:cNvSpPr>
            <a:spLocks noGrp="1"/>
          </p:cNvSpPr>
          <p:nvPr>
            <p:ph type="body" sz="quarter" idx="18"/>
          </p:nvPr>
        </p:nvSpPr>
        <p:spPr>
          <a:xfrm>
            <a:off x="4467225" y="3644821"/>
            <a:ext cx="3257550" cy="2007842"/>
          </a:xfrm>
        </p:spPr>
        <p:txBody>
          <a:bodyPr/>
          <a:lstStyle>
            <a:lvl1pPr>
              <a:defRPr sz="1100"/>
            </a:lvl1pPr>
            <a:lvl2pPr>
              <a:defRPr sz="1400"/>
            </a:lvl2pPr>
            <a:lvl3pPr>
              <a:defRPr sz="11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Text Placeholder 18">
            <a:extLst>
              <a:ext uri="{FF2B5EF4-FFF2-40B4-BE49-F238E27FC236}">
                <a16:creationId xmlns:a16="http://schemas.microsoft.com/office/drawing/2014/main" id="{4A48D3C2-9B59-84FE-83E7-B0F97C9E71D9}"/>
              </a:ext>
            </a:extLst>
          </p:cNvPr>
          <p:cNvSpPr>
            <a:spLocks noGrp="1"/>
          </p:cNvSpPr>
          <p:nvPr>
            <p:ph type="body" sz="quarter" idx="19" hasCustomPrompt="1"/>
          </p:nvPr>
        </p:nvSpPr>
        <p:spPr>
          <a:xfrm>
            <a:off x="8553811" y="2852738"/>
            <a:ext cx="3251632" cy="660109"/>
          </a:xfrm>
        </p:spPr>
        <p:txBody>
          <a:bodyPr/>
          <a:lstStyle>
            <a:lvl1pPr>
              <a:lnSpc>
                <a:spcPct val="100000"/>
              </a:lnSpc>
              <a:spcAft>
                <a:spcPts val="0"/>
              </a:spcAft>
              <a:defRPr b="1">
                <a:solidFill>
                  <a:schemeClr val="tx2"/>
                </a:solidFill>
              </a:defRPr>
            </a:lvl1pPr>
            <a:lvl2pPr>
              <a:lnSpc>
                <a:spcPct val="100000"/>
              </a:lnSpc>
              <a:spcAft>
                <a:spcPts val="0"/>
              </a:spcAft>
              <a:defRPr sz="1200">
                <a:solidFill>
                  <a:schemeClr val="tx1"/>
                </a:solidFill>
              </a:defRPr>
            </a:lvl2pPr>
            <a:lvl3pPr>
              <a:lnSpc>
                <a:spcPct val="100000"/>
              </a:lnSpc>
              <a:defRPr/>
            </a:lvl3pPr>
            <a:lvl4pPr>
              <a:lnSpc>
                <a:spcPct val="100000"/>
              </a:lnSpc>
              <a:defRPr/>
            </a:lvl4pPr>
            <a:lvl5pPr>
              <a:lnSpc>
                <a:spcPct val="100000"/>
              </a:lnSpc>
              <a:defRPr/>
            </a:lvl5pPr>
          </a:lstStyle>
          <a:p>
            <a:pPr lvl="0"/>
            <a:r>
              <a:rPr lang="en-GB"/>
              <a:t>First Name Surname</a:t>
            </a:r>
          </a:p>
          <a:p>
            <a:pPr lvl="1"/>
            <a:r>
              <a:rPr lang="en-GB"/>
              <a:t>Second level</a:t>
            </a:r>
          </a:p>
        </p:txBody>
      </p:sp>
      <p:sp>
        <p:nvSpPr>
          <p:cNvPr id="25" name="Text Placeholder 20">
            <a:extLst>
              <a:ext uri="{FF2B5EF4-FFF2-40B4-BE49-F238E27FC236}">
                <a16:creationId xmlns:a16="http://schemas.microsoft.com/office/drawing/2014/main" id="{A7224203-3DFE-E8BA-9C78-241EA5FF8CA4}"/>
              </a:ext>
            </a:extLst>
          </p:cNvPr>
          <p:cNvSpPr>
            <a:spLocks noGrp="1"/>
          </p:cNvSpPr>
          <p:nvPr>
            <p:ph type="body" sz="quarter" idx="20"/>
          </p:nvPr>
        </p:nvSpPr>
        <p:spPr>
          <a:xfrm>
            <a:off x="8550852" y="3644821"/>
            <a:ext cx="3257550" cy="2007842"/>
          </a:xfrm>
        </p:spPr>
        <p:txBody>
          <a:bodyPr/>
          <a:lstStyle>
            <a:lvl1pPr>
              <a:defRPr sz="1100"/>
            </a:lvl1pPr>
            <a:lvl2pPr>
              <a:defRPr sz="1400"/>
            </a:lvl2pPr>
            <a:lvl3pPr>
              <a:defRPr sz="11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29682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Mosaic #1">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500C5C-55A0-3C8A-0687-A33E321F6869}"/>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pic>
        <p:nvPicPr>
          <p:cNvPr id="7" name="Graphic 6">
            <a:extLst>
              <a:ext uri="{FF2B5EF4-FFF2-40B4-BE49-F238E27FC236}">
                <a16:creationId xmlns:a16="http://schemas.microsoft.com/office/drawing/2014/main" id="{A0055F50-D54C-7B73-CCDD-822FD5C580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2" name="Title 1">
            <a:extLst>
              <a:ext uri="{FF2B5EF4-FFF2-40B4-BE49-F238E27FC236}">
                <a16:creationId xmlns:a16="http://schemas.microsoft.com/office/drawing/2014/main" id="{9560B1CD-282B-07A4-3E89-E1D0C76CC900}"/>
              </a:ext>
            </a:extLst>
          </p:cNvPr>
          <p:cNvSpPr>
            <a:spLocks noGrp="1"/>
          </p:cNvSpPr>
          <p:nvPr>
            <p:ph type="title"/>
          </p:nvPr>
        </p:nvSpPr>
        <p:spPr>
          <a:xfrm>
            <a:off x="785261" y="1368426"/>
            <a:ext cx="3704189" cy="3432174"/>
          </a:xfrm>
        </p:spPr>
        <p:txBody>
          <a:bodyPr anchor="ctr"/>
          <a:lstStyle/>
          <a:p>
            <a:r>
              <a:rPr lang="en-GB"/>
              <a:t>Click to edit Master title style</a:t>
            </a:r>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8" name="Picture Placeholder 8">
            <a:extLst>
              <a:ext uri="{FF2B5EF4-FFF2-40B4-BE49-F238E27FC236}">
                <a16:creationId xmlns:a16="http://schemas.microsoft.com/office/drawing/2014/main" id="{82E15243-F728-E95D-70AB-7AE8C857CBD3}"/>
              </a:ext>
            </a:extLst>
          </p:cNvPr>
          <p:cNvSpPr>
            <a:spLocks noGrp="1"/>
          </p:cNvSpPr>
          <p:nvPr>
            <p:ph type="pic" sz="quarter" idx="12"/>
          </p:nvPr>
        </p:nvSpPr>
        <p:spPr>
          <a:xfrm>
            <a:off x="7699375" y="682625"/>
            <a:ext cx="3856038" cy="5486398"/>
          </a:xfrm>
          <a:solidFill>
            <a:schemeClr val="bg1">
              <a:lumMod val="50000"/>
            </a:schemeClr>
          </a:solidFill>
        </p:spPr>
        <p:txBody>
          <a:bodyPr anchor="ctr"/>
          <a:lstStyle>
            <a:lvl1pPr algn="ctr">
              <a:defRPr/>
            </a:lvl1pPr>
          </a:lstStyle>
          <a:p>
            <a:endParaRPr lang="en-GB"/>
          </a:p>
        </p:txBody>
      </p:sp>
      <p:sp>
        <p:nvSpPr>
          <p:cNvPr id="9" name="Picture Placeholder 8">
            <a:extLst>
              <a:ext uri="{FF2B5EF4-FFF2-40B4-BE49-F238E27FC236}">
                <a16:creationId xmlns:a16="http://schemas.microsoft.com/office/drawing/2014/main" id="{BAD7BE90-3BDC-F609-DA85-653C974727EC}"/>
              </a:ext>
            </a:extLst>
          </p:cNvPr>
          <p:cNvSpPr>
            <a:spLocks noGrp="1"/>
          </p:cNvSpPr>
          <p:nvPr>
            <p:ph type="pic" sz="quarter" idx="13"/>
          </p:nvPr>
        </p:nvSpPr>
        <p:spPr>
          <a:xfrm>
            <a:off x="6413500" y="2060575"/>
            <a:ext cx="2568575" cy="2730498"/>
          </a:xfrm>
          <a:solidFill>
            <a:schemeClr val="bg1">
              <a:lumMod val="65000"/>
            </a:schemeClr>
          </a:solidFill>
        </p:spPr>
        <p:txBody>
          <a:bodyPr anchor="ctr"/>
          <a:lstStyle>
            <a:lvl1pPr algn="ctr">
              <a:defRPr/>
            </a:lvl1pPr>
          </a:lstStyle>
          <a:p>
            <a:endParaRPr lang="en-GB"/>
          </a:p>
        </p:txBody>
      </p:sp>
      <p:sp>
        <p:nvSpPr>
          <p:cNvPr id="5" name="Rounded Rectangle 4">
            <a:extLst>
              <a:ext uri="{FF2B5EF4-FFF2-40B4-BE49-F238E27FC236}">
                <a16:creationId xmlns:a16="http://schemas.microsoft.com/office/drawing/2014/main" id="{B4643C89-D039-12D0-AD23-86C897EB3177}"/>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695564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saic #2">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8" name="Picture Placeholder 8">
            <a:extLst>
              <a:ext uri="{FF2B5EF4-FFF2-40B4-BE49-F238E27FC236}">
                <a16:creationId xmlns:a16="http://schemas.microsoft.com/office/drawing/2014/main" id="{82E15243-F728-E95D-70AB-7AE8C857CBD3}"/>
              </a:ext>
            </a:extLst>
          </p:cNvPr>
          <p:cNvSpPr>
            <a:spLocks noGrp="1"/>
          </p:cNvSpPr>
          <p:nvPr>
            <p:ph type="pic" sz="quarter" idx="12"/>
          </p:nvPr>
        </p:nvSpPr>
        <p:spPr>
          <a:xfrm>
            <a:off x="6096000" y="0"/>
            <a:ext cx="6096000" cy="3080905"/>
          </a:xfrm>
          <a:solidFill>
            <a:schemeClr val="bg1">
              <a:lumMod val="50000"/>
            </a:schemeClr>
          </a:solidFill>
        </p:spPr>
        <p:txBody>
          <a:bodyPr anchor="ctr"/>
          <a:lstStyle>
            <a:lvl1pPr algn="ctr">
              <a:defRPr/>
            </a:lvl1pPr>
          </a:lstStyle>
          <a:p>
            <a:endParaRPr lang="en-GB"/>
          </a:p>
        </p:txBody>
      </p:sp>
      <p:sp>
        <p:nvSpPr>
          <p:cNvPr id="5" name="Title 4">
            <a:extLst>
              <a:ext uri="{FF2B5EF4-FFF2-40B4-BE49-F238E27FC236}">
                <a16:creationId xmlns:a16="http://schemas.microsoft.com/office/drawing/2014/main" id="{69E8FC60-2748-9785-AA1C-72C5CE713A39}"/>
              </a:ext>
            </a:extLst>
          </p:cNvPr>
          <p:cNvSpPr>
            <a:spLocks noGrp="1"/>
          </p:cNvSpPr>
          <p:nvPr>
            <p:ph type="title"/>
          </p:nvPr>
        </p:nvSpPr>
        <p:spPr>
          <a:xfrm>
            <a:off x="785262" y="279724"/>
            <a:ext cx="4345538" cy="2463476"/>
          </a:xfrm>
        </p:spPr>
        <p:txBody>
          <a:bodyPr/>
          <a:lstStyle/>
          <a:p>
            <a:r>
              <a:rPr lang="en-GB"/>
              <a:t>Click to edit Master title style</a:t>
            </a:r>
          </a:p>
        </p:txBody>
      </p:sp>
      <p:sp>
        <p:nvSpPr>
          <p:cNvPr id="11" name="Picture Placeholder 8">
            <a:extLst>
              <a:ext uri="{FF2B5EF4-FFF2-40B4-BE49-F238E27FC236}">
                <a16:creationId xmlns:a16="http://schemas.microsoft.com/office/drawing/2014/main" id="{1F82C0E6-ABEE-E744-BED6-3CF463ACD28F}"/>
              </a:ext>
            </a:extLst>
          </p:cNvPr>
          <p:cNvSpPr>
            <a:spLocks noGrp="1"/>
          </p:cNvSpPr>
          <p:nvPr>
            <p:ph type="pic" sz="quarter" idx="13"/>
          </p:nvPr>
        </p:nvSpPr>
        <p:spPr>
          <a:xfrm>
            <a:off x="0" y="3088118"/>
            <a:ext cx="6096000" cy="3080905"/>
          </a:xfrm>
          <a:solidFill>
            <a:schemeClr val="bg1">
              <a:lumMod val="50000"/>
            </a:schemeClr>
          </a:solidFill>
        </p:spPr>
        <p:txBody>
          <a:bodyPr anchor="ctr"/>
          <a:lstStyle>
            <a:lvl1pPr algn="ctr">
              <a:defRPr/>
            </a:lvl1pPr>
          </a:lstStyle>
          <a:p>
            <a:endParaRPr lang="en-GB"/>
          </a:p>
        </p:txBody>
      </p:sp>
      <p:sp>
        <p:nvSpPr>
          <p:cNvPr id="13" name="Text Placeholder 12">
            <a:extLst>
              <a:ext uri="{FF2B5EF4-FFF2-40B4-BE49-F238E27FC236}">
                <a16:creationId xmlns:a16="http://schemas.microsoft.com/office/drawing/2014/main" id="{9AD4E916-2DD8-FF0C-58AD-D72A9EEA19DE}"/>
              </a:ext>
            </a:extLst>
          </p:cNvPr>
          <p:cNvSpPr>
            <a:spLocks noGrp="1"/>
          </p:cNvSpPr>
          <p:nvPr>
            <p:ph type="body" sz="quarter" idx="14"/>
          </p:nvPr>
        </p:nvSpPr>
        <p:spPr>
          <a:xfrm>
            <a:off x="6416675" y="3080906"/>
            <a:ext cx="5138738" cy="308090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ounded Rectangle 1">
            <a:extLst>
              <a:ext uri="{FF2B5EF4-FFF2-40B4-BE49-F238E27FC236}">
                <a16:creationId xmlns:a16="http://schemas.microsoft.com/office/drawing/2014/main" id="{B661CDCE-8667-108C-D192-8D82B9BCDBC4}"/>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814695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saic #3">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8" name="Picture Placeholder 8">
            <a:extLst>
              <a:ext uri="{FF2B5EF4-FFF2-40B4-BE49-F238E27FC236}">
                <a16:creationId xmlns:a16="http://schemas.microsoft.com/office/drawing/2014/main" id="{82E15243-F728-E95D-70AB-7AE8C857CBD3}"/>
              </a:ext>
            </a:extLst>
          </p:cNvPr>
          <p:cNvSpPr>
            <a:spLocks noGrp="1"/>
          </p:cNvSpPr>
          <p:nvPr>
            <p:ph type="pic" sz="quarter" idx="12"/>
          </p:nvPr>
        </p:nvSpPr>
        <p:spPr>
          <a:xfrm>
            <a:off x="0" y="0"/>
            <a:ext cx="12192000" cy="3429000"/>
          </a:xfrm>
          <a:solidFill>
            <a:schemeClr val="bg1">
              <a:lumMod val="50000"/>
            </a:schemeClr>
          </a:solidFill>
        </p:spPr>
        <p:txBody>
          <a:bodyPr anchor="ctr"/>
          <a:lstStyle>
            <a:lvl1pPr algn="ctr">
              <a:defRPr/>
            </a:lvl1pPr>
          </a:lstStyle>
          <a:p>
            <a:endParaRPr lang="en-GB"/>
          </a:p>
        </p:txBody>
      </p:sp>
      <p:sp>
        <p:nvSpPr>
          <p:cNvPr id="5" name="Title 4">
            <a:extLst>
              <a:ext uri="{FF2B5EF4-FFF2-40B4-BE49-F238E27FC236}">
                <a16:creationId xmlns:a16="http://schemas.microsoft.com/office/drawing/2014/main" id="{69E8FC60-2748-9785-AA1C-72C5CE713A39}"/>
              </a:ext>
            </a:extLst>
          </p:cNvPr>
          <p:cNvSpPr>
            <a:spLocks noGrp="1"/>
          </p:cNvSpPr>
          <p:nvPr>
            <p:ph type="title"/>
          </p:nvPr>
        </p:nvSpPr>
        <p:spPr>
          <a:xfrm>
            <a:off x="785262" y="3429000"/>
            <a:ext cx="4345538" cy="2740024"/>
          </a:xfrm>
        </p:spPr>
        <p:txBody>
          <a:bodyPr anchor="ctr"/>
          <a:lstStyle/>
          <a:p>
            <a:r>
              <a:rPr lang="en-GB"/>
              <a:t>Click to edit Master title style</a:t>
            </a:r>
          </a:p>
        </p:txBody>
      </p:sp>
      <p:sp>
        <p:nvSpPr>
          <p:cNvPr id="10" name="Text Placeholder 9">
            <a:extLst>
              <a:ext uri="{FF2B5EF4-FFF2-40B4-BE49-F238E27FC236}">
                <a16:creationId xmlns:a16="http://schemas.microsoft.com/office/drawing/2014/main" id="{7BD4F01D-E5FA-8B13-BDAA-28E7F353DE30}"/>
              </a:ext>
            </a:extLst>
          </p:cNvPr>
          <p:cNvSpPr>
            <a:spLocks noGrp="1"/>
          </p:cNvSpPr>
          <p:nvPr>
            <p:ph type="body" sz="quarter" idx="14"/>
          </p:nvPr>
        </p:nvSpPr>
        <p:spPr>
          <a:xfrm>
            <a:off x="6096000" y="3429000"/>
            <a:ext cx="5459413" cy="274002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ounded Rectangle 1">
            <a:extLst>
              <a:ext uri="{FF2B5EF4-FFF2-40B4-BE49-F238E27FC236}">
                <a16:creationId xmlns:a16="http://schemas.microsoft.com/office/drawing/2014/main" id="{E7251E75-5D43-155E-9EF9-2835F16A02AA}"/>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977625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saic #4">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8" name="Picture Placeholder 8">
            <a:extLst>
              <a:ext uri="{FF2B5EF4-FFF2-40B4-BE49-F238E27FC236}">
                <a16:creationId xmlns:a16="http://schemas.microsoft.com/office/drawing/2014/main" id="{82E15243-F728-E95D-70AB-7AE8C857CBD3}"/>
              </a:ext>
            </a:extLst>
          </p:cNvPr>
          <p:cNvSpPr>
            <a:spLocks noGrp="1"/>
          </p:cNvSpPr>
          <p:nvPr>
            <p:ph type="pic" sz="quarter" idx="12"/>
          </p:nvPr>
        </p:nvSpPr>
        <p:spPr>
          <a:xfrm>
            <a:off x="0" y="0"/>
            <a:ext cx="6096000" cy="3429000"/>
          </a:xfrm>
          <a:solidFill>
            <a:schemeClr val="bg1">
              <a:lumMod val="50000"/>
            </a:schemeClr>
          </a:solidFill>
        </p:spPr>
        <p:txBody>
          <a:bodyPr anchor="ctr"/>
          <a:lstStyle>
            <a:lvl1pPr algn="ctr">
              <a:defRPr/>
            </a:lvl1pPr>
          </a:lstStyle>
          <a:p>
            <a:endParaRPr lang="en-GB"/>
          </a:p>
        </p:txBody>
      </p:sp>
      <p:sp>
        <p:nvSpPr>
          <p:cNvPr id="5" name="Title 4">
            <a:extLst>
              <a:ext uri="{FF2B5EF4-FFF2-40B4-BE49-F238E27FC236}">
                <a16:creationId xmlns:a16="http://schemas.microsoft.com/office/drawing/2014/main" id="{69E8FC60-2748-9785-AA1C-72C5CE713A39}"/>
              </a:ext>
            </a:extLst>
          </p:cNvPr>
          <p:cNvSpPr>
            <a:spLocks noGrp="1"/>
          </p:cNvSpPr>
          <p:nvPr>
            <p:ph type="title"/>
          </p:nvPr>
        </p:nvSpPr>
        <p:spPr>
          <a:xfrm>
            <a:off x="785262" y="3429000"/>
            <a:ext cx="4345538" cy="2740024"/>
          </a:xfrm>
        </p:spPr>
        <p:txBody>
          <a:bodyPr anchor="ctr"/>
          <a:lstStyle/>
          <a:p>
            <a:r>
              <a:rPr lang="en-GB"/>
              <a:t>Click to edit Master title style</a:t>
            </a:r>
          </a:p>
        </p:txBody>
      </p:sp>
      <p:sp>
        <p:nvSpPr>
          <p:cNvPr id="2" name="Picture Placeholder 8">
            <a:extLst>
              <a:ext uri="{FF2B5EF4-FFF2-40B4-BE49-F238E27FC236}">
                <a16:creationId xmlns:a16="http://schemas.microsoft.com/office/drawing/2014/main" id="{B5F49B39-D9E3-959B-708D-6A74A51B6E56}"/>
              </a:ext>
            </a:extLst>
          </p:cNvPr>
          <p:cNvSpPr>
            <a:spLocks noGrp="1"/>
          </p:cNvSpPr>
          <p:nvPr>
            <p:ph type="pic" sz="quarter" idx="13"/>
          </p:nvPr>
        </p:nvSpPr>
        <p:spPr>
          <a:xfrm>
            <a:off x="6096000" y="0"/>
            <a:ext cx="6096000" cy="3429000"/>
          </a:xfrm>
          <a:solidFill>
            <a:schemeClr val="bg1">
              <a:lumMod val="65000"/>
            </a:schemeClr>
          </a:solidFill>
        </p:spPr>
        <p:txBody>
          <a:bodyPr anchor="ctr"/>
          <a:lstStyle>
            <a:lvl1pPr algn="ctr">
              <a:defRPr/>
            </a:lvl1pPr>
          </a:lstStyle>
          <a:p>
            <a:endParaRPr lang="en-GB"/>
          </a:p>
        </p:txBody>
      </p:sp>
      <p:sp>
        <p:nvSpPr>
          <p:cNvPr id="10" name="Text Placeholder 9">
            <a:extLst>
              <a:ext uri="{FF2B5EF4-FFF2-40B4-BE49-F238E27FC236}">
                <a16:creationId xmlns:a16="http://schemas.microsoft.com/office/drawing/2014/main" id="{7BD4F01D-E5FA-8B13-BDAA-28E7F353DE30}"/>
              </a:ext>
            </a:extLst>
          </p:cNvPr>
          <p:cNvSpPr>
            <a:spLocks noGrp="1"/>
          </p:cNvSpPr>
          <p:nvPr>
            <p:ph type="body" sz="quarter" idx="14"/>
          </p:nvPr>
        </p:nvSpPr>
        <p:spPr>
          <a:xfrm>
            <a:off x="6096000" y="3429000"/>
            <a:ext cx="5459413" cy="274002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ounded Rectangle 5">
            <a:extLst>
              <a:ext uri="{FF2B5EF4-FFF2-40B4-BE49-F238E27FC236}">
                <a16:creationId xmlns:a16="http://schemas.microsoft.com/office/drawing/2014/main" id="{37DA4BE3-56CF-7014-FEAC-F83276D77343}"/>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925678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saic #5">
    <p:bg>
      <p:bgPr>
        <a:solidFill>
          <a:schemeClr val="bg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8982074" y="0"/>
            <a:ext cx="3209925" cy="6169024"/>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5" name="Title 4">
            <a:extLst>
              <a:ext uri="{FF2B5EF4-FFF2-40B4-BE49-F238E27FC236}">
                <a16:creationId xmlns:a16="http://schemas.microsoft.com/office/drawing/2014/main" id="{69E8FC60-2748-9785-AA1C-72C5CE713A39}"/>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13" name="Text Placeholder 12">
            <a:extLst>
              <a:ext uri="{FF2B5EF4-FFF2-40B4-BE49-F238E27FC236}">
                <a16:creationId xmlns:a16="http://schemas.microsoft.com/office/drawing/2014/main" id="{9AD4E916-2DD8-FF0C-58AD-D72A9EEA19DE}"/>
              </a:ext>
            </a:extLst>
          </p:cNvPr>
          <p:cNvSpPr>
            <a:spLocks noGrp="1"/>
          </p:cNvSpPr>
          <p:nvPr>
            <p:ph type="body" sz="quarter" idx="14"/>
          </p:nvPr>
        </p:nvSpPr>
        <p:spPr>
          <a:xfrm>
            <a:off x="779463" y="2060576"/>
            <a:ext cx="4351337" cy="4101236"/>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a:extLst>
              <a:ext uri="{FF2B5EF4-FFF2-40B4-BE49-F238E27FC236}">
                <a16:creationId xmlns:a16="http://schemas.microsoft.com/office/drawing/2014/main" id="{19C604F0-B5CD-0F0A-9FCD-FB9A1EF29C33}"/>
              </a:ext>
            </a:extLst>
          </p:cNvPr>
          <p:cNvSpPr>
            <a:spLocks noGrp="1"/>
          </p:cNvSpPr>
          <p:nvPr>
            <p:ph type="pic" sz="quarter" idx="15"/>
          </p:nvPr>
        </p:nvSpPr>
        <p:spPr>
          <a:xfrm>
            <a:off x="5772149" y="0"/>
            <a:ext cx="3209925" cy="6169024"/>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6" name="Rounded Rectangle 5">
            <a:extLst>
              <a:ext uri="{FF2B5EF4-FFF2-40B4-BE49-F238E27FC236}">
                <a16:creationId xmlns:a16="http://schemas.microsoft.com/office/drawing/2014/main" id="{34E08D6B-F466-16BC-3391-106E8FFF1173}"/>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190866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 lef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6DCDF-44E0-5872-FC9F-9A82F5C6A8BF}"/>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7" name="Picture Placeholder 5">
            <a:extLst>
              <a:ext uri="{FF2B5EF4-FFF2-40B4-BE49-F238E27FC236}">
                <a16:creationId xmlns:a16="http://schemas.microsoft.com/office/drawing/2014/main" id="{46069711-D5BC-074A-575D-A5C8ADAA514B}"/>
              </a:ext>
            </a:extLst>
          </p:cNvPr>
          <p:cNvSpPr>
            <a:spLocks noGrp="1"/>
          </p:cNvSpPr>
          <p:nvPr>
            <p:ph type="pic" sz="quarter" idx="14"/>
          </p:nvPr>
        </p:nvSpPr>
        <p:spPr>
          <a:xfrm>
            <a:off x="0" y="0"/>
            <a:ext cx="6096000" cy="6161850"/>
          </a:xfrm>
          <a:solidFill>
            <a:schemeClr val="bg1">
              <a:lumMod val="50000"/>
            </a:schemeClr>
          </a:solidFill>
        </p:spPr>
        <p:txBody>
          <a:bodyPr anchor="ctr"/>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6564799" y="279724"/>
            <a:ext cx="4990063"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6565350" y="2060575"/>
            <a:ext cx="4990063"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13" name="Rounded Rectangle 12">
            <a:extLst>
              <a:ext uri="{FF2B5EF4-FFF2-40B4-BE49-F238E27FC236}">
                <a16:creationId xmlns:a16="http://schemas.microsoft.com/office/drawing/2014/main" id="{A0763B5E-38DF-023F-E8B2-FB8239862B58}"/>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1095323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saic #6">
    <p:bg>
      <p:bgPr>
        <a:solidFill>
          <a:schemeClr val="bg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5775326" y="0"/>
            <a:ext cx="6416674" cy="3080905"/>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5" name="Title 4">
            <a:extLst>
              <a:ext uri="{FF2B5EF4-FFF2-40B4-BE49-F238E27FC236}">
                <a16:creationId xmlns:a16="http://schemas.microsoft.com/office/drawing/2014/main" id="{69E8FC60-2748-9785-AA1C-72C5CE713A39}"/>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13" name="Text Placeholder 12">
            <a:extLst>
              <a:ext uri="{FF2B5EF4-FFF2-40B4-BE49-F238E27FC236}">
                <a16:creationId xmlns:a16="http://schemas.microsoft.com/office/drawing/2014/main" id="{9AD4E916-2DD8-FF0C-58AD-D72A9EEA19DE}"/>
              </a:ext>
            </a:extLst>
          </p:cNvPr>
          <p:cNvSpPr>
            <a:spLocks noGrp="1"/>
          </p:cNvSpPr>
          <p:nvPr>
            <p:ph type="body" sz="quarter" idx="14"/>
          </p:nvPr>
        </p:nvSpPr>
        <p:spPr>
          <a:xfrm>
            <a:off x="779463" y="2060576"/>
            <a:ext cx="4351337" cy="4101236"/>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7">
            <a:extLst>
              <a:ext uri="{FF2B5EF4-FFF2-40B4-BE49-F238E27FC236}">
                <a16:creationId xmlns:a16="http://schemas.microsoft.com/office/drawing/2014/main" id="{D70795D6-B814-4E36-78A9-7634816C8534}"/>
              </a:ext>
            </a:extLst>
          </p:cNvPr>
          <p:cNvSpPr>
            <a:spLocks noGrp="1"/>
          </p:cNvSpPr>
          <p:nvPr>
            <p:ph type="pic" sz="quarter" idx="15"/>
          </p:nvPr>
        </p:nvSpPr>
        <p:spPr>
          <a:xfrm>
            <a:off x="5775326" y="3080906"/>
            <a:ext cx="6416674" cy="308812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6" name="Rounded Rectangle 5">
            <a:extLst>
              <a:ext uri="{FF2B5EF4-FFF2-40B4-BE49-F238E27FC236}">
                <a16:creationId xmlns:a16="http://schemas.microsoft.com/office/drawing/2014/main" id="{6940F16F-80F7-0DAF-13F8-888A58AA174A}"/>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883649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saic #7">
    <p:bg>
      <p:bgPr>
        <a:solidFill>
          <a:schemeClr val="bg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8982074" y="0"/>
            <a:ext cx="3209925" cy="3080905"/>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5" name="Title 4">
            <a:extLst>
              <a:ext uri="{FF2B5EF4-FFF2-40B4-BE49-F238E27FC236}">
                <a16:creationId xmlns:a16="http://schemas.microsoft.com/office/drawing/2014/main" id="{69E8FC60-2748-9785-AA1C-72C5CE713A39}"/>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13" name="Text Placeholder 12">
            <a:extLst>
              <a:ext uri="{FF2B5EF4-FFF2-40B4-BE49-F238E27FC236}">
                <a16:creationId xmlns:a16="http://schemas.microsoft.com/office/drawing/2014/main" id="{9AD4E916-2DD8-FF0C-58AD-D72A9EEA19DE}"/>
              </a:ext>
            </a:extLst>
          </p:cNvPr>
          <p:cNvSpPr>
            <a:spLocks noGrp="1"/>
          </p:cNvSpPr>
          <p:nvPr>
            <p:ph type="body" sz="quarter" idx="14"/>
          </p:nvPr>
        </p:nvSpPr>
        <p:spPr>
          <a:xfrm>
            <a:off x="779463" y="2060576"/>
            <a:ext cx="4351337" cy="4101236"/>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7">
            <a:extLst>
              <a:ext uri="{FF2B5EF4-FFF2-40B4-BE49-F238E27FC236}">
                <a16:creationId xmlns:a16="http://schemas.microsoft.com/office/drawing/2014/main" id="{D70795D6-B814-4E36-78A9-7634816C8534}"/>
              </a:ext>
            </a:extLst>
          </p:cNvPr>
          <p:cNvSpPr>
            <a:spLocks noGrp="1"/>
          </p:cNvSpPr>
          <p:nvPr>
            <p:ph type="pic" sz="quarter" idx="15"/>
          </p:nvPr>
        </p:nvSpPr>
        <p:spPr>
          <a:xfrm>
            <a:off x="8982074" y="3080906"/>
            <a:ext cx="3209925" cy="308812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6" name="Picture Placeholder 5">
            <a:extLst>
              <a:ext uri="{FF2B5EF4-FFF2-40B4-BE49-F238E27FC236}">
                <a16:creationId xmlns:a16="http://schemas.microsoft.com/office/drawing/2014/main" id="{410B3015-6849-048C-AD97-C517676F76EB}"/>
              </a:ext>
            </a:extLst>
          </p:cNvPr>
          <p:cNvSpPr>
            <a:spLocks noGrp="1"/>
          </p:cNvSpPr>
          <p:nvPr>
            <p:ph type="pic" sz="quarter" idx="16"/>
          </p:nvPr>
        </p:nvSpPr>
        <p:spPr>
          <a:xfrm>
            <a:off x="5772149" y="0"/>
            <a:ext cx="3209925" cy="3080905"/>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7" name="Picture Placeholder 6">
            <a:extLst>
              <a:ext uri="{FF2B5EF4-FFF2-40B4-BE49-F238E27FC236}">
                <a16:creationId xmlns:a16="http://schemas.microsoft.com/office/drawing/2014/main" id="{CEBCEFB0-A758-D703-7D10-8D8D69D699E1}"/>
              </a:ext>
            </a:extLst>
          </p:cNvPr>
          <p:cNvSpPr>
            <a:spLocks noGrp="1"/>
          </p:cNvSpPr>
          <p:nvPr>
            <p:ph type="pic" sz="quarter" idx="17"/>
          </p:nvPr>
        </p:nvSpPr>
        <p:spPr>
          <a:xfrm>
            <a:off x="5772149" y="3080906"/>
            <a:ext cx="3209925" cy="308812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9" name="Rounded Rectangle 8">
            <a:extLst>
              <a:ext uri="{FF2B5EF4-FFF2-40B4-BE49-F238E27FC236}">
                <a16:creationId xmlns:a16="http://schemas.microsoft.com/office/drawing/2014/main" id="{7553B5CB-779B-F9C8-9782-2B3EFD9A5A7E}"/>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717153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saic #8">
    <p:bg>
      <p:bgPr>
        <a:solidFill>
          <a:schemeClr val="bg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8982074" y="0"/>
            <a:ext cx="3209925" cy="34290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5" name="Title 4">
            <a:extLst>
              <a:ext uri="{FF2B5EF4-FFF2-40B4-BE49-F238E27FC236}">
                <a16:creationId xmlns:a16="http://schemas.microsoft.com/office/drawing/2014/main" id="{69E8FC60-2748-9785-AA1C-72C5CE713A39}"/>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13" name="Text Placeholder 12">
            <a:extLst>
              <a:ext uri="{FF2B5EF4-FFF2-40B4-BE49-F238E27FC236}">
                <a16:creationId xmlns:a16="http://schemas.microsoft.com/office/drawing/2014/main" id="{9AD4E916-2DD8-FF0C-58AD-D72A9EEA19DE}"/>
              </a:ext>
            </a:extLst>
          </p:cNvPr>
          <p:cNvSpPr>
            <a:spLocks noGrp="1"/>
          </p:cNvSpPr>
          <p:nvPr>
            <p:ph type="body" sz="quarter" idx="14"/>
          </p:nvPr>
        </p:nvSpPr>
        <p:spPr>
          <a:xfrm>
            <a:off x="779463" y="2060576"/>
            <a:ext cx="4351337" cy="4101236"/>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7">
            <a:extLst>
              <a:ext uri="{FF2B5EF4-FFF2-40B4-BE49-F238E27FC236}">
                <a16:creationId xmlns:a16="http://schemas.microsoft.com/office/drawing/2014/main" id="{D70795D6-B814-4E36-78A9-7634816C8534}"/>
              </a:ext>
            </a:extLst>
          </p:cNvPr>
          <p:cNvSpPr>
            <a:spLocks noGrp="1"/>
          </p:cNvSpPr>
          <p:nvPr>
            <p:ph type="pic" sz="quarter" idx="15"/>
          </p:nvPr>
        </p:nvSpPr>
        <p:spPr>
          <a:xfrm>
            <a:off x="8982074" y="3429000"/>
            <a:ext cx="3209925" cy="2740025"/>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6" name="Picture Placeholder 5">
            <a:extLst>
              <a:ext uri="{FF2B5EF4-FFF2-40B4-BE49-F238E27FC236}">
                <a16:creationId xmlns:a16="http://schemas.microsoft.com/office/drawing/2014/main" id="{410B3015-6849-048C-AD97-C517676F76EB}"/>
              </a:ext>
            </a:extLst>
          </p:cNvPr>
          <p:cNvSpPr>
            <a:spLocks noGrp="1"/>
          </p:cNvSpPr>
          <p:nvPr>
            <p:ph type="pic" sz="quarter" idx="16"/>
          </p:nvPr>
        </p:nvSpPr>
        <p:spPr>
          <a:xfrm>
            <a:off x="5772149" y="0"/>
            <a:ext cx="3209925" cy="2060575"/>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7" name="Picture Placeholder 6">
            <a:extLst>
              <a:ext uri="{FF2B5EF4-FFF2-40B4-BE49-F238E27FC236}">
                <a16:creationId xmlns:a16="http://schemas.microsoft.com/office/drawing/2014/main" id="{CEBCEFB0-A758-D703-7D10-8D8D69D699E1}"/>
              </a:ext>
            </a:extLst>
          </p:cNvPr>
          <p:cNvSpPr>
            <a:spLocks noGrp="1"/>
          </p:cNvSpPr>
          <p:nvPr>
            <p:ph type="pic" sz="quarter" idx="17"/>
          </p:nvPr>
        </p:nvSpPr>
        <p:spPr>
          <a:xfrm>
            <a:off x="5772149" y="2067788"/>
            <a:ext cx="3209925" cy="4101237"/>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75000"/>
            </a:schemeClr>
          </a:solidFill>
        </p:spPr>
        <p:txBody>
          <a:bodyPr wrap="square" anchor="ctr">
            <a:noAutofit/>
          </a:bodyPr>
          <a:lstStyle>
            <a:lvl1pPr algn="ctr">
              <a:defRPr/>
            </a:lvl1pPr>
          </a:lstStyle>
          <a:p>
            <a:endParaRPr lang="en-GB"/>
          </a:p>
        </p:txBody>
      </p:sp>
      <p:sp>
        <p:nvSpPr>
          <p:cNvPr id="9" name="Rounded Rectangle 8">
            <a:extLst>
              <a:ext uri="{FF2B5EF4-FFF2-40B4-BE49-F238E27FC236}">
                <a16:creationId xmlns:a16="http://schemas.microsoft.com/office/drawing/2014/main" id="{F56B88C7-709E-7FB2-AB08-704E04F89CDD}"/>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196535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osaic #9">
    <p:bg>
      <p:bgPr>
        <a:solidFill>
          <a:schemeClr val="bg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6096000" y="0"/>
            <a:ext cx="6095999" cy="34290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8" name="Picture Placeholder 7">
            <a:extLst>
              <a:ext uri="{FF2B5EF4-FFF2-40B4-BE49-F238E27FC236}">
                <a16:creationId xmlns:a16="http://schemas.microsoft.com/office/drawing/2014/main" id="{D70795D6-B814-4E36-78A9-7634816C8534}"/>
              </a:ext>
            </a:extLst>
          </p:cNvPr>
          <p:cNvSpPr>
            <a:spLocks noGrp="1"/>
          </p:cNvSpPr>
          <p:nvPr>
            <p:ph type="pic" sz="quarter" idx="15"/>
          </p:nvPr>
        </p:nvSpPr>
        <p:spPr>
          <a:xfrm>
            <a:off x="6096000" y="3429000"/>
            <a:ext cx="6095999" cy="3422647"/>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6" name="Picture Placeholder 5">
            <a:extLst>
              <a:ext uri="{FF2B5EF4-FFF2-40B4-BE49-F238E27FC236}">
                <a16:creationId xmlns:a16="http://schemas.microsoft.com/office/drawing/2014/main" id="{410B3015-6849-048C-AD97-C517676F76EB}"/>
              </a:ext>
            </a:extLst>
          </p:cNvPr>
          <p:cNvSpPr>
            <a:spLocks noGrp="1"/>
          </p:cNvSpPr>
          <p:nvPr>
            <p:ph type="pic" sz="quarter" idx="16"/>
          </p:nvPr>
        </p:nvSpPr>
        <p:spPr>
          <a:xfrm>
            <a:off x="0" y="0"/>
            <a:ext cx="6096000" cy="34290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7" name="Picture Placeholder 6">
            <a:extLst>
              <a:ext uri="{FF2B5EF4-FFF2-40B4-BE49-F238E27FC236}">
                <a16:creationId xmlns:a16="http://schemas.microsoft.com/office/drawing/2014/main" id="{CEBCEFB0-A758-D703-7D10-8D8D69D699E1}"/>
              </a:ext>
            </a:extLst>
          </p:cNvPr>
          <p:cNvSpPr>
            <a:spLocks noGrp="1"/>
          </p:cNvSpPr>
          <p:nvPr>
            <p:ph type="pic" sz="quarter" idx="17"/>
          </p:nvPr>
        </p:nvSpPr>
        <p:spPr>
          <a:xfrm>
            <a:off x="0" y="3429000"/>
            <a:ext cx="6096000" cy="3422647"/>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9" name="Text Placeholder 8">
            <a:extLst>
              <a:ext uri="{FF2B5EF4-FFF2-40B4-BE49-F238E27FC236}">
                <a16:creationId xmlns:a16="http://schemas.microsoft.com/office/drawing/2014/main" id="{967FC564-834F-BE5A-F11A-660E303FA625}"/>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0" name="Text Placeholder 9">
            <a:extLst>
              <a:ext uri="{FF2B5EF4-FFF2-40B4-BE49-F238E27FC236}">
                <a16:creationId xmlns:a16="http://schemas.microsoft.com/office/drawing/2014/main" id="{27F4D1F9-CC5E-B32D-D859-F2CC5C8AE94E}"/>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Tree>
    <p:extLst>
      <p:ext uri="{BB962C8B-B14F-4D97-AF65-F5344CB8AC3E}">
        <p14:creationId xmlns:p14="http://schemas.microsoft.com/office/powerpoint/2010/main" val="2944675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Mosaic #10">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CBFEF5-62CA-5AE1-7C27-1FA428E053D6}"/>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pic>
        <p:nvPicPr>
          <p:cNvPr id="12" name="Graphic 11">
            <a:extLst>
              <a:ext uri="{FF2B5EF4-FFF2-40B4-BE49-F238E27FC236}">
                <a16:creationId xmlns:a16="http://schemas.microsoft.com/office/drawing/2014/main" id="{A528D03F-3185-2519-8828-ABF13B0231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6096001" y="0"/>
            <a:ext cx="6095999" cy="6169024"/>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6" name="Picture Placeholder 5">
            <a:extLst>
              <a:ext uri="{FF2B5EF4-FFF2-40B4-BE49-F238E27FC236}">
                <a16:creationId xmlns:a16="http://schemas.microsoft.com/office/drawing/2014/main" id="{410B3015-6849-048C-AD97-C517676F76EB}"/>
              </a:ext>
            </a:extLst>
          </p:cNvPr>
          <p:cNvSpPr>
            <a:spLocks noGrp="1"/>
          </p:cNvSpPr>
          <p:nvPr>
            <p:ph type="pic" sz="quarter" idx="16"/>
          </p:nvPr>
        </p:nvSpPr>
        <p:spPr>
          <a:xfrm>
            <a:off x="0" y="1"/>
            <a:ext cx="6096000" cy="6169022"/>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Tree>
    <p:extLst>
      <p:ext uri="{BB962C8B-B14F-4D97-AF65-F5344CB8AC3E}">
        <p14:creationId xmlns:p14="http://schemas.microsoft.com/office/powerpoint/2010/main" val="2678443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saic #11">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CBFEF5-62CA-5AE1-7C27-1FA428E053D6}"/>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pic>
        <p:nvPicPr>
          <p:cNvPr id="12" name="Graphic 11">
            <a:extLst>
              <a:ext uri="{FF2B5EF4-FFF2-40B4-BE49-F238E27FC236}">
                <a16:creationId xmlns:a16="http://schemas.microsoft.com/office/drawing/2014/main" id="{A528D03F-3185-2519-8828-ABF13B0231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6416675" y="0"/>
            <a:ext cx="2565400" cy="6169024"/>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75000"/>
            </a:schemeClr>
          </a:solidFill>
        </p:spPr>
        <p:txBody>
          <a:bodyPr wrap="square" anchor="ctr">
            <a:noAutofit/>
          </a:bodyPr>
          <a:lstStyle>
            <a:lvl1pPr algn="ctr">
              <a:defRPr/>
            </a:lvl1pPr>
          </a:lstStyle>
          <a:p>
            <a:endParaRPr lang="en-GB"/>
          </a:p>
        </p:txBody>
      </p:sp>
      <p:sp>
        <p:nvSpPr>
          <p:cNvPr id="6" name="Picture Placeholder 5">
            <a:extLst>
              <a:ext uri="{FF2B5EF4-FFF2-40B4-BE49-F238E27FC236}">
                <a16:creationId xmlns:a16="http://schemas.microsoft.com/office/drawing/2014/main" id="{410B3015-6849-048C-AD97-C517676F76EB}"/>
              </a:ext>
            </a:extLst>
          </p:cNvPr>
          <p:cNvSpPr>
            <a:spLocks noGrp="1"/>
          </p:cNvSpPr>
          <p:nvPr>
            <p:ph type="pic" sz="quarter" idx="16"/>
          </p:nvPr>
        </p:nvSpPr>
        <p:spPr>
          <a:xfrm>
            <a:off x="-1" y="0"/>
            <a:ext cx="6416675" cy="27432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5" name="Picture Placeholder 4">
            <a:extLst>
              <a:ext uri="{FF2B5EF4-FFF2-40B4-BE49-F238E27FC236}">
                <a16:creationId xmlns:a16="http://schemas.microsoft.com/office/drawing/2014/main" id="{B5946053-E62C-3605-EB68-E7DEC59EE045}"/>
              </a:ext>
            </a:extLst>
          </p:cNvPr>
          <p:cNvSpPr>
            <a:spLocks noGrp="1"/>
          </p:cNvSpPr>
          <p:nvPr>
            <p:ph type="pic" sz="quarter" idx="17"/>
          </p:nvPr>
        </p:nvSpPr>
        <p:spPr>
          <a:xfrm>
            <a:off x="0" y="2743200"/>
            <a:ext cx="3206750" cy="3425824"/>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75000"/>
            </a:schemeClr>
          </a:solidFill>
        </p:spPr>
        <p:txBody>
          <a:bodyPr wrap="square" anchor="ctr">
            <a:noAutofit/>
          </a:bodyPr>
          <a:lstStyle>
            <a:lvl1pPr algn="ctr">
              <a:defRPr/>
            </a:lvl1pPr>
          </a:lstStyle>
          <a:p>
            <a:endParaRPr lang="en-GB"/>
          </a:p>
        </p:txBody>
      </p:sp>
      <p:sp>
        <p:nvSpPr>
          <p:cNvPr id="7" name="Picture Placeholder 6">
            <a:extLst>
              <a:ext uri="{FF2B5EF4-FFF2-40B4-BE49-F238E27FC236}">
                <a16:creationId xmlns:a16="http://schemas.microsoft.com/office/drawing/2014/main" id="{8EDF04BE-2ED7-E23F-7734-81C214CCA853}"/>
              </a:ext>
            </a:extLst>
          </p:cNvPr>
          <p:cNvSpPr>
            <a:spLocks noGrp="1"/>
          </p:cNvSpPr>
          <p:nvPr>
            <p:ph type="pic" sz="quarter" idx="18"/>
          </p:nvPr>
        </p:nvSpPr>
        <p:spPr>
          <a:xfrm>
            <a:off x="3206749" y="2743200"/>
            <a:ext cx="3209925" cy="3425824"/>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8" name="Picture Placeholder 7">
            <a:extLst>
              <a:ext uri="{FF2B5EF4-FFF2-40B4-BE49-F238E27FC236}">
                <a16:creationId xmlns:a16="http://schemas.microsoft.com/office/drawing/2014/main" id="{DFC2092C-D564-C5A9-C97F-348F2ECB44D2}"/>
              </a:ext>
            </a:extLst>
          </p:cNvPr>
          <p:cNvSpPr>
            <a:spLocks noGrp="1"/>
          </p:cNvSpPr>
          <p:nvPr>
            <p:ph type="pic" sz="quarter" idx="19"/>
          </p:nvPr>
        </p:nvSpPr>
        <p:spPr>
          <a:xfrm>
            <a:off x="8982075" y="0"/>
            <a:ext cx="3209925"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9" name="Picture Placeholder 8">
            <a:extLst>
              <a:ext uri="{FF2B5EF4-FFF2-40B4-BE49-F238E27FC236}">
                <a16:creationId xmlns:a16="http://schemas.microsoft.com/office/drawing/2014/main" id="{75EB5095-7804-C3E6-7402-3C7A63C0BA76}"/>
              </a:ext>
            </a:extLst>
          </p:cNvPr>
          <p:cNvSpPr>
            <a:spLocks noGrp="1"/>
          </p:cNvSpPr>
          <p:nvPr>
            <p:ph type="pic" sz="quarter" idx="20"/>
          </p:nvPr>
        </p:nvSpPr>
        <p:spPr>
          <a:xfrm>
            <a:off x="8982075" y="3082924"/>
            <a:ext cx="3209925"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2350339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saic #12">
    <p:bg>
      <p:bgPr>
        <a:solidFill>
          <a:schemeClr val="bg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E66905-64DD-F656-2F93-6BFFEBAA4CBA}"/>
              </a:ext>
            </a:extLst>
          </p:cNvPr>
          <p:cNvSpPr>
            <a:spLocks noGrp="1"/>
          </p:cNvSpPr>
          <p:nvPr>
            <p:ph type="pic" sz="quarter" idx="12"/>
          </p:nvPr>
        </p:nvSpPr>
        <p:spPr>
          <a:xfrm>
            <a:off x="-600" y="0"/>
            <a:ext cx="3044848"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3" name="Footer Placeholder 2">
            <a:extLst>
              <a:ext uri="{FF2B5EF4-FFF2-40B4-BE49-F238E27FC236}">
                <a16:creationId xmlns:a16="http://schemas.microsoft.com/office/drawing/2014/main" id="{1B57D188-B471-37A0-46D7-C838B0A43396}"/>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6D02EAE9-6FEB-3B2A-1FC1-8E887DB192C7}"/>
              </a:ext>
            </a:extLst>
          </p:cNvPr>
          <p:cNvSpPr>
            <a:spLocks noGrp="1"/>
          </p:cNvSpPr>
          <p:nvPr>
            <p:ph type="sldNum" sz="quarter" idx="11"/>
          </p:nvPr>
        </p:nvSpPr>
        <p:spPr/>
        <p:txBody>
          <a:bodyPr/>
          <a:lstStyle/>
          <a:p>
            <a:fld id="{41E71DB5-5680-5541-BB1B-1B8E18C31C82}" type="slidenum">
              <a:rPr lang="en-GB" smtClean="0"/>
              <a:pPr/>
              <a:t>‹#›</a:t>
            </a:fld>
            <a:endParaRPr lang="en-GB"/>
          </a:p>
        </p:txBody>
      </p:sp>
      <p:sp>
        <p:nvSpPr>
          <p:cNvPr id="8" name="Picture Placeholder 7">
            <a:extLst>
              <a:ext uri="{FF2B5EF4-FFF2-40B4-BE49-F238E27FC236}">
                <a16:creationId xmlns:a16="http://schemas.microsoft.com/office/drawing/2014/main" id="{BBB13102-A20D-BCDF-666A-2DBE1AC13C07}"/>
              </a:ext>
            </a:extLst>
          </p:cNvPr>
          <p:cNvSpPr>
            <a:spLocks noGrp="1"/>
          </p:cNvSpPr>
          <p:nvPr>
            <p:ph type="pic" sz="quarter" idx="13"/>
          </p:nvPr>
        </p:nvSpPr>
        <p:spPr>
          <a:xfrm>
            <a:off x="-600" y="3086100"/>
            <a:ext cx="3044848"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22" name="Picture Placeholder 21">
            <a:extLst>
              <a:ext uri="{FF2B5EF4-FFF2-40B4-BE49-F238E27FC236}">
                <a16:creationId xmlns:a16="http://schemas.microsoft.com/office/drawing/2014/main" id="{6F490869-D1DC-C579-A316-10A2245BB8A2}"/>
              </a:ext>
            </a:extLst>
          </p:cNvPr>
          <p:cNvSpPr>
            <a:spLocks noGrp="1"/>
          </p:cNvSpPr>
          <p:nvPr>
            <p:ph type="pic" sz="quarter" idx="14"/>
          </p:nvPr>
        </p:nvSpPr>
        <p:spPr>
          <a:xfrm>
            <a:off x="3044248" y="0"/>
            <a:ext cx="3051752"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23" name="Picture Placeholder 22">
            <a:extLst>
              <a:ext uri="{FF2B5EF4-FFF2-40B4-BE49-F238E27FC236}">
                <a16:creationId xmlns:a16="http://schemas.microsoft.com/office/drawing/2014/main" id="{AED58FB9-EF60-89EE-C72E-92CE23001F82}"/>
              </a:ext>
            </a:extLst>
          </p:cNvPr>
          <p:cNvSpPr>
            <a:spLocks noGrp="1"/>
          </p:cNvSpPr>
          <p:nvPr>
            <p:ph type="pic" sz="quarter" idx="15"/>
          </p:nvPr>
        </p:nvSpPr>
        <p:spPr>
          <a:xfrm>
            <a:off x="3044248" y="3086100"/>
            <a:ext cx="3051752"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24" name="Picture Placeholder 23">
            <a:extLst>
              <a:ext uri="{FF2B5EF4-FFF2-40B4-BE49-F238E27FC236}">
                <a16:creationId xmlns:a16="http://schemas.microsoft.com/office/drawing/2014/main" id="{4823CF1B-0C04-D7AF-5C5C-1F72BEB334B2}"/>
              </a:ext>
            </a:extLst>
          </p:cNvPr>
          <p:cNvSpPr>
            <a:spLocks noGrp="1"/>
          </p:cNvSpPr>
          <p:nvPr>
            <p:ph type="pic" sz="quarter" idx="16"/>
          </p:nvPr>
        </p:nvSpPr>
        <p:spPr>
          <a:xfrm>
            <a:off x="6096000" y="0"/>
            <a:ext cx="3046114"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
        <p:nvSpPr>
          <p:cNvPr id="25" name="Picture Placeholder 24">
            <a:extLst>
              <a:ext uri="{FF2B5EF4-FFF2-40B4-BE49-F238E27FC236}">
                <a16:creationId xmlns:a16="http://schemas.microsoft.com/office/drawing/2014/main" id="{3DB2B6A3-4F93-8812-1A03-1B748F6B2AE9}"/>
              </a:ext>
            </a:extLst>
          </p:cNvPr>
          <p:cNvSpPr>
            <a:spLocks noGrp="1"/>
          </p:cNvSpPr>
          <p:nvPr>
            <p:ph type="pic" sz="quarter" idx="17"/>
          </p:nvPr>
        </p:nvSpPr>
        <p:spPr>
          <a:xfrm>
            <a:off x="6096000" y="3086100"/>
            <a:ext cx="3046114"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26" name="Picture Placeholder 25">
            <a:extLst>
              <a:ext uri="{FF2B5EF4-FFF2-40B4-BE49-F238E27FC236}">
                <a16:creationId xmlns:a16="http://schemas.microsoft.com/office/drawing/2014/main" id="{66B79E47-FA84-B264-D708-BEA6E7FE3727}"/>
              </a:ext>
            </a:extLst>
          </p:cNvPr>
          <p:cNvSpPr>
            <a:spLocks noGrp="1"/>
          </p:cNvSpPr>
          <p:nvPr>
            <p:ph type="pic" sz="quarter" idx="18"/>
          </p:nvPr>
        </p:nvSpPr>
        <p:spPr>
          <a:xfrm>
            <a:off x="9142114" y="0"/>
            <a:ext cx="3051752"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65000"/>
            </a:schemeClr>
          </a:solidFill>
        </p:spPr>
        <p:txBody>
          <a:bodyPr wrap="square" anchor="ctr">
            <a:noAutofit/>
          </a:bodyPr>
          <a:lstStyle>
            <a:lvl1pPr algn="ctr">
              <a:defRPr/>
            </a:lvl1pPr>
          </a:lstStyle>
          <a:p>
            <a:endParaRPr lang="en-GB"/>
          </a:p>
        </p:txBody>
      </p:sp>
      <p:sp>
        <p:nvSpPr>
          <p:cNvPr id="27" name="Picture Placeholder 26">
            <a:extLst>
              <a:ext uri="{FF2B5EF4-FFF2-40B4-BE49-F238E27FC236}">
                <a16:creationId xmlns:a16="http://schemas.microsoft.com/office/drawing/2014/main" id="{3BB89B72-822F-BF1F-3F86-589507872696}"/>
              </a:ext>
            </a:extLst>
          </p:cNvPr>
          <p:cNvSpPr>
            <a:spLocks noGrp="1"/>
          </p:cNvSpPr>
          <p:nvPr>
            <p:ph type="pic" sz="quarter" idx="19"/>
          </p:nvPr>
        </p:nvSpPr>
        <p:spPr>
          <a:xfrm>
            <a:off x="9142114" y="3086100"/>
            <a:ext cx="3051752" cy="3086100"/>
          </a:xfrm>
          <a:custGeom>
            <a:avLst/>
            <a:gdLst>
              <a:gd name="connsiteX0" fmla="*/ 0 w 3209925"/>
              <a:gd name="connsiteY0" fmla="*/ 0 h 6169024"/>
              <a:gd name="connsiteX1" fmla="*/ 3209925 w 3209925"/>
              <a:gd name="connsiteY1" fmla="*/ 0 h 6169024"/>
              <a:gd name="connsiteX2" fmla="*/ 3209925 w 3209925"/>
              <a:gd name="connsiteY2" fmla="*/ 6169024 h 6169024"/>
              <a:gd name="connsiteX3" fmla="*/ 0 w 3209925"/>
              <a:gd name="connsiteY3" fmla="*/ 6169024 h 6169024"/>
            </a:gdLst>
            <a:ahLst/>
            <a:cxnLst>
              <a:cxn ang="0">
                <a:pos x="connsiteX0" y="connsiteY0"/>
              </a:cxn>
              <a:cxn ang="0">
                <a:pos x="connsiteX1" y="connsiteY1"/>
              </a:cxn>
              <a:cxn ang="0">
                <a:pos x="connsiteX2" y="connsiteY2"/>
              </a:cxn>
              <a:cxn ang="0">
                <a:pos x="connsiteX3" y="connsiteY3"/>
              </a:cxn>
            </a:cxnLst>
            <a:rect l="l" t="t" r="r" b="b"/>
            <a:pathLst>
              <a:path w="3209925" h="6169024">
                <a:moveTo>
                  <a:pt x="0" y="0"/>
                </a:moveTo>
                <a:lnTo>
                  <a:pt x="3209925" y="0"/>
                </a:lnTo>
                <a:lnTo>
                  <a:pt x="3209925" y="6169024"/>
                </a:lnTo>
                <a:lnTo>
                  <a:pt x="0" y="6169024"/>
                </a:lnTo>
                <a:close/>
              </a:path>
            </a:pathLst>
          </a:custGeom>
          <a:solidFill>
            <a:schemeClr val="bg1">
              <a:lumMod val="50000"/>
            </a:schemeClr>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26371848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dia - desktop">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3688E-1263-9D36-62A7-80F8CE19F9AF}"/>
              </a:ext>
            </a:extLst>
          </p:cNvPr>
          <p:cNvPicPr>
            <a:picLocks noChangeAspect="1"/>
          </p:cNvPicPr>
          <p:nvPr userDrawn="1"/>
        </p:nvPicPr>
        <p:blipFill rotWithShape="1">
          <a:blip r:embed="rId2"/>
          <a:srcRect b="8569"/>
          <a:stretch/>
        </p:blipFill>
        <p:spPr>
          <a:xfrm>
            <a:off x="6845670" y="2590799"/>
            <a:ext cx="4860531" cy="3578225"/>
          </a:xfrm>
          <a:prstGeom prst="rect">
            <a:avLst/>
          </a:prstGeom>
        </p:spPr>
      </p:pic>
      <p:sp>
        <p:nvSpPr>
          <p:cNvPr id="3" name="Footer Placeholder 2">
            <a:extLst>
              <a:ext uri="{FF2B5EF4-FFF2-40B4-BE49-F238E27FC236}">
                <a16:creationId xmlns:a16="http://schemas.microsoft.com/office/drawing/2014/main" id="{61492FA8-3242-7065-DBEC-298BE6E57CF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1CFF7E-90AD-556E-DD8E-9CECD3DB0C9F}"/>
              </a:ext>
            </a:extLst>
          </p:cNvPr>
          <p:cNvSpPr>
            <a:spLocks noGrp="1"/>
          </p:cNvSpPr>
          <p:nvPr>
            <p:ph type="sldNum" sz="quarter" idx="11"/>
          </p:nvPr>
        </p:nvSpPr>
        <p:spPr/>
        <p:txBody>
          <a:bodyPr/>
          <a:lstStyle/>
          <a:p>
            <a:fld id="{41E71DB5-5680-5541-BB1B-1B8E18C31C82}" type="slidenum">
              <a:rPr lang="en-GB" smtClean="0"/>
              <a:pPr/>
              <a:t>‹#›</a:t>
            </a:fld>
            <a:endParaRPr lang="en-GB"/>
          </a:p>
        </p:txBody>
      </p:sp>
      <p:cxnSp>
        <p:nvCxnSpPr>
          <p:cNvPr id="10" name="Straight Connector 9">
            <a:extLst>
              <a:ext uri="{FF2B5EF4-FFF2-40B4-BE49-F238E27FC236}">
                <a16:creationId xmlns:a16="http://schemas.microsoft.com/office/drawing/2014/main" id="{EF234DB0-3004-509D-820F-9FF2CCC20F59}"/>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549953D-8BB0-B383-F725-C756E776B399}"/>
              </a:ext>
            </a:extLst>
          </p:cNvPr>
          <p:cNvSpPr>
            <a:spLocks noGrp="1"/>
          </p:cNvSpPr>
          <p:nvPr>
            <p:ph type="body" sz="quarter" idx="15"/>
          </p:nvPr>
        </p:nvSpPr>
        <p:spPr>
          <a:xfrm>
            <a:off x="3206750" y="2060575"/>
            <a:ext cx="3209925" cy="4010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Rounded Rectangle 13">
            <a:extLst>
              <a:ext uri="{FF2B5EF4-FFF2-40B4-BE49-F238E27FC236}">
                <a16:creationId xmlns:a16="http://schemas.microsoft.com/office/drawing/2014/main" id="{E4B74144-F9DF-403B-B5C8-C97073D4EE4C}"/>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6" name="Picture Placeholder 5">
            <a:extLst>
              <a:ext uri="{FF2B5EF4-FFF2-40B4-BE49-F238E27FC236}">
                <a16:creationId xmlns:a16="http://schemas.microsoft.com/office/drawing/2014/main" id="{BDFA67B3-1709-54E4-5A04-C5259FF0FEE8}"/>
              </a:ext>
            </a:extLst>
          </p:cNvPr>
          <p:cNvSpPr>
            <a:spLocks noGrp="1"/>
          </p:cNvSpPr>
          <p:nvPr>
            <p:ph type="pic" sz="quarter" idx="12"/>
          </p:nvPr>
        </p:nvSpPr>
        <p:spPr>
          <a:xfrm>
            <a:off x="6982977" y="2742325"/>
            <a:ext cx="4585917" cy="2579578"/>
          </a:xfrm>
          <a:prstGeom prst="rect">
            <a:avLst/>
          </a:prstGeom>
          <a:solidFill>
            <a:schemeClr val="bg1">
              <a:lumMod val="50000"/>
            </a:schemeClr>
          </a:solidFill>
        </p:spPr>
        <p:txBody>
          <a:bodyPr wrap="square" anchor="ctr">
            <a:noAutofit/>
          </a:bodyPr>
          <a:lstStyle>
            <a:lvl1pPr algn="ctr">
              <a:defRPr/>
            </a:lvl1pPr>
          </a:lstStyle>
          <a:p>
            <a:endParaRPr lang="en-GB"/>
          </a:p>
        </p:txBody>
      </p:sp>
      <p:sp>
        <p:nvSpPr>
          <p:cNvPr id="5" name="Title 4">
            <a:extLst>
              <a:ext uri="{FF2B5EF4-FFF2-40B4-BE49-F238E27FC236}">
                <a16:creationId xmlns:a16="http://schemas.microsoft.com/office/drawing/2014/main" id="{85FC0EE2-F2F1-F95E-5296-A4799BF2E1CC}"/>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662123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dia - mobile">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1492FA8-3242-7065-DBEC-298BE6E57CF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1CFF7E-90AD-556E-DD8E-9CECD3DB0C9F}"/>
              </a:ext>
            </a:extLst>
          </p:cNvPr>
          <p:cNvSpPr>
            <a:spLocks noGrp="1"/>
          </p:cNvSpPr>
          <p:nvPr>
            <p:ph type="sldNum" sz="quarter" idx="11"/>
          </p:nvPr>
        </p:nvSpPr>
        <p:spPr/>
        <p:txBody>
          <a:bodyPr/>
          <a:lstStyle/>
          <a:p>
            <a:fld id="{41E71DB5-5680-5541-BB1B-1B8E18C31C82}" type="slidenum">
              <a:rPr lang="en-GB" smtClean="0"/>
              <a:pPr/>
              <a:t>‹#›</a:t>
            </a:fld>
            <a:endParaRPr lang="en-GB"/>
          </a:p>
        </p:txBody>
      </p:sp>
      <p:cxnSp>
        <p:nvCxnSpPr>
          <p:cNvPr id="10" name="Straight Connector 9">
            <a:extLst>
              <a:ext uri="{FF2B5EF4-FFF2-40B4-BE49-F238E27FC236}">
                <a16:creationId xmlns:a16="http://schemas.microsoft.com/office/drawing/2014/main" id="{EF234DB0-3004-509D-820F-9FF2CCC20F59}"/>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549953D-8BB0-B383-F725-C756E776B399}"/>
              </a:ext>
            </a:extLst>
          </p:cNvPr>
          <p:cNvSpPr>
            <a:spLocks noGrp="1"/>
          </p:cNvSpPr>
          <p:nvPr>
            <p:ph type="body" sz="quarter" idx="15"/>
          </p:nvPr>
        </p:nvSpPr>
        <p:spPr>
          <a:xfrm>
            <a:off x="3206750" y="2060575"/>
            <a:ext cx="3209925" cy="4010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Rounded Rectangle 13">
            <a:extLst>
              <a:ext uri="{FF2B5EF4-FFF2-40B4-BE49-F238E27FC236}">
                <a16:creationId xmlns:a16="http://schemas.microsoft.com/office/drawing/2014/main" id="{E4B74144-F9DF-403B-B5C8-C97073D4EE4C}"/>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
        <p:nvSpPr>
          <p:cNvPr id="5" name="Title 4">
            <a:extLst>
              <a:ext uri="{FF2B5EF4-FFF2-40B4-BE49-F238E27FC236}">
                <a16:creationId xmlns:a16="http://schemas.microsoft.com/office/drawing/2014/main" id="{85FC0EE2-F2F1-F95E-5296-A4799BF2E1CC}"/>
              </a:ext>
            </a:extLst>
          </p:cNvPr>
          <p:cNvSpPr>
            <a:spLocks noGrp="1"/>
          </p:cNvSpPr>
          <p:nvPr>
            <p:ph type="title"/>
          </p:nvPr>
        </p:nvSpPr>
        <p:spPr/>
        <p:txBody>
          <a:bodyPr/>
          <a:lstStyle/>
          <a:p>
            <a:r>
              <a:rPr lang="en-GB"/>
              <a:t>Click to edit Master title style</a:t>
            </a:r>
          </a:p>
        </p:txBody>
      </p:sp>
      <p:sp>
        <p:nvSpPr>
          <p:cNvPr id="2" name="Text Placeholder 7">
            <a:extLst>
              <a:ext uri="{FF2B5EF4-FFF2-40B4-BE49-F238E27FC236}">
                <a16:creationId xmlns:a16="http://schemas.microsoft.com/office/drawing/2014/main" id="{F3C9BFFC-B4D9-44A6-1923-855BB7D10B9A}"/>
              </a:ext>
            </a:extLst>
          </p:cNvPr>
          <p:cNvSpPr>
            <a:spLocks noGrp="1"/>
          </p:cNvSpPr>
          <p:nvPr>
            <p:ph type="body" sz="quarter" idx="14"/>
          </p:nvPr>
        </p:nvSpPr>
        <p:spPr>
          <a:xfrm>
            <a:off x="9313541" y="1283759"/>
            <a:ext cx="2239057" cy="4702175"/>
          </a:xfrm>
          <a:prstGeom prst="roundRect">
            <a:avLst>
              <a:gd name="adj" fmla="val 12251"/>
            </a:avLst>
          </a:prstGeom>
          <a:solidFill>
            <a:schemeClr val="tx1"/>
          </a:solidFill>
        </p:spPr>
        <p:txBody>
          <a:bodyPr/>
          <a:lstStyle>
            <a:lvl1pPr>
              <a:defRPr sz="100">
                <a:noFill/>
              </a:defRPr>
            </a:lvl1pPr>
          </a:lstStyle>
          <a:p>
            <a:pPr lvl="0"/>
            <a:endParaRPr lang="en-GB"/>
          </a:p>
        </p:txBody>
      </p:sp>
      <p:sp>
        <p:nvSpPr>
          <p:cNvPr id="7" name="Picture Placeholder 5">
            <a:extLst>
              <a:ext uri="{FF2B5EF4-FFF2-40B4-BE49-F238E27FC236}">
                <a16:creationId xmlns:a16="http://schemas.microsoft.com/office/drawing/2014/main" id="{D9883130-8A5B-7D6C-2C29-C580C41FDA04}"/>
              </a:ext>
            </a:extLst>
          </p:cNvPr>
          <p:cNvSpPr>
            <a:spLocks noGrp="1"/>
          </p:cNvSpPr>
          <p:nvPr>
            <p:ph type="pic" sz="quarter" idx="12"/>
          </p:nvPr>
        </p:nvSpPr>
        <p:spPr>
          <a:xfrm>
            <a:off x="9384617" y="1345678"/>
            <a:ext cx="2096905" cy="4578337"/>
          </a:xfrm>
          <a:custGeom>
            <a:avLst/>
            <a:gdLst>
              <a:gd name="connsiteX0" fmla="*/ 256226 w 2454413"/>
              <a:gd name="connsiteY0" fmla="*/ 84 h 5358912"/>
              <a:gd name="connsiteX1" fmla="*/ 409999 w 2454413"/>
              <a:gd name="connsiteY1" fmla="*/ 833 h 5358912"/>
              <a:gd name="connsiteX2" fmla="*/ 532204 w 2454413"/>
              <a:gd name="connsiteY2" fmla="*/ 84 h 5358912"/>
              <a:gd name="connsiteX3" fmla="*/ 646470 w 2454413"/>
              <a:gd name="connsiteY3" fmla="*/ 1020 h 5358912"/>
              <a:gd name="connsiteX4" fmla="*/ 875098 w 2454413"/>
              <a:gd name="connsiteY4" fmla="*/ 84 h 5358912"/>
              <a:gd name="connsiteX5" fmla="*/ 1086808 w 2454413"/>
              <a:gd name="connsiteY5" fmla="*/ 84 h 5358912"/>
              <a:gd name="connsiteX6" fmla="*/ 1287080 w 2454413"/>
              <a:gd name="connsiteY6" fmla="*/ 84 h 5358912"/>
              <a:gd name="connsiteX7" fmla="*/ 1497562 w 2454413"/>
              <a:gd name="connsiteY7" fmla="*/ 739 h 5358912"/>
              <a:gd name="connsiteX8" fmla="*/ 1686588 w 2454413"/>
              <a:gd name="connsiteY8" fmla="*/ 84 h 5358912"/>
              <a:gd name="connsiteX9" fmla="*/ 1900472 w 2454413"/>
              <a:gd name="connsiteY9" fmla="*/ 84 h 5358912"/>
              <a:gd name="connsiteX10" fmla="*/ 2071446 w 2454413"/>
              <a:gd name="connsiteY10" fmla="*/ 177 h 5358912"/>
              <a:gd name="connsiteX11" fmla="*/ 2198189 w 2454413"/>
              <a:gd name="connsiteY11" fmla="*/ 84 h 5358912"/>
              <a:gd name="connsiteX12" fmla="*/ 2446853 w 2454413"/>
              <a:gd name="connsiteY12" fmla="*/ 189884 h 5358912"/>
              <a:gd name="connsiteX13" fmla="*/ 2453941 w 2454413"/>
              <a:gd name="connsiteY13" fmla="*/ 259959 h 5358912"/>
              <a:gd name="connsiteX14" fmla="*/ 2454225 w 2454413"/>
              <a:gd name="connsiteY14" fmla="*/ 1370190 h 5358912"/>
              <a:gd name="connsiteX15" fmla="*/ 2454225 w 2454413"/>
              <a:gd name="connsiteY15" fmla="*/ 2680434 h 5358912"/>
              <a:gd name="connsiteX16" fmla="*/ 2454413 w 2454413"/>
              <a:gd name="connsiteY16" fmla="*/ 5106531 h 5358912"/>
              <a:gd name="connsiteX17" fmla="*/ 2379181 w 2454413"/>
              <a:gd name="connsiteY17" fmla="*/ 5287151 h 5358912"/>
              <a:gd name="connsiteX18" fmla="*/ 2196865 w 2454413"/>
              <a:gd name="connsiteY18" fmla="*/ 5358912 h 5358912"/>
              <a:gd name="connsiteX19" fmla="*/ 1017340 w 2454413"/>
              <a:gd name="connsiteY19" fmla="*/ 5358724 h 5358912"/>
              <a:gd name="connsiteX20" fmla="*/ 254714 w 2454413"/>
              <a:gd name="connsiteY20" fmla="*/ 5358912 h 5358912"/>
              <a:gd name="connsiteX21" fmla="*/ 104249 w 2454413"/>
              <a:gd name="connsiteY21" fmla="*/ 5311227 h 5358912"/>
              <a:gd name="connsiteX22" fmla="*/ 95 w 2454413"/>
              <a:gd name="connsiteY22" fmla="*/ 5103345 h 5358912"/>
              <a:gd name="connsiteX23" fmla="*/ 284 w 2454413"/>
              <a:gd name="connsiteY23" fmla="*/ 4192002 h 5358912"/>
              <a:gd name="connsiteX24" fmla="*/ 0 w 2454413"/>
              <a:gd name="connsiteY24" fmla="*/ 261271 h 5358912"/>
              <a:gd name="connsiteX25" fmla="*/ 117669 w 2454413"/>
              <a:gd name="connsiteY25" fmla="*/ 39149 h 5358912"/>
              <a:gd name="connsiteX26" fmla="*/ 256226 w 2454413"/>
              <a:gd name="connsiteY26" fmla="*/ 84 h 53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54413" h="5358912">
                <a:moveTo>
                  <a:pt x="256226" y="84"/>
                </a:moveTo>
                <a:cubicBezTo>
                  <a:pt x="307451" y="84"/>
                  <a:pt x="358772" y="833"/>
                  <a:pt x="409999" y="833"/>
                </a:cubicBezTo>
                <a:cubicBezTo>
                  <a:pt x="450733" y="833"/>
                  <a:pt x="491469" y="84"/>
                  <a:pt x="532204" y="84"/>
                </a:cubicBezTo>
                <a:cubicBezTo>
                  <a:pt x="570293" y="84"/>
                  <a:pt x="608381" y="1020"/>
                  <a:pt x="646470" y="1020"/>
                </a:cubicBezTo>
                <a:cubicBezTo>
                  <a:pt x="722649" y="927"/>
                  <a:pt x="798920" y="271"/>
                  <a:pt x="875098" y="84"/>
                </a:cubicBezTo>
                <a:cubicBezTo>
                  <a:pt x="945700" y="-104"/>
                  <a:pt x="1016206" y="84"/>
                  <a:pt x="1086808" y="84"/>
                </a:cubicBezTo>
                <a:cubicBezTo>
                  <a:pt x="1153534" y="84"/>
                  <a:pt x="1220355" y="-11"/>
                  <a:pt x="1287080" y="84"/>
                </a:cubicBezTo>
                <a:cubicBezTo>
                  <a:pt x="1357210" y="177"/>
                  <a:pt x="1427433" y="739"/>
                  <a:pt x="1497562" y="739"/>
                </a:cubicBezTo>
                <a:cubicBezTo>
                  <a:pt x="1560602" y="739"/>
                  <a:pt x="1623548" y="177"/>
                  <a:pt x="1686588" y="84"/>
                </a:cubicBezTo>
                <a:cubicBezTo>
                  <a:pt x="1757851" y="-11"/>
                  <a:pt x="1829208" y="84"/>
                  <a:pt x="1900472" y="84"/>
                </a:cubicBezTo>
                <a:cubicBezTo>
                  <a:pt x="1957463" y="84"/>
                  <a:pt x="2014455" y="177"/>
                  <a:pt x="2071446" y="177"/>
                </a:cubicBezTo>
                <a:cubicBezTo>
                  <a:pt x="2113693" y="177"/>
                  <a:pt x="2155941" y="-11"/>
                  <a:pt x="2198189" y="84"/>
                </a:cubicBezTo>
                <a:cubicBezTo>
                  <a:pt x="2317936" y="458"/>
                  <a:pt x="2419160" y="76997"/>
                  <a:pt x="2446853" y="189884"/>
                </a:cubicBezTo>
                <a:cubicBezTo>
                  <a:pt x="2452429" y="212461"/>
                  <a:pt x="2453847" y="236538"/>
                  <a:pt x="2453941" y="259959"/>
                </a:cubicBezTo>
                <a:cubicBezTo>
                  <a:pt x="2454319" y="630005"/>
                  <a:pt x="2454225" y="1000144"/>
                  <a:pt x="2454225" y="1370190"/>
                </a:cubicBezTo>
                <a:cubicBezTo>
                  <a:pt x="2454225" y="1806939"/>
                  <a:pt x="2454225" y="2243686"/>
                  <a:pt x="2454225" y="2680434"/>
                </a:cubicBezTo>
                <a:cubicBezTo>
                  <a:pt x="2454225" y="3489102"/>
                  <a:pt x="2454225" y="4297863"/>
                  <a:pt x="2454413" y="5106531"/>
                </a:cubicBezTo>
                <a:cubicBezTo>
                  <a:pt x="2454413" y="5177448"/>
                  <a:pt x="2429651" y="5237780"/>
                  <a:pt x="2379181" y="5287151"/>
                </a:cubicBezTo>
                <a:cubicBezTo>
                  <a:pt x="2328900" y="5336241"/>
                  <a:pt x="2267750" y="5359005"/>
                  <a:pt x="2196865" y="5358912"/>
                </a:cubicBezTo>
                <a:cubicBezTo>
                  <a:pt x="1803690" y="5358537"/>
                  <a:pt x="1410515" y="5358724"/>
                  <a:pt x="1017340" y="5358724"/>
                </a:cubicBezTo>
                <a:cubicBezTo>
                  <a:pt x="763100" y="5358724"/>
                  <a:pt x="508954" y="5358537"/>
                  <a:pt x="254714" y="5358912"/>
                </a:cubicBezTo>
                <a:cubicBezTo>
                  <a:pt x="199140" y="5358912"/>
                  <a:pt x="148481" y="5344203"/>
                  <a:pt x="104249" y="5311227"/>
                </a:cubicBezTo>
                <a:cubicBezTo>
                  <a:pt x="34781" y="5259421"/>
                  <a:pt x="0" y="5190189"/>
                  <a:pt x="95" y="5103345"/>
                </a:cubicBezTo>
                <a:cubicBezTo>
                  <a:pt x="473" y="4799534"/>
                  <a:pt x="284" y="4495814"/>
                  <a:pt x="284" y="4192002"/>
                </a:cubicBezTo>
                <a:cubicBezTo>
                  <a:pt x="284" y="2881758"/>
                  <a:pt x="378" y="1571514"/>
                  <a:pt x="0" y="261271"/>
                </a:cubicBezTo>
                <a:cubicBezTo>
                  <a:pt x="0" y="165808"/>
                  <a:pt x="37900" y="91798"/>
                  <a:pt x="117669" y="39149"/>
                </a:cubicBezTo>
                <a:cubicBezTo>
                  <a:pt x="159350" y="11606"/>
                  <a:pt x="206417" y="177"/>
                  <a:pt x="256226" y="84"/>
                </a:cubicBezTo>
                <a:close/>
              </a:path>
            </a:pathLst>
          </a:custGeom>
          <a:solidFill>
            <a:schemeClr val="bg1">
              <a:lumMod val="50000"/>
            </a:schemeClr>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1599828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tement extra #1">
    <p:bg>
      <p:bgPr>
        <a:solidFill>
          <a:schemeClr val="bg2"/>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0" y="0"/>
            <a:ext cx="12192000" cy="6858000"/>
          </a:xfrm>
          <a:solidFill>
            <a:schemeClr val="bg1">
              <a:lumMod val="50000"/>
            </a:schemeClr>
          </a:solidFill>
        </p:spPr>
        <p:txBody>
          <a:bodyPr anchor="ctr"/>
          <a:lstStyle>
            <a:lvl1pPr algn="l">
              <a:defRPr>
                <a:solidFill>
                  <a:schemeClr val="bg1"/>
                </a:solidFill>
              </a:defRPr>
            </a:lvl1pPr>
          </a:lstStyle>
          <a:p>
            <a:endParaRPr lang="en-GB"/>
          </a:p>
        </p:txBody>
      </p:sp>
      <p:sp>
        <p:nvSpPr>
          <p:cNvPr id="16" name="Text Placeholder 15">
            <a:extLst>
              <a:ext uri="{FF2B5EF4-FFF2-40B4-BE49-F238E27FC236}">
                <a16:creationId xmlns:a16="http://schemas.microsoft.com/office/drawing/2014/main" id="{F9959E86-D769-AF18-FB19-1E9646A2CA26}"/>
              </a:ext>
            </a:extLst>
          </p:cNvPr>
          <p:cNvSpPr>
            <a:spLocks noGrp="1"/>
          </p:cNvSpPr>
          <p:nvPr>
            <p:ph type="body" sz="quarter" idx="22"/>
          </p:nvPr>
        </p:nvSpPr>
        <p:spPr>
          <a:xfrm>
            <a:off x="1924050" y="1901825"/>
            <a:ext cx="10267950" cy="4956175"/>
          </a:xfrm>
          <a:solidFill>
            <a:schemeClr val="bg1"/>
          </a:solidFill>
        </p:spPr>
        <p:txBody>
          <a:bodyPr lIns="648000" tIns="503999" rIns="720000" bIns="360000"/>
          <a:lstStyle>
            <a:lvl1pPr>
              <a:defRPr sz="100">
                <a:noFill/>
              </a:defRPr>
            </a:lvl1pPr>
          </a:lstStyle>
          <a:p>
            <a:pPr lvl="0"/>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2416726" y="2409290"/>
            <a:ext cx="9138202" cy="3759735"/>
          </a:xfrm>
        </p:spPr>
        <p:txBody>
          <a:bodyPr numCol="1" spcCol="360000"/>
          <a:lstStyle>
            <a:lvl1pPr>
              <a:lnSpc>
                <a:spcPct val="90000"/>
              </a:lnSpc>
              <a:defRPr sz="5400"/>
            </a:lvl1pPr>
          </a:lstStyle>
          <a:p>
            <a:pPr lvl="0"/>
            <a:r>
              <a:rPr lang="en-GB"/>
              <a:t>Click to edit Master text styles</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12" name="Text Placeholder 22">
            <a:extLst>
              <a:ext uri="{FF2B5EF4-FFF2-40B4-BE49-F238E27FC236}">
                <a16:creationId xmlns:a16="http://schemas.microsoft.com/office/drawing/2014/main" id="{22333F19-7CF5-DF04-0BC6-3C06F45B9AB3}"/>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3" name="Text Placeholder 23">
            <a:extLst>
              <a:ext uri="{FF2B5EF4-FFF2-40B4-BE49-F238E27FC236}">
                <a16:creationId xmlns:a16="http://schemas.microsoft.com/office/drawing/2014/main" id="{D9462FB8-4824-0308-2CFE-FF681AAA7F89}"/>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413509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w/ black box ">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2" y="279724"/>
            <a:ext cx="8196262"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8196262" cy="4108450"/>
          </a:xfrm>
        </p:spPr>
        <p:txBody>
          <a:bodyPr numCol="2"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6" name="Text Placeholder 7">
            <a:extLst>
              <a:ext uri="{FF2B5EF4-FFF2-40B4-BE49-F238E27FC236}">
                <a16:creationId xmlns:a16="http://schemas.microsoft.com/office/drawing/2014/main" id="{66FB04FF-5BAC-2BD5-FC22-039F925B7ABB}"/>
              </a:ext>
            </a:extLst>
          </p:cNvPr>
          <p:cNvSpPr>
            <a:spLocks noGrp="1"/>
          </p:cNvSpPr>
          <p:nvPr>
            <p:ph type="body" sz="quarter" idx="13" hasCustomPrompt="1"/>
          </p:nvPr>
        </p:nvSpPr>
        <p:spPr>
          <a:xfrm>
            <a:off x="9623424" y="0"/>
            <a:ext cx="2568575" cy="6169025"/>
          </a:xfrm>
          <a:solidFill>
            <a:schemeClr val="tx1"/>
          </a:solidFill>
        </p:spPr>
        <p:txBody>
          <a:bodyPr numCol="1" spcCol="360000" anchor="ctr"/>
          <a:lstStyle>
            <a:lvl1pPr algn="ctr">
              <a:lnSpc>
                <a:spcPct val="100000"/>
              </a:lnSpc>
              <a:spcAft>
                <a:spcPts val="0"/>
              </a:spcAft>
              <a:defRPr sz="8000">
                <a:solidFill>
                  <a:schemeClr val="bg1"/>
                </a:solidFill>
              </a:defRPr>
            </a:lvl1pPr>
            <a:lvl2pPr algn="ctr">
              <a:spcBef>
                <a:spcPts val="0"/>
              </a:spcBef>
              <a:spcAft>
                <a:spcPts val="0"/>
              </a:spcAft>
              <a:defRPr sz="1600" b="1">
                <a:solidFill>
                  <a:schemeClr val="tx2"/>
                </a:solidFill>
              </a:defRPr>
            </a:lvl2pPr>
            <a:lvl3pPr marL="0" indent="0" algn="ctr">
              <a:lnSpc>
                <a:spcPct val="100000"/>
              </a:lnSpc>
              <a:spcBef>
                <a:spcPts val="0"/>
              </a:spcBef>
              <a:spcAft>
                <a:spcPts val="4800"/>
              </a:spcAft>
              <a:buNone/>
              <a:defRPr sz="1600">
                <a:solidFill>
                  <a:schemeClr val="bg1"/>
                </a:solidFill>
              </a:defRPr>
            </a:lvl3pPr>
            <a:lvl4pPr marL="0" indent="0" algn="ctr">
              <a:spcBef>
                <a:spcPts val="0"/>
              </a:spcBef>
              <a:spcAft>
                <a:spcPts val="0"/>
              </a:spcAft>
              <a:buNone/>
              <a:defRPr sz="1600">
                <a:solidFill>
                  <a:schemeClr val="bg1"/>
                </a:solidFill>
              </a:defRPr>
            </a:lvl4pPr>
            <a:lvl5pPr algn="ctr">
              <a:spcBef>
                <a:spcPts val="0"/>
              </a:spcBef>
              <a:spcAft>
                <a:spcPts val="0"/>
              </a:spcAft>
              <a:defRPr sz="1600">
                <a:solidFill>
                  <a:schemeClr val="bg1"/>
                </a:solidFill>
              </a:defRPr>
            </a:lvl5pPr>
          </a:lstStyle>
          <a:p>
            <a:pPr lvl="0"/>
            <a:r>
              <a:rPr lang="en-GB"/>
              <a:t>XX</a:t>
            </a:r>
          </a:p>
          <a:p>
            <a:pPr lvl="1"/>
            <a:r>
              <a:rPr lang="en-GB"/>
              <a:t>Second level</a:t>
            </a:r>
          </a:p>
          <a:p>
            <a:pPr lvl="2"/>
            <a:r>
              <a:rPr lang="en-GB"/>
              <a:t>Third level</a:t>
            </a:r>
          </a:p>
        </p:txBody>
      </p:sp>
      <p:sp>
        <p:nvSpPr>
          <p:cNvPr id="14" name="Rounded Rectangle 13">
            <a:extLst>
              <a:ext uri="{FF2B5EF4-FFF2-40B4-BE49-F238E27FC236}">
                <a16:creationId xmlns:a16="http://schemas.microsoft.com/office/drawing/2014/main" id="{30FD9022-2914-7F52-5A0E-72641AC75369}"/>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186773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tement extra #2">
    <p:bg>
      <p:bgPr>
        <a:solidFill>
          <a:schemeClr val="bg2"/>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600" y="0"/>
            <a:ext cx="12193200" cy="6858000"/>
          </a:xfrm>
          <a:solidFill>
            <a:schemeClr val="bg1">
              <a:lumMod val="50000"/>
            </a:schemeClr>
          </a:solidFill>
        </p:spPr>
        <p:txBody>
          <a:bodyPr anchor="t"/>
          <a:lstStyle>
            <a:lvl1pPr algn="ctr">
              <a:defRPr>
                <a:solidFill>
                  <a:schemeClr val="bg1"/>
                </a:solidFill>
              </a:defRPr>
            </a:lvl1p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0" y="0"/>
            <a:ext cx="12193200" cy="6858000"/>
          </a:xfrm>
          <a:solidFill>
            <a:schemeClr val="tx1">
              <a:alpha val="60000"/>
            </a:schemeClr>
          </a:solidFill>
        </p:spPr>
        <p:txBody>
          <a:bodyPr lIns="1980000" tIns="900000" rIns="1980000" bIns="900000" numCol="1" spcCol="360000" anchor="ctr"/>
          <a:lstStyle>
            <a:lvl1pPr algn="ctr">
              <a:lnSpc>
                <a:spcPct val="90000"/>
              </a:lnSpc>
              <a:defRPr sz="5400">
                <a:solidFill>
                  <a:schemeClr val="bg1"/>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12" name="Text Placeholder 22">
            <a:extLst>
              <a:ext uri="{FF2B5EF4-FFF2-40B4-BE49-F238E27FC236}">
                <a16:creationId xmlns:a16="http://schemas.microsoft.com/office/drawing/2014/main" id="{22333F19-7CF5-DF04-0BC6-3C06F45B9AB3}"/>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3" name="Text Placeholder 23">
            <a:extLst>
              <a:ext uri="{FF2B5EF4-FFF2-40B4-BE49-F238E27FC236}">
                <a16:creationId xmlns:a16="http://schemas.microsoft.com/office/drawing/2014/main" id="{D9462FB8-4824-0308-2CFE-FF681AAA7F89}"/>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2615658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tement extra #3">
    <p:bg>
      <p:bgPr>
        <a:solidFill>
          <a:schemeClr val="accent6"/>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642000" y="680400"/>
            <a:ext cx="10908000" cy="5497200"/>
          </a:xfrm>
          <a:solidFill>
            <a:schemeClr val="bg1">
              <a:lumMod val="50000"/>
            </a:schemeClr>
          </a:solidFill>
        </p:spPr>
        <p:txBody>
          <a:bodyPr anchor="t"/>
          <a:lstStyle>
            <a:lvl1pPr algn="ctr">
              <a:defRPr>
                <a:solidFill>
                  <a:schemeClr val="bg1"/>
                </a:solidFill>
              </a:defRPr>
            </a:lvl1p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641350" y="680400"/>
            <a:ext cx="10909300" cy="5497200"/>
          </a:xfrm>
          <a:solidFill>
            <a:schemeClr val="tx1">
              <a:alpha val="60000"/>
            </a:schemeClr>
          </a:solidFill>
        </p:spPr>
        <p:txBody>
          <a:bodyPr lIns="1980000" tIns="900000" rIns="1980000" bIns="900000" numCol="1" spcCol="360000" anchor="ctr"/>
          <a:lstStyle>
            <a:lvl1pPr algn="ctr">
              <a:lnSpc>
                <a:spcPct val="90000"/>
              </a:lnSpc>
              <a:defRPr sz="5400">
                <a:solidFill>
                  <a:schemeClr val="bg1"/>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6" name="Rounded Rectangle 5">
            <a:extLst>
              <a:ext uri="{FF2B5EF4-FFF2-40B4-BE49-F238E27FC236}">
                <a16:creationId xmlns:a16="http://schemas.microsoft.com/office/drawing/2014/main" id="{F9A0C17C-CD5C-B2B2-48E3-7FC8FE1DE12E}"/>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pic>
        <p:nvPicPr>
          <p:cNvPr id="4" name="Graphic 3">
            <a:extLst>
              <a:ext uri="{FF2B5EF4-FFF2-40B4-BE49-F238E27FC236}">
                <a16:creationId xmlns:a16="http://schemas.microsoft.com/office/drawing/2014/main" id="{BA561F0D-B857-A2C5-CD96-7D90818E67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Tree>
    <p:extLst>
      <p:ext uri="{BB962C8B-B14F-4D97-AF65-F5344CB8AC3E}">
        <p14:creationId xmlns:p14="http://schemas.microsoft.com/office/powerpoint/2010/main" val="2026129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tement extra #4">
    <p:bg>
      <p:bgPr>
        <a:solidFill>
          <a:schemeClr val="bg2"/>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600" y="0"/>
            <a:ext cx="12193200" cy="6858000"/>
          </a:xfrm>
          <a:solidFill>
            <a:schemeClr val="bg1">
              <a:lumMod val="50000"/>
            </a:schemeClr>
          </a:solidFill>
        </p:spPr>
        <p:txBody>
          <a:bodyPr anchor="t"/>
          <a:lstStyle>
            <a:lvl1pPr algn="ctr">
              <a:defRPr>
                <a:solidFill>
                  <a:schemeClr val="bg1"/>
                </a:solidFill>
              </a:defRPr>
            </a:lvl1p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636587" y="682625"/>
            <a:ext cx="10918826" cy="5492750"/>
          </a:xfrm>
          <a:solidFill>
            <a:schemeClr val="bg2"/>
          </a:solidFill>
        </p:spPr>
        <p:txBody>
          <a:bodyPr lIns="1980000" tIns="900000" rIns="1980000" bIns="900000" numCol="1" spcCol="360000" anchor="ctr"/>
          <a:lstStyle>
            <a:lvl1pPr algn="ctr">
              <a:lnSpc>
                <a:spcPct val="90000"/>
              </a:lnSpc>
              <a:defRPr sz="5400">
                <a:solidFill>
                  <a:schemeClr val="tx1"/>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12" name="Text Placeholder 22">
            <a:extLst>
              <a:ext uri="{FF2B5EF4-FFF2-40B4-BE49-F238E27FC236}">
                <a16:creationId xmlns:a16="http://schemas.microsoft.com/office/drawing/2014/main" id="{22333F19-7CF5-DF04-0BC6-3C06F45B9AB3}"/>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3" name="Text Placeholder 23">
            <a:extLst>
              <a:ext uri="{FF2B5EF4-FFF2-40B4-BE49-F238E27FC236}">
                <a16:creationId xmlns:a16="http://schemas.microsoft.com/office/drawing/2014/main" id="{D9462FB8-4824-0308-2CFE-FF681AAA7F89}"/>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2881041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tement extra #5">
    <p:bg>
      <p:bgPr>
        <a:solidFill>
          <a:schemeClr val="bg2"/>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94CDDFE-B808-A462-BF7C-15A9ACEEE893}"/>
              </a:ext>
            </a:extLst>
          </p:cNvPr>
          <p:cNvSpPr>
            <a:spLocks noGrp="1"/>
          </p:cNvSpPr>
          <p:nvPr>
            <p:ph type="pic" sz="quarter" idx="22"/>
          </p:nvPr>
        </p:nvSpPr>
        <p:spPr>
          <a:xfrm>
            <a:off x="6095400" y="0"/>
            <a:ext cx="6096600" cy="6858000"/>
          </a:xfrm>
          <a:solidFill>
            <a:schemeClr val="bg1">
              <a:lumMod val="65000"/>
            </a:schemeClr>
          </a:solidFill>
        </p:spPr>
        <p:txBody>
          <a:bodyPr anchor="t"/>
          <a:lstStyle>
            <a:lvl1pPr algn="ctr">
              <a:defRPr>
                <a:solidFill>
                  <a:schemeClr val="bg1"/>
                </a:solidFill>
              </a:defRPr>
            </a:lvl1pPr>
          </a:lstStyle>
          <a:p>
            <a:endParaRPr lang="en-GB"/>
          </a:p>
        </p:txBody>
      </p:sp>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600" y="0"/>
            <a:ext cx="6096600" cy="6858000"/>
          </a:xfrm>
          <a:solidFill>
            <a:schemeClr val="bg1">
              <a:lumMod val="50000"/>
            </a:schemeClr>
          </a:solidFill>
        </p:spPr>
        <p:txBody>
          <a:bodyPr anchor="t"/>
          <a:lstStyle>
            <a:lvl1pPr algn="ctr">
              <a:defRPr>
                <a:solidFill>
                  <a:schemeClr val="bg1"/>
                </a:solidFill>
              </a:defRPr>
            </a:lvl1p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600" y="0"/>
            <a:ext cx="12193200" cy="6858000"/>
          </a:xfrm>
          <a:solidFill>
            <a:schemeClr val="tx1">
              <a:alpha val="60000"/>
            </a:schemeClr>
          </a:solidFill>
        </p:spPr>
        <p:txBody>
          <a:bodyPr lIns="1980000" tIns="900000" rIns="1980000" bIns="900000" numCol="1" spcCol="360000" anchor="ctr"/>
          <a:lstStyle>
            <a:lvl1pPr algn="ctr">
              <a:lnSpc>
                <a:spcPct val="90000"/>
              </a:lnSpc>
              <a:defRPr sz="5400">
                <a:solidFill>
                  <a:schemeClr val="bg1"/>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12" name="Text Placeholder 22">
            <a:extLst>
              <a:ext uri="{FF2B5EF4-FFF2-40B4-BE49-F238E27FC236}">
                <a16:creationId xmlns:a16="http://schemas.microsoft.com/office/drawing/2014/main" id="{22333F19-7CF5-DF04-0BC6-3C06F45B9AB3}"/>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3" name="Text Placeholder 23">
            <a:extLst>
              <a:ext uri="{FF2B5EF4-FFF2-40B4-BE49-F238E27FC236}">
                <a16:creationId xmlns:a16="http://schemas.microsoft.com/office/drawing/2014/main" id="{D9462FB8-4824-0308-2CFE-FF681AAA7F89}"/>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Tree>
    <p:extLst>
      <p:ext uri="{BB962C8B-B14F-4D97-AF65-F5344CB8AC3E}">
        <p14:creationId xmlns:p14="http://schemas.microsoft.com/office/powerpoint/2010/main" val="4020602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tement extra #6">
    <p:bg>
      <p:bgPr>
        <a:solidFill>
          <a:schemeClr val="bg2"/>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0" y="0"/>
            <a:ext cx="9619200" cy="6858000"/>
          </a:xfrm>
          <a:solidFill>
            <a:schemeClr val="bg1">
              <a:lumMod val="50000"/>
            </a:schemeClr>
          </a:solidFill>
        </p:spPr>
        <p:txBody>
          <a:bodyPr anchor="ctr"/>
          <a:lstStyle>
            <a:lvl1pPr algn="l">
              <a:defRPr>
                <a:solidFill>
                  <a:schemeClr val="bg1"/>
                </a:solidFill>
              </a:defRPr>
            </a:lvl1pPr>
          </a:lstStyle>
          <a:p>
            <a:endParaRPr lang="en-GB"/>
          </a:p>
        </p:txBody>
      </p:sp>
      <p:sp>
        <p:nvSpPr>
          <p:cNvPr id="16" name="Text Placeholder 15">
            <a:extLst>
              <a:ext uri="{FF2B5EF4-FFF2-40B4-BE49-F238E27FC236}">
                <a16:creationId xmlns:a16="http://schemas.microsoft.com/office/drawing/2014/main" id="{F9959E86-D769-AF18-FB19-1E9646A2CA26}"/>
              </a:ext>
            </a:extLst>
          </p:cNvPr>
          <p:cNvSpPr>
            <a:spLocks noGrp="1"/>
          </p:cNvSpPr>
          <p:nvPr>
            <p:ph type="body" sz="quarter" idx="22"/>
          </p:nvPr>
        </p:nvSpPr>
        <p:spPr>
          <a:xfrm>
            <a:off x="3206750" y="682625"/>
            <a:ext cx="8985250" cy="5492752"/>
          </a:xfrm>
          <a:solidFill>
            <a:schemeClr val="bg1"/>
          </a:solidFill>
        </p:spPr>
        <p:txBody>
          <a:bodyPr lIns="648000" tIns="503999" rIns="720000" bIns="360000"/>
          <a:lstStyle>
            <a:lvl1pPr>
              <a:defRPr sz="100">
                <a:noFill/>
              </a:defRPr>
            </a:lvl1pPr>
          </a:lstStyle>
          <a:p>
            <a:pPr lvl="0"/>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3848100" y="682625"/>
            <a:ext cx="7706828" cy="5492750"/>
          </a:xfrm>
        </p:spPr>
        <p:txBody>
          <a:bodyPr numCol="1" spcCol="360000" anchor="ctr"/>
          <a:lstStyle>
            <a:lvl1pPr>
              <a:lnSpc>
                <a:spcPct val="90000"/>
              </a:lnSpc>
              <a:defRPr sz="5400"/>
            </a:lvl1pPr>
          </a:lstStyle>
          <a:p>
            <a:pPr lvl="0"/>
            <a:r>
              <a:rPr lang="en-GB"/>
              <a:t>Click to edit Master text styles</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4" name="Rounded Rectangle 3">
            <a:extLst>
              <a:ext uri="{FF2B5EF4-FFF2-40B4-BE49-F238E27FC236}">
                <a16:creationId xmlns:a16="http://schemas.microsoft.com/office/drawing/2014/main" id="{078752AD-89EB-4103-B2A4-8FFD72F2DDBD}"/>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pic>
        <p:nvPicPr>
          <p:cNvPr id="6" name="Graphic 5">
            <a:extLst>
              <a:ext uri="{FF2B5EF4-FFF2-40B4-BE49-F238E27FC236}">
                <a16:creationId xmlns:a16="http://schemas.microsoft.com/office/drawing/2014/main" id="{57D93877-6F24-DFF8-F2FA-D4A4BFAD8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Tree>
    <p:extLst>
      <p:ext uri="{BB962C8B-B14F-4D97-AF65-F5344CB8AC3E}">
        <p14:creationId xmlns:p14="http://schemas.microsoft.com/office/powerpoint/2010/main" val="3643620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tement extra #7">
    <p:bg>
      <p:bgPr>
        <a:solidFill>
          <a:schemeClr val="bg2"/>
        </a:solidFill>
        <a:effectLst/>
      </p:bgPr>
    </p:bg>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B3A5AB9B-F36D-C97A-851D-0C3C055F8AB9}"/>
              </a:ext>
            </a:extLst>
          </p:cNvPr>
          <p:cNvSpPr>
            <a:spLocks noGrp="1"/>
          </p:cNvSpPr>
          <p:nvPr>
            <p:ph type="pic" sz="quarter" idx="24"/>
          </p:nvPr>
        </p:nvSpPr>
        <p:spPr>
          <a:xfrm>
            <a:off x="-600" y="4572001"/>
            <a:ext cx="12193200" cy="2286000"/>
          </a:xfrm>
          <a:solidFill>
            <a:schemeClr val="bg1">
              <a:lumMod val="50000"/>
            </a:schemeClr>
          </a:solidFill>
        </p:spPr>
        <p:txBody>
          <a:bodyPr anchor="ctr"/>
          <a:lstStyle>
            <a:lvl1pPr algn="l">
              <a:defRPr>
                <a:solidFill>
                  <a:schemeClr val="bg1"/>
                </a:solidFill>
              </a:defRPr>
            </a:lvl1pPr>
          </a:lstStyle>
          <a:p>
            <a:endParaRPr lang="en-GB"/>
          </a:p>
        </p:txBody>
      </p:sp>
      <p:sp>
        <p:nvSpPr>
          <p:cNvPr id="10" name="Text Placeholder 7">
            <a:extLst>
              <a:ext uri="{FF2B5EF4-FFF2-40B4-BE49-F238E27FC236}">
                <a16:creationId xmlns:a16="http://schemas.microsoft.com/office/drawing/2014/main" id="{95A686A2-DB4A-4300-3D5B-A3EBF888B49E}"/>
              </a:ext>
            </a:extLst>
          </p:cNvPr>
          <p:cNvSpPr>
            <a:spLocks noGrp="1"/>
          </p:cNvSpPr>
          <p:nvPr>
            <p:ph type="body" sz="quarter" idx="25"/>
          </p:nvPr>
        </p:nvSpPr>
        <p:spPr>
          <a:xfrm>
            <a:off x="1923450" y="4572001"/>
            <a:ext cx="10268550" cy="2286000"/>
          </a:xfrm>
          <a:gradFill flip="none" rotWithShape="1">
            <a:gsLst>
              <a:gs pos="0">
                <a:schemeClr val="tx1">
                  <a:alpha val="0"/>
                </a:schemeClr>
              </a:gs>
              <a:gs pos="100000">
                <a:schemeClr val="tx1">
                  <a:alpha val="70000"/>
                </a:schemeClr>
              </a:gs>
            </a:gsLst>
            <a:lin ang="0" scaled="1"/>
            <a:tileRect/>
          </a:gradFill>
        </p:spPr>
        <p:txBody>
          <a:bodyPr lIns="360000" tIns="0" rIns="1260000" bIns="0" numCol="1" spcCol="360000" anchor="ctr"/>
          <a:lstStyle>
            <a:lvl1pPr algn="r">
              <a:lnSpc>
                <a:spcPct val="90000"/>
              </a:lnSpc>
              <a:defRPr sz="4800">
                <a:solidFill>
                  <a:schemeClr val="bg1"/>
                </a:solidFill>
              </a:defRPr>
            </a:lvl1pPr>
          </a:lstStyle>
          <a:p>
            <a:pPr lvl="0"/>
            <a:r>
              <a:rPr lang="en-GB"/>
              <a:t>Click to edit Master text styles</a:t>
            </a:r>
          </a:p>
        </p:txBody>
      </p:sp>
      <p:sp>
        <p:nvSpPr>
          <p:cNvPr id="6" name="Picture Placeholder 5">
            <a:extLst>
              <a:ext uri="{FF2B5EF4-FFF2-40B4-BE49-F238E27FC236}">
                <a16:creationId xmlns:a16="http://schemas.microsoft.com/office/drawing/2014/main" id="{09F4806A-5A04-4F83-1383-BACACC67A7C7}"/>
              </a:ext>
            </a:extLst>
          </p:cNvPr>
          <p:cNvSpPr>
            <a:spLocks noGrp="1"/>
          </p:cNvSpPr>
          <p:nvPr>
            <p:ph type="pic" sz="quarter" idx="22"/>
          </p:nvPr>
        </p:nvSpPr>
        <p:spPr>
          <a:xfrm>
            <a:off x="-600" y="2286001"/>
            <a:ext cx="12193200" cy="2286000"/>
          </a:xfrm>
          <a:solidFill>
            <a:schemeClr val="bg1">
              <a:lumMod val="65000"/>
            </a:schemeClr>
          </a:solidFill>
        </p:spPr>
        <p:txBody>
          <a:bodyPr anchor="ctr"/>
          <a:lstStyle>
            <a:lvl1pPr algn="r">
              <a:defRPr>
                <a:solidFill>
                  <a:schemeClr val="bg1"/>
                </a:solidFill>
              </a:defRPr>
            </a:lvl1pPr>
          </a:lstStyle>
          <a:p>
            <a:endParaRPr lang="en-GB"/>
          </a:p>
        </p:txBody>
      </p:sp>
      <p:sp>
        <p:nvSpPr>
          <p:cNvPr id="2" name="Picture Placeholder 5">
            <a:extLst>
              <a:ext uri="{FF2B5EF4-FFF2-40B4-BE49-F238E27FC236}">
                <a16:creationId xmlns:a16="http://schemas.microsoft.com/office/drawing/2014/main" id="{1C6C7D01-5EDD-FF13-27FE-0217648BED05}"/>
              </a:ext>
            </a:extLst>
          </p:cNvPr>
          <p:cNvSpPr>
            <a:spLocks noGrp="1"/>
          </p:cNvSpPr>
          <p:nvPr>
            <p:ph type="pic" sz="quarter" idx="14"/>
          </p:nvPr>
        </p:nvSpPr>
        <p:spPr>
          <a:xfrm>
            <a:off x="-600" y="0"/>
            <a:ext cx="12193200" cy="2286000"/>
          </a:xfrm>
          <a:solidFill>
            <a:schemeClr val="bg1">
              <a:lumMod val="50000"/>
            </a:schemeClr>
          </a:solidFill>
        </p:spPr>
        <p:txBody>
          <a:bodyPr anchor="ctr"/>
          <a:lstStyle>
            <a:lvl1pPr algn="l">
              <a:defRPr>
                <a:solidFill>
                  <a:schemeClr val="bg1"/>
                </a:solidFill>
              </a:defRPr>
            </a:lvl1pPr>
          </a:lstStyle>
          <a:p>
            <a:endParaRPr lang="en-GB"/>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1923450" y="0"/>
            <a:ext cx="10268550" cy="2286000"/>
          </a:xfrm>
          <a:gradFill flip="none" rotWithShape="1">
            <a:gsLst>
              <a:gs pos="0">
                <a:schemeClr val="tx1">
                  <a:alpha val="0"/>
                </a:schemeClr>
              </a:gs>
              <a:gs pos="100000">
                <a:schemeClr val="tx1">
                  <a:alpha val="70000"/>
                </a:schemeClr>
              </a:gs>
            </a:gsLst>
            <a:lin ang="0" scaled="1"/>
            <a:tileRect/>
          </a:gradFill>
        </p:spPr>
        <p:txBody>
          <a:bodyPr lIns="360000" tIns="0" rIns="1260000" bIns="0" numCol="1" spcCol="360000" anchor="ctr"/>
          <a:lstStyle>
            <a:lvl1pPr algn="r">
              <a:lnSpc>
                <a:spcPct val="90000"/>
              </a:lnSpc>
              <a:defRPr sz="4800">
                <a:solidFill>
                  <a:schemeClr val="bg1"/>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sp>
        <p:nvSpPr>
          <p:cNvPr id="12" name="Text Placeholder 22">
            <a:extLst>
              <a:ext uri="{FF2B5EF4-FFF2-40B4-BE49-F238E27FC236}">
                <a16:creationId xmlns:a16="http://schemas.microsoft.com/office/drawing/2014/main" id="{22333F19-7CF5-DF04-0BC6-3C06F45B9AB3}"/>
              </a:ext>
            </a:extLst>
          </p:cNvPr>
          <p:cNvSpPr>
            <a:spLocks noGrp="1"/>
          </p:cNvSpPr>
          <p:nvPr>
            <p:ph type="body" sz="quarter" idx="20"/>
          </p:nvPr>
        </p:nvSpPr>
        <p:spPr>
          <a:xfrm>
            <a:off x="11656530" y="6299513"/>
            <a:ext cx="433868" cy="433868"/>
          </a:xfrm>
          <a:custGeom>
            <a:avLst/>
            <a:gdLst>
              <a:gd name="connsiteX0" fmla="*/ 216934 w 433868"/>
              <a:gd name="connsiteY0" fmla="*/ 0 h 433868"/>
              <a:gd name="connsiteX1" fmla="*/ 433868 w 433868"/>
              <a:gd name="connsiteY1" fmla="*/ 216934 h 433868"/>
              <a:gd name="connsiteX2" fmla="*/ 216934 w 433868"/>
              <a:gd name="connsiteY2" fmla="*/ 433868 h 433868"/>
              <a:gd name="connsiteX3" fmla="*/ 0 w 433868"/>
              <a:gd name="connsiteY3" fmla="*/ 216934 h 433868"/>
              <a:gd name="connsiteX4" fmla="*/ 216934 w 433868"/>
              <a:gd name="connsiteY4" fmla="*/ 0 h 43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868" h="433868">
                <a:moveTo>
                  <a:pt x="216934" y="0"/>
                </a:moveTo>
                <a:cubicBezTo>
                  <a:pt x="336743" y="0"/>
                  <a:pt x="433868" y="97125"/>
                  <a:pt x="433868" y="216934"/>
                </a:cubicBezTo>
                <a:cubicBezTo>
                  <a:pt x="433868" y="336743"/>
                  <a:pt x="336743" y="433868"/>
                  <a:pt x="216934" y="433868"/>
                </a:cubicBezTo>
                <a:cubicBezTo>
                  <a:pt x="97125" y="433868"/>
                  <a:pt x="0" y="336743"/>
                  <a:pt x="0" y="216934"/>
                </a:cubicBezTo>
                <a:cubicBezTo>
                  <a:pt x="0" y="97125"/>
                  <a:pt x="97125" y="0"/>
                  <a:pt x="216934" y="0"/>
                </a:cubicBezTo>
                <a:close/>
              </a:path>
            </a:pathLst>
          </a:custGeom>
          <a:solidFill>
            <a:schemeClr val="tx2"/>
          </a:solidFill>
        </p:spPr>
        <p:txBody>
          <a:bodyPr wrap="square">
            <a:noAutofit/>
          </a:bodyPr>
          <a:lstStyle>
            <a:lvl1pPr>
              <a:defRPr sz="100">
                <a:noFill/>
              </a:defRPr>
            </a:lvl1pPr>
          </a:lstStyle>
          <a:p>
            <a:pPr lvl="0"/>
            <a:endParaRPr lang="en-GB"/>
          </a:p>
        </p:txBody>
      </p:sp>
      <p:sp>
        <p:nvSpPr>
          <p:cNvPr id="13" name="Text Placeholder 23">
            <a:extLst>
              <a:ext uri="{FF2B5EF4-FFF2-40B4-BE49-F238E27FC236}">
                <a16:creationId xmlns:a16="http://schemas.microsoft.com/office/drawing/2014/main" id="{D9462FB8-4824-0308-2CFE-FF681AAA7F89}"/>
              </a:ext>
            </a:extLst>
          </p:cNvPr>
          <p:cNvSpPr>
            <a:spLocks noGrp="1"/>
          </p:cNvSpPr>
          <p:nvPr>
            <p:ph type="body" sz="quarter" idx="21"/>
          </p:nvPr>
        </p:nvSpPr>
        <p:spPr>
          <a:xfrm>
            <a:off x="11714548" y="6453442"/>
            <a:ext cx="318365" cy="127333"/>
          </a:xfrm>
          <a:custGeom>
            <a:avLst/>
            <a:gdLst>
              <a:gd name="connsiteX0" fmla="*/ 63648 w 318365"/>
              <a:gd name="connsiteY0" fmla="*/ 17774 h 127333"/>
              <a:gd name="connsiteX1" fmla="*/ 39941 w 318365"/>
              <a:gd name="connsiteY1" fmla="*/ 23707 h 127333"/>
              <a:gd name="connsiteX2" fmla="*/ 23829 w 318365"/>
              <a:gd name="connsiteY2" fmla="*/ 40074 h 127333"/>
              <a:gd name="connsiteX3" fmla="*/ 18029 w 318365"/>
              <a:gd name="connsiteY3" fmla="*/ 63660 h 127333"/>
              <a:gd name="connsiteX4" fmla="*/ 18041 w 318365"/>
              <a:gd name="connsiteY4" fmla="*/ 63660 h 127333"/>
              <a:gd name="connsiteX5" fmla="*/ 23841 w 318365"/>
              <a:gd name="connsiteY5" fmla="*/ 87756 h 127333"/>
              <a:gd name="connsiteX6" fmla="*/ 26437 w 318365"/>
              <a:gd name="connsiteY6" fmla="*/ 91845 h 127333"/>
              <a:gd name="connsiteX7" fmla="*/ 90814 w 318365"/>
              <a:gd name="connsiteY7" fmla="*/ 27238 h 127333"/>
              <a:gd name="connsiteX8" fmla="*/ 83498 w 318365"/>
              <a:gd name="connsiteY8" fmla="*/ 22154 h 127333"/>
              <a:gd name="connsiteX9" fmla="*/ 63648 w 318365"/>
              <a:gd name="connsiteY9" fmla="*/ 17774 h 127333"/>
              <a:gd name="connsiteX10" fmla="*/ 63394 w 318365"/>
              <a:gd name="connsiteY10" fmla="*/ 1031 h 127333"/>
              <a:gd name="connsiteX11" fmla="*/ 92136 w 318365"/>
              <a:gd name="connsiteY11" fmla="*/ 7862 h 127333"/>
              <a:gd name="connsiteX12" fmla="*/ 92124 w 318365"/>
              <a:gd name="connsiteY12" fmla="*/ 7862 h 127333"/>
              <a:gd name="connsiteX13" fmla="*/ 112616 w 318365"/>
              <a:gd name="connsiteY13" fmla="*/ 27068 h 127333"/>
              <a:gd name="connsiteX14" fmla="*/ 37369 w 318365"/>
              <a:gd name="connsiteY14" fmla="*/ 102570 h 127333"/>
              <a:gd name="connsiteX15" fmla="*/ 40062 w 318365"/>
              <a:gd name="connsiteY15" fmla="*/ 104269 h 127333"/>
              <a:gd name="connsiteX16" fmla="*/ 63903 w 318365"/>
              <a:gd name="connsiteY16" fmla="*/ 110323 h 127333"/>
              <a:gd name="connsiteX17" fmla="*/ 84529 w 318365"/>
              <a:gd name="connsiteY17" fmla="*/ 106586 h 127333"/>
              <a:gd name="connsiteX18" fmla="*/ 99998 w 318365"/>
              <a:gd name="connsiteY18" fmla="*/ 95885 h 127333"/>
              <a:gd name="connsiteX19" fmla="*/ 111852 w 318365"/>
              <a:gd name="connsiteY19" fmla="*/ 107739 h 127333"/>
              <a:gd name="connsiteX20" fmla="*/ 90850 w 318365"/>
              <a:gd name="connsiteY20" fmla="*/ 122298 h 127333"/>
              <a:gd name="connsiteX21" fmla="*/ 63915 w 318365"/>
              <a:gd name="connsiteY21" fmla="*/ 127321 h 127333"/>
              <a:gd name="connsiteX22" fmla="*/ 31181 w 318365"/>
              <a:gd name="connsiteY22" fmla="*/ 118816 h 127333"/>
              <a:gd name="connsiteX23" fmla="*/ 8372 w 318365"/>
              <a:gd name="connsiteY23" fmla="*/ 95873 h 127333"/>
              <a:gd name="connsiteX24" fmla="*/ 0 w 318365"/>
              <a:gd name="connsiteY24" fmla="*/ 63660 h 127333"/>
              <a:gd name="connsiteX25" fmla="*/ 8372 w 318365"/>
              <a:gd name="connsiteY25" fmla="*/ 31957 h 127333"/>
              <a:gd name="connsiteX26" fmla="*/ 31048 w 318365"/>
              <a:gd name="connsiteY26" fmla="*/ 9403 h 127333"/>
              <a:gd name="connsiteX27" fmla="*/ 63394 w 318365"/>
              <a:gd name="connsiteY27" fmla="*/ 1031 h 127333"/>
              <a:gd name="connsiteX28" fmla="*/ 179966 w 318365"/>
              <a:gd name="connsiteY28" fmla="*/ 0 h 127333"/>
              <a:gd name="connsiteX29" fmla="*/ 208187 w 318365"/>
              <a:gd name="connsiteY29" fmla="*/ 7219 h 127333"/>
              <a:gd name="connsiteX30" fmla="*/ 221193 w 318365"/>
              <a:gd name="connsiteY30" fmla="*/ 19024 h 127333"/>
              <a:gd name="connsiteX31" fmla="*/ 234090 w 318365"/>
              <a:gd name="connsiteY31" fmla="*/ 7219 h 127333"/>
              <a:gd name="connsiteX32" fmla="*/ 262445 w 318365"/>
              <a:gd name="connsiteY32" fmla="*/ 0 h 127333"/>
              <a:gd name="connsiteX33" fmla="*/ 291952 w 318365"/>
              <a:gd name="connsiteY33" fmla="*/ 7086 h 127333"/>
              <a:gd name="connsiteX34" fmla="*/ 311413 w 318365"/>
              <a:gd name="connsiteY34" fmla="*/ 26546 h 127333"/>
              <a:gd name="connsiteX35" fmla="*/ 311400 w 318365"/>
              <a:gd name="connsiteY35" fmla="*/ 26559 h 127333"/>
              <a:gd name="connsiteX36" fmla="*/ 318365 w 318365"/>
              <a:gd name="connsiteY36" fmla="*/ 55168 h 127333"/>
              <a:gd name="connsiteX37" fmla="*/ 318365 w 318365"/>
              <a:gd name="connsiteY37" fmla="*/ 127333 h 127333"/>
              <a:gd name="connsiteX38" fmla="*/ 284344 w 318365"/>
              <a:gd name="connsiteY38" fmla="*/ 127333 h 127333"/>
              <a:gd name="connsiteX39" fmla="*/ 284344 w 318365"/>
              <a:gd name="connsiteY39" fmla="*/ 57740 h 127333"/>
              <a:gd name="connsiteX40" fmla="*/ 278411 w 318365"/>
              <a:gd name="connsiteY40" fmla="*/ 38145 h 127333"/>
              <a:gd name="connsiteX41" fmla="*/ 261147 w 318365"/>
              <a:gd name="connsiteY41" fmla="*/ 31181 h 127333"/>
              <a:gd name="connsiteX42" fmla="*/ 244136 w 318365"/>
              <a:gd name="connsiteY42" fmla="*/ 38012 h 127333"/>
              <a:gd name="connsiteX43" fmla="*/ 238203 w 318365"/>
              <a:gd name="connsiteY43" fmla="*/ 57728 h 127333"/>
              <a:gd name="connsiteX44" fmla="*/ 238203 w 318365"/>
              <a:gd name="connsiteY44" fmla="*/ 127321 h 127333"/>
              <a:gd name="connsiteX45" fmla="*/ 204183 w 318365"/>
              <a:gd name="connsiteY45" fmla="*/ 127321 h 127333"/>
              <a:gd name="connsiteX46" fmla="*/ 204183 w 318365"/>
              <a:gd name="connsiteY46" fmla="*/ 57728 h 127333"/>
              <a:gd name="connsiteX47" fmla="*/ 198250 w 318365"/>
              <a:gd name="connsiteY47" fmla="*/ 38012 h 127333"/>
              <a:gd name="connsiteX48" fmla="*/ 180985 w 318365"/>
              <a:gd name="connsiteY48" fmla="*/ 31181 h 127333"/>
              <a:gd name="connsiteX49" fmla="*/ 163842 w 318365"/>
              <a:gd name="connsiteY49" fmla="*/ 38012 h 127333"/>
              <a:gd name="connsiteX50" fmla="*/ 157787 w 318365"/>
              <a:gd name="connsiteY50" fmla="*/ 57728 h 127333"/>
              <a:gd name="connsiteX51" fmla="*/ 157787 w 318365"/>
              <a:gd name="connsiteY51" fmla="*/ 127321 h 127333"/>
              <a:gd name="connsiteX52" fmla="*/ 124022 w 318365"/>
              <a:gd name="connsiteY52" fmla="*/ 127321 h 127333"/>
              <a:gd name="connsiteX53" fmla="*/ 124022 w 318365"/>
              <a:gd name="connsiteY53" fmla="*/ 55156 h 127333"/>
              <a:gd name="connsiteX54" fmla="*/ 130986 w 318365"/>
              <a:gd name="connsiteY54" fmla="*/ 26546 h 127333"/>
              <a:gd name="connsiteX55" fmla="*/ 150581 w 318365"/>
              <a:gd name="connsiteY55" fmla="*/ 7086 h 127333"/>
              <a:gd name="connsiteX56" fmla="*/ 179966 w 318365"/>
              <a:gd name="connsiteY56" fmla="*/ 0 h 1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65" h="127333">
                <a:moveTo>
                  <a:pt x="63648" y="17774"/>
                </a:moveTo>
                <a:cubicBezTo>
                  <a:pt x="54719" y="17774"/>
                  <a:pt x="46808" y="19752"/>
                  <a:pt x="39941" y="23707"/>
                </a:cubicBezTo>
                <a:cubicBezTo>
                  <a:pt x="33062" y="27662"/>
                  <a:pt x="27699" y="33110"/>
                  <a:pt x="23829" y="40074"/>
                </a:cubicBezTo>
                <a:cubicBezTo>
                  <a:pt x="19958" y="47038"/>
                  <a:pt x="18029" y="54900"/>
                  <a:pt x="18029" y="63660"/>
                </a:cubicBezTo>
                <a:lnTo>
                  <a:pt x="18041" y="63660"/>
                </a:lnTo>
                <a:cubicBezTo>
                  <a:pt x="18041" y="72772"/>
                  <a:pt x="19971" y="80792"/>
                  <a:pt x="23841" y="87756"/>
                </a:cubicBezTo>
                <a:cubicBezTo>
                  <a:pt x="24630" y="89188"/>
                  <a:pt x="25515" y="90534"/>
                  <a:pt x="26437" y="91845"/>
                </a:cubicBezTo>
                <a:lnTo>
                  <a:pt x="90814" y="27238"/>
                </a:lnTo>
                <a:cubicBezTo>
                  <a:pt x="88618" y="25272"/>
                  <a:pt x="86179" y="23586"/>
                  <a:pt x="83498" y="22154"/>
                </a:cubicBezTo>
                <a:cubicBezTo>
                  <a:pt x="77989" y="19242"/>
                  <a:pt x="71377" y="17774"/>
                  <a:pt x="63648" y="17774"/>
                </a:cubicBezTo>
                <a:close/>
                <a:moveTo>
                  <a:pt x="63394" y="1031"/>
                </a:moveTo>
                <a:cubicBezTo>
                  <a:pt x="74228" y="1031"/>
                  <a:pt x="83801" y="3312"/>
                  <a:pt x="92136" y="7862"/>
                </a:cubicBezTo>
                <a:lnTo>
                  <a:pt x="92124" y="7862"/>
                </a:lnTo>
                <a:cubicBezTo>
                  <a:pt x="100459" y="12424"/>
                  <a:pt x="107290" y="18818"/>
                  <a:pt x="112616" y="27068"/>
                </a:cubicBezTo>
                <a:lnTo>
                  <a:pt x="37369" y="102570"/>
                </a:lnTo>
                <a:cubicBezTo>
                  <a:pt x="38242" y="103165"/>
                  <a:pt x="39140" y="103735"/>
                  <a:pt x="40062" y="104269"/>
                </a:cubicBezTo>
                <a:cubicBezTo>
                  <a:pt x="47014" y="108309"/>
                  <a:pt x="54961" y="110323"/>
                  <a:pt x="63903" y="110323"/>
                </a:cubicBezTo>
                <a:cubicBezTo>
                  <a:pt x="71814" y="110323"/>
                  <a:pt x="78681" y="109073"/>
                  <a:pt x="84529" y="106586"/>
                </a:cubicBezTo>
                <a:cubicBezTo>
                  <a:pt x="90377" y="104087"/>
                  <a:pt x="95533" y="100520"/>
                  <a:pt x="99998" y="95885"/>
                </a:cubicBezTo>
                <a:lnTo>
                  <a:pt x="111852" y="107739"/>
                </a:lnTo>
                <a:cubicBezTo>
                  <a:pt x="105834" y="114096"/>
                  <a:pt x="98846" y="118949"/>
                  <a:pt x="90850" y="122298"/>
                </a:cubicBezTo>
                <a:cubicBezTo>
                  <a:pt x="82855" y="125647"/>
                  <a:pt x="73876" y="127321"/>
                  <a:pt x="63915" y="127321"/>
                </a:cubicBezTo>
                <a:cubicBezTo>
                  <a:pt x="51710" y="127321"/>
                  <a:pt x="40802" y="124482"/>
                  <a:pt x="31181" y="118816"/>
                </a:cubicBezTo>
                <a:cubicBezTo>
                  <a:pt x="21560" y="113138"/>
                  <a:pt x="13953" y="105494"/>
                  <a:pt x="8372" y="95873"/>
                </a:cubicBezTo>
                <a:cubicBezTo>
                  <a:pt x="2791" y="86264"/>
                  <a:pt x="0" y="75344"/>
                  <a:pt x="0" y="63660"/>
                </a:cubicBezTo>
                <a:cubicBezTo>
                  <a:pt x="0" y="51976"/>
                  <a:pt x="2791" y="41409"/>
                  <a:pt x="8372" y="31957"/>
                </a:cubicBezTo>
                <a:cubicBezTo>
                  <a:pt x="13953" y="22506"/>
                  <a:pt x="21511" y="14984"/>
                  <a:pt x="31048" y="9403"/>
                </a:cubicBezTo>
                <a:cubicBezTo>
                  <a:pt x="40584" y="3822"/>
                  <a:pt x="51370" y="1031"/>
                  <a:pt x="63394" y="1031"/>
                </a:cubicBezTo>
                <a:close/>
                <a:moveTo>
                  <a:pt x="179966" y="0"/>
                </a:moveTo>
                <a:cubicBezTo>
                  <a:pt x="190789" y="0"/>
                  <a:pt x="200192" y="2414"/>
                  <a:pt x="208187" y="7219"/>
                </a:cubicBezTo>
                <a:cubicBezTo>
                  <a:pt x="213271" y="10276"/>
                  <a:pt x="217602" y="14220"/>
                  <a:pt x="221193" y="19024"/>
                </a:cubicBezTo>
                <a:cubicBezTo>
                  <a:pt x="224760" y="14220"/>
                  <a:pt x="229055" y="10289"/>
                  <a:pt x="234090" y="7219"/>
                </a:cubicBezTo>
                <a:cubicBezTo>
                  <a:pt x="241989" y="2414"/>
                  <a:pt x="251113" y="0"/>
                  <a:pt x="262445" y="0"/>
                </a:cubicBezTo>
                <a:cubicBezTo>
                  <a:pt x="273777" y="0"/>
                  <a:pt x="283616" y="2366"/>
                  <a:pt x="291952" y="7086"/>
                </a:cubicBezTo>
                <a:cubicBezTo>
                  <a:pt x="300287" y="11817"/>
                  <a:pt x="306778" y="18296"/>
                  <a:pt x="311413" y="26546"/>
                </a:cubicBezTo>
                <a:lnTo>
                  <a:pt x="311400" y="26559"/>
                </a:lnTo>
                <a:cubicBezTo>
                  <a:pt x="316047" y="34809"/>
                  <a:pt x="318365" y="44345"/>
                  <a:pt x="318365" y="55168"/>
                </a:cubicBezTo>
                <a:lnTo>
                  <a:pt x="318365" y="127333"/>
                </a:lnTo>
                <a:lnTo>
                  <a:pt x="284344" y="127333"/>
                </a:lnTo>
                <a:lnTo>
                  <a:pt x="284344" y="57740"/>
                </a:lnTo>
                <a:cubicBezTo>
                  <a:pt x="284344" y="49320"/>
                  <a:pt x="282367" y="42780"/>
                  <a:pt x="278411" y="38145"/>
                </a:cubicBezTo>
                <a:cubicBezTo>
                  <a:pt x="274456" y="33499"/>
                  <a:pt x="268535" y="31181"/>
                  <a:pt x="261147" y="31181"/>
                </a:cubicBezTo>
                <a:cubicBezTo>
                  <a:pt x="253758" y="31181"/>
                  <a:pt x="248092" y="33462"/>
                  <a:pt x="244136" y="38012"/>
                </a:cubicBezTo>
                <a:cubicBezTo>
                  <a:pt x="240181" y="42562"/>
                  <a:pt x="238203" y="49138"/>
                  <a:pt x="238203" y="57728"/>
                </a:cubicBezTo>
                <a:lnTo>
                  <a:pt x="238203" y="127321"/>
                </a:lnTo>
                <a:lnTo>
                  <a:pt x="204183" y="127321"/>
                </a:lnTo>
                <a:lnTo>
                  <a:pt x="204183" y="57728"/>
                </a:lnTo>
                <a:cubicBezTo>
                  <a:pt x="204183" y="49138"/>
                  <a:pt x="202206" y="42562"/>
                  <a:pt x="198250" y="38012"/>
                </a:cubicBezTo>
                <a:cubicBezTo>
                  <a:pt x="194295" y="33462"/>
                  <a:pt x="188374" y="31181"/>
                  <a:pt x="180985" y="31181"/>
                </a:cubicBezTo>
                <a:cubicBezTo>
                  <a:pt x="173596" y="31181"/>
                  <a:pt x="167882" y="33462"/>
                  <a:pt x="163842" y="38012"/>
                </a:cubicBezTo>
                <a:cubicBezTo>
                  <a:pt x="159802" y="42562"/>
                  <a:pt x="157787" y="49138"/>
                  <a:pt x="157787" y="57728"/>
                </a:cubicBezTo>
                <a:lnTo>
                  <a:pt x="157787" y="127321"/>
                </a:lnTo>
                <a:lnTo>
                  <a:pt x="124022" y="127321"/>
                </a:lnTo>
                <a:lnTo>
                  <a:pt x="124022" y="55156"/>
                </a:lnTo>
                <a:cubicBezTo>
                  <a:pt x="124022" y="44333"/>
                  <a:pt x="126352" y="34797"/>
                  <a:pt x="130986" y="26546"/>
                </a:cubicBezTo>
                <a:cubicBezTo>
                  <a:pt x="135633" y="18296"/>
                  <a:pt x="142161" y="11817"/>
                  <a:pt x="150581" y="7086"/>
                </a:cubicBezTo>
                <a:cubicBezTo>
                  <a:pt x="159001" y="2366"/>
                  <a:pt x="169144" y="0"/>
                  <a:pt x="179966" y="0"/>
                </a:cubicBezTo>
                <a:close/>
              </a:path>
            </a:pathLst>
          </a:custGeom>
          <a:solidFill>
            <a:schemeClr val="bg1"/>
          </a:solidFill>
        </p:spPr>
        <p:txBody>
          <a:bodyPr wrap="square">
            <a:noAutofit/>
          </a:bodyPr>
          <a:lstStyle>
            <a:lvl1pPr>
              <a:defRPr sz="100">
                <a:noFill/>
              </a:defRPr>
            </a:lvl1pPr>
          </a:lstStyle>
          <a:p>
            <a:pPr lvl="0"/>
            <a:endParaRPr lang="en-GB"/>
          </a:p>
        </p:txBody>
      </p:sp>
      <p:sp>
        <p:nvSpPr>
          <p:cNvPr id="7" name="Text Placeholder 7">
            <a:extLst>
              <a:ext uri="{FF2B5EF4-FFF2-40B4-BE49-F238E27FC236}">
                <a16:creationId xmlns:a16="http://schemas.microsoft.com/office/drawing/2014/main" id="{A57C6F1D-0082-D95A-B441-BCB17D238378}"/>
              </a:ext>
            </a:extLst>
          </p:cNvPr>
          <p:cNvSpPr>
            <a:spLocks noGrp="1"/>
          </p:cNvSpPr>
          <p:nvPr>
            <p:ph type="body" sz="quarter" idx="23"/>
          </p:nvPr>
        </p:nvSpPr>
        <p:spPr>
          <a:xfrm>
            <a:off x="0" y="2286001"/>
            <a:ext cx="10268550" cy="2286000"/>
          </a:xfrm>
          <a:gradFill flip="none" rotWithShape="1">
            <a:gsLst>
              <a:gs pos="0">
                <a:schemeClr val="tx1">
                  <a:alpha val="70000"/>
                </a:schemeClr>
              </a:gs>
              <a:gs pos="100000">
                <a:schemeClr val="tx1">
                  <a:alpha val="0"/>
                </a:schemeClr>
              </a:gs>
            </a:gsLst>
            <a:lin ang="0" scaled="1"/>
            <a:tileRect/>
          </a:gradFill>
        </p:spPr>
        <p:txBody>
          <a:bodyPr lIns="1260000" tIns="0" rIns="360000" bIns="0" numCol="1" spcCol="360000" anchor="ctr"/>
          <a:lstStyle>
            <a:lvl1pPr algn="l">
              <a:lnSpc>
                <a:spcPct val="90000"/>
              </a:lnSpc>
              <a:defRPr sz="48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39546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CC37FF-BE27-42E3-9FA3-8ED913B70889}"/>
              </a:ext>
            </a:extLst>
          </p:cNvPr>
          <p:cNvSpPr/>
          <p:nvPr/>
        </p:nvSpPr>
        <p:spPr bwMode="gray">
          <a:xfrm>
            <a:off x="0" y="0"/>
            <a:ext cx="12192000" cy="68580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Arial" panose="020B0604020202020204" pitchFamily="34" charset="0"/>
            </a:endParaRPr>
          </a:p>
        </p:txBody>
      </p:sp>
      <p:sp>
        <p:nvSpPr>
          <p:cNvPr id="2" name="Title 1">
            <a:extLst>
              <a:ext uri="{FF2B5EF4-FFF2-40B4-BE49-F238E27FC236}">
                <a16:creationId xmlns:a16="http://schemas.microsoft.com/office/drawing/2014/main" id="{34EB79B7-3179-4D44-8156-48259CE0997E}"/>
              </a:ext>
            </a:extLst>
          </p:cNvPr>
          <p:cNvSpPr>
            <a:spLocks noGrp="1"/>
          </p:cNvSpPr>
          <p:nvPr>
            <p:ph type="ctrTitle" hasCustomPrompt="1"/>
          </p:nvPr>
        </p:nvSpPr>
        <p:spPr>
          <a:xfrm>
            <a:off x="4229101" y="1828803"/>
            <a:ext cx="6611541" cy="834887"/>
          </a:xfrm>
          <a:custGeom>
            <a:avLst/>
            <a:gdLst>
              <a:gd name="connsiteX0" fmla="*/ 0 w 9499599"/>
              <a:gd name="connsiteY0" fmla="*/ 0 h 288388"/>
              <a:gd name="connsiteX1" fmla="*/ 9499599 w 9499599"/>
              <a:gd name="connsiteY1" fmla="*/ 0 h 288388"/>
              <a:gd name="connsiteX2" fmla="*/ 9499599 w 9499599"/>
              <a:gd name="connsiteY2" fmla="*/ 288388 h 288388"/>
              <a:gd name="connsiteX3" fmla="*/ 0 w 9499599"/>
              <a:gd name="connsiteY3" fmla="*/ 288388 h 288388"/>
              <a:gd name="connsiteX4" fmla="*/ 0 w 9499599"/>
              <a:gd name="connsiteY4" fmla="*/ 0 h 288388"/>
              <a:gd name="connsiteX0" fmla="*/ 0 w 9499599"/>
              <a:gd name="connsiteY0" fmla="*/ 0 h 288388"/>
              <a:gd name="connsiteX1" fmla="*/ 9499599 w 9499599"/>
              <a:gd name="connsiteY1" fmla="*/ 288388 h 288388"/>
              <a:gd name="connsiteX2" fmla="*/ 0 w 9499599"/>
              <a:gd name="connsiteY2" fmla="*/ 288388 h 288388"/>
              <a:gd name="connsiteX3" fmla="*/ 0 w 9499599"/>
              <a:gd name="connsiteY3" fmla="*/ 0 h 288388"/>
              <a:gd name="connsiteX0" fmla="*/ 0 w 9499599"/>
              <a:gd name="connsiteY0" fmla="*/ 0 h 288388"/>
              <a:gd name="connsiteX1" fmla="*/ 9499599 w 9499599"/>
              <a:gd name="connsiteY1" fmla="*/ 288388 h 288388"/>
              <a:gd name="connsiteX2" fmla="*/ 0 w 9499599"/>
              <a:gd name="connsiteY2" fmla="*/ 288388 h 288388"/>
              <a:gd name="connsiteX3" fmla="*/ 91440 w 9499599"/>
              <a:gd name="connsiteY3" fmla="*/ 91440 h 288388"/>
              <a:gd name="connsiteX0" fmla="*/ 0 w 9499599"/>
              <a:gd name="connsiteY0" fmla="*/ 0 h 288388"/>
              <a:gd name="connsiteX1" fmla="*/ 9499599 w 9499599"/>
              <a:gd name="connsiteY1" fmla="*/ 288388 h 288388"/>
              <a:gd name="connsiteX2" fmla="*/ 0 w 9499599"/>
              <a:gd name="connsiteY2" fmla="*/ 288388 h 288388"/>
              <a:gd name="connsiteX0" fmla="*/ 9499599 w 9499599"/>
              <a:gd name="connsiteY0" fmla="*/ 0 h 0"/>
              <a:gd name="connsiteX1" fmla="*/ 0 w 9499599"/>
              <a:gd name="connsiteY1" fmla="*/ 0 h 0"/>
              <a:gd name="connsiteX0" fmla="*/ 10000 w 10000"/>
              <a:gd name="connsiteY0" fmla="*/ 0 h 0"/>
              <a:gd name="connsiteX1" fmla="*/ 0 w 10000"/>
              <a:gd name="connsiteY1" fmla="*/ 0 h 0"/>
              <a:gd name="connsiteX2" fmla="*/ 10000 w 10000"/>
              <a:gd name="connsiteY2" fmla="*/ 0 h 0"/>
            </a:gdLst>
            <a:ahLst/>
            <a:cxnLst>
              <a:cxn ang="0">
                <a:pos x="connsiteX0" y="connsiteY0"/>
              </a:cxn>
              <a:cxn ang="0">
                <a:pos x="connsiteX1" y="connsiteY1"/>
              </a:cxn>
              <a:cxn ang="0">
                <a:pos x="connsiteX2" y="connsiteY2"/>
              </a:cxn>
            </a:cxnLst>
            <a:rect l="l" t="t" r="r" b="b"/>
            <a:pathLst>
              <a:path w="10000">
                <a:moveTo>
                  <a:pt x="10000" y="0"/>
                </a:moveTo>
                <a:lnTo>
                  <a:pt x="0" y="0"/>
                </a:lnTo>
                <a:lnTo>
                  <a:pt x="10000" y="0"/>
                </a:lnTo>
                <a:close/>
              </a:path>
            </a:pathLst>
          </a:custGeom>
        </p:spPr>
        <p:txBody>
          <a:bodyPr vert="horz" wrap="square" lIns="0" tIns="0" rIns="0" bIns="0" anchor="t">
            <a:noAutofit/>
          </a:bodyPr>
          <a:lstStyle>
            <a:lvl1pPr algn="l" rtl="0" eaLnBrk="1" fontAlgn="auto" hangingPunct="1">
              <a:lnSpc>
                <a:spcPct val="100000"/>
              </a:lnSpc>
              <a:spcBef>
                <a:spcPts val="900"/>
              </a:spcBef>
              <a:spcAft>
                <a:spcPts val="0"/>
              </a:spcAft>
              <a:buFontTx/>
              <a:buNone/>
              <a:defRPr sz="4350" b="0" i="0" spc="-113" baseline="0">
                <a:solidFill>
                  <a:schemeClr val="bg1"/>
                </a:solidFill>
                <a:latin typeface="Arial" panose="020B0604020202020204" pitchFamily="34" charset="0"/>
              </a:defRPr>
            </a:lvl1pPr>
          </a:lstStyle>
          <a:p>
            <a:pPr lvl="0"/>
            <a:r>
              <a:rPr lang="sv-SE"/>
              <a:t>Presentation </a:t>
            </a:r>
            <a:r>
              <a:rPr lang="sv-SE" err="1"/>
              <a:t>headline</a:t>
            </a:r>
            <a:endParaRPr lang="sv-SE"/>
          </a:p>
        </p:txBody>
      </p:sp>
      <p:sp>
        <p:nvSpPr>
          <p:cNvPr id="3" name="Subtitle 2">
            <a:extLst>
              <a:ext uri="{FF2B5EF4-FFF2-40B4-BE49-F238E27FC236}">
                <a16:creationId xmlns:a16="http://schemas.microsoft.com/office/drawing/2014/main" id="{E8058DA7-74EA-4B38-91D0-975E236AFB49}"/>
              </a:ext>
            </a:extLst>
          </p:cNvPr>
          <p:cNvSpPr>
            <a:spLocks noGrp="1"/>
          </p:cNvSpPr>
          <p:nvPr>
            <p:ph type="subTitle" idx="1" hasCustomPrompt="1"/>
          </p:nvPr>
        </p:nvSpPr>
        <p:spPr>
          <a:xfrm>
            <a:off x="4229101" y="330534"/>
            <a:ext cx="4701779" cy="230833"/>
          </a:xfrm>
        </p:spPr>
        <p:txBody>
          <a:bodyPr vert="horz" wrap="square" lIns="0" tIns="0" rIns="0" bIns="0" anchor="t">
            <a:spAutoFit/>
          </a:bodyPr>
          <a:lstStyle>
            <a:lvl1pPr marL="0" indent="0" algn="l" rtl="0" eaLnBrk="1" fontAlgn="auto" hangingPunct="1">
              <a:lnSpc>
                <a:spcPct val="100000"/>
              </a:lnSpc>
              <a:spcBef>
                <a:spcPts val="225"/>
              </a:spcBef>
              <a:spcAft>
                <a:spcPts val="0"/>
              </a:spcAft>
              <a:buFontTx/>
              <a:buNone/>
              <a:defRPr sz="1500" b="0" i="0">
                <a:solidFill>
                  <a:schemeClr val="bg1"/>
                </a:solidFill>
                <a:latin typeface="Arial" panose="020B0604020202020204" pitchFamily="34" charset="0"/>
              </a:defRPr>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YYYY-MM-DD</a:t>
            </a:r>
          </a:p>
        </p:txBody>
      </p:sp>
      <p:sp>
        <p:nvSpPr>
          <p:cNvPr id="4" name="Date Placeholder 3">
            <a:extLst>
              <a:ext uri="{FF2B5EF4-FFF2-40B4-BE49-F238E27FC236}">
                <a16:creationId xmlns:a16="http://schemas.microsoft.com/office/drawing/2014/main" id="{E8070BD5-7E8F-4894-A8CE-375BFB975845}"/>
              </a:ext>
            </a:extLst>
          </p:cNvPr>
          <p:cNvSpPr>
            <a:spLocks noGrp="1"/>
          </p:cNvSpPr>
          <p:nvPr>
            <p:ph type="dt" sz="half" idx="10"/>
          </p:nvPr>
        </p:nvSpPr>
        <p:spPr/>
        <p:txBody>
          <a:bodyPr/>
          <a:lstStyle>
            <a:lvl1pPr>
              <a:defRPr>
                <a:solidFill>
                  <a:schemeClr val="bg1"/>
                </a:solidFill>
              </a:defRPr>
            </a:lvl1pPr>
          </a:lstStyle>
          <a:p>
            <a:r>
              <a:rPr lang="en-US"/>
              <a:t>2017.09.28</a:t>
            </a:r>
            <a:endParaRPr lang="sv-SE"/>
          </a:p>
        </p:txBody>
      </p:sp>
      <p:sp>
        <p:nvSpPr>
          <p:cNvPr id="5" name="Footer Placeholder 4">
            <a:extLst>
              <a:ext uri="{FF2B5EF4-FFF2-40B4-BE49-F238E27FC236}">
                <a16:creationId xmlns:a16="http://schemas.microsoft.com/office/drawing/2014/main" id="{5A830DBA-CCA0-4977-B525-894288D423F3}"/>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Slide Number Placeholder 5">
            <a:extLst>
              <a:ext uri="{FF2B5EF4-FFF2-40B4-BE49-F238E27FC236}">
                <a16:creationId xmlns:a16="http://schemas.microsoft.com/office/drawing/2014/main" id="{8AE97CFA-E817-463F-87CA-2F0FEFC04069}"/>
              </a:ext>
            </a:extLst>
          </p:cNvPr>
          <p:cNvSpPr>
            <a:spLocks noGrp="1"/>
          </p:cNvSpPr>
          <p:nvPr>
            <p:ph type="sldNum" sz="quarter" idx="12"/>
          </p:nvPr>
        </p:nvSpPr>
        <p:spPr/>
        <p:txBody>
          <a:bodyPr/>
          <a:lstStyle>
            <a:lvl1pPr>
              <a:defRPr>
                <a:solidFill>
                  <a:schemeClr val="bg1"/>
                </a:solidFill>
              </a:defRPr>
            </a:lvl1pPr>
          </a:lstStyle>
          <a:p>
            <a:fld id="{43C571F5-2A2C-4A0B-82B1-87E8A36A9355}" type="slidenum">
              <a:rPr lang="sv-SE" smtClean="0"/>
              <a:pPr/>
              <a:t>‹#›</a:t>
            </a:fld>
            <a:endParaRPr lang="sv-SE"/>
          </a:p>
        </p:txBody>
      </p:sp>
      <p:pic>
        <p:nvPicPr>
          <p:cNvPr id="13" name="Picture 12">
            <a:extLst>
              <a:ext uri="{FF2B5EF4-FFF2-40B4-BE49-F238E27FC236}">
                <a16:creationId xmlns:a16="http://schemas.microsoft.com/office/drawing/2014/main" id="{B8A61AB8-853A-E5A3-7324-23CE6F473A0F}"/>
              </a:ext>
            </a:extLst>
          </p:cNvPr>
          <p:cNvPicPr>
            <a:picLocks noChangeAspect="1"/>
          </p:cNvPicPr>
          <p:nvPr/>
        </p:nvPicPr>
        <p:blipFill>
          <a:blip r:embed="rId2">
            <a:alphaModFix/>
          </a:blip>
          <a:stretch>
            <a:fillRect/>
          </a:stretch>
        </p:blipFill>
        <p:spPr>
          <a:xfrm>
            <a:off x="383076" y="367510"/>
            <a:ext cx="665270" cy="162387"/>
          </a:xfrm>
          <a:prstGeom prst="rect">
            <a:avLst/>
          </a:prstGeom>
        </p:spPr>
      </p:pic>
    </p:spTree>
    <p:extLst>
      <p:ext uri="{BB962C8B-B14F-4D97-AF65-F5344CB8AC3E}">
        <p14:creationId xmlns:p14="http://schemas.microsoft.com/office/powerpoint/2010/main" val="281905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CC37FF-BE27-42E3-9FA3-8ED913B70889}"/>
              </a:ext>
            </a:extLst>
          </p:cNvPr>
          <p:cNvSpPr/>
          <p:nvPr/>
        </p:nvSpPr>
        <p:spPr bwMode="gray">
          <a:xfrm>
            <a:off x="0" y="0"/>
            <a:ext cx="12192000" cy="68580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Arial" panose="020B0604020202020204" pitchFamily="34" charset="0"/>
            </a:endParaRPr>
          </a:p>
        </p:txBody>
      </p:sp>
      <p:sp>
        <p:nvSpPr>
          <p:cNvPr id="2" name="Title 1">
            <a:extLst>
              <a:ext uri="{FF2B5EF4-FFF2-40B4-BE49-F238E27FC236}">
                <a16:creationId xmlns:a16="http://schemas.microsoft.com/office/drawing/2014/main" id="{34EB79B7-3179-4D44-8156-48259CE0997E}"/>
              </a:ext>
            </a:extLst>
          </p:cNvPr>
          <p:cNvSpPr>
            <a:spLocks noGrp="1"/>
          </p:cNvSpPr>
          <p:nvPr>
            <p:ph type="ctrTitle" hasCustomPrompt="1"/>
          </p:nvPr>
        </p:nvSpPr>
        <p:spPr>
          <a:xfrm>
            <a:off x="4229101" y="1828803"/>
            <a:ext cx="6611541" cy="834887"/>
          </a:xfrm>
          <a:custGeom>
            <a:avLst/>
            <a:gdLst>
              <a:gd name="connsiteX0" fmla="*/ 0 w 9499599"/>
              <a:gd name="connsiteY0" fmla="*/ 0 h 288388"/>
              <a:gd name="connsiteX1" fmla="*/ 9499599 w 9499599"/>
              <a:gd name="connsiteY1" fmla="*/ 0 h 288388"/>
              <a:gd name="connsiteX2" fmla="*/ 9499599 w 9499599"/>
              <a:gd name="connsiteY2" fmla="*/ 288388 h 288388"/>
              <a:gd name="connsiteX3" fmla="*/ 0 w 9499599"/>
              <a:gd name="connsiteY3" fmla="*/ 288388 h 288388"/>
              <a:gd name="connsiteX4" fmla="*/ 0 w 9499599"/>
              <a:gd name="connsiteY4" fmla="*/ 0 h 288388"/>
              <a:gd name="connsiteX0" fmla="*/ 0 w 9499599"/>
              <a:gd name="connsiteY0" fmla="*/ 0 h 288388"/>
              <a:gd name="connsiteX1" fmla="*/ 9499599 w 9499599"/>
              <a:gd name="connsiteY1" fmla="*/ 288388 h 288388"/>
              <a:gd name="connsiteX2" fmla="*/ 0 w 9499599"/>
              <a:gd name="connsiteY2" fmla="*/ 288388 h 288388"/>
              <a:gd name="connsiteX3" fmla="*/ 0 w 9499599"/>
              <a:gd name="connsiteY3" fmla="*/ 0 h 288388"/>
              <a:gd name="connsiteX0" fmla="*/ 0 w 9499599"/>
              <a:gd name="connsiteY0" fmla="*/ 0 h 288388"/>
              <a:gd name="connsiteX1" fmla="*/ 9499599 w 9499599"/>
              <a:gd name="connsiteY1" fmla="*/ 288388 h 288388"/>
              <a:gd name="connsiteX2" fmla="*/ 0 w 9499599"/>
              <a:gd name="connsiteY2" fmla="*/ 288388 h 288388"/>
              <a:gd name="connsiteX3" fmla="*/ 91440 w 9499599"/>
              <a:gd name="connsiteY3" fmla="*/ 91440 h 288388"/>
              <a:gd name="connsiteX0" fmla="*/ 0 w 9499599"/>
              <a:gd name="connsiteY0" fmla="*/ 0 h 288388"/>
              <a:gd name="connsiteX1" fmla="*/ 9499599 w 9499599"/>
              <a:gd name="connsiteY1" fmla="*/ 288388 h 288388"/>
              <a:gd name="connsiteX2" fmla="*/ 0 w 9499599"/>
              <a:gd name="connsiteY2" fmla="*/ 288388 h 288388"/>
              <a:gd name="connsiteX0" fmla="*/ 9499599 w 9499599"/>
              <a:gd name="connsiteY0" fmla="*/ 0 h 0"/>
              <a:gd name="connsiteX1" fmla="*/ 0 w 9499599"/>
              <a:gd name="connsiteY1" fmla="*/ 0 h 0"/>
              <a:gd name="connsiteX0" fmla="*/ 10000 w 10000"/>
              <a:gd name="connsiteY0" fmla="*/ 0 h 0"/>
              <a:gd name="connsiteX1" fmla="*/ 0 w 10000"/>
              <a:gd name="connsiteY1" fmla="*/ 0 h 0"/>
              <a:gd name="connsiteX2" fmla="*/ 10000 w 10000"/>
              <a:gd name="connsiteY2" fmla="*/ 0 h 0"/>
            </a:gdLst>
            <a:ahLst/>
            <a:cxnLst>
              <a:cxn ang="0">
                <a:pos x="connsiteX0" y="connsiteY0"/>
              </a:cxn>
              <a:cxn ang="0">
                <a:pos x="connsiteX1" y="connsiteY1"/>
              </a:cxn>
              <a:cxn ang="0">
                <a:pos x="connsiteX2" y="connsiteY2"/>
              </a:cxn>
            </a:cxnLst>
            <a:rect l="l" t="t" r="r" b="b"/>
            <a:pathLst>
              <a:path w="10000">
                <a:moveTo>
                  <a:pt x="10000" y="0"/>
                </a:moveTo>
                <a:lnTo>
                  <a:pt x="0" y="0"/>
                </a:lnTo>
                <a:lnTo>
                  <a:pt x="10000" y="0"/>
                </a:lnTo>
                <a:close/>
              </a:path>
            </a:pathLst>
          </a:custGeom>
        </p:spPr>
        <p:txBody>
          <a:bodyPr vert="horz" wrap="square" lIns="0" tIns="0" rIns="0" bIns="0" anchor="t">
            <a:noAutofit/>
          </a:bodyPr>
          <a:lstStyle>
            <a:lvl1pPr algn="l" rtl="0" eaLnBrk="1" fontAlgn="auto" hangingPunct="1">
              <a:lnSpc>
                <a:spcPct val="100000"/>
              </a:lnSpc>
              <a:spcBef>
                <a:spcPts val="900"/>
              </a:spcBef>
              <a:spcAft>
                <a:spcPts val="0"/>
              </a:spcAft>
              <a:buFontTx/>
              <a:buNone/>
              <a:defRPr sz="4350" b="0" i="0" spc="-113" baseline="0">
                <a:solidFill>
                  <a:schemeClr val="bg1"/>
                </a:solidFill>
                <a:latin typeface="Arial" panose="020B0604020202020204" pitchFamily="34" charset="0"/>
              </a:defRPr>
            </a:lvl1pPr>
          </a:lstStyle>
          <a:p>
            <a:pPr lvl="0"/>
            <a:r>
              <a:rPr lang="sv-SE"/>
              <a:t>Presentation </a:t>
            </a:r>
            <a:r>
              <a:rPr lang="sv-SE" err="1"/>
              <a:t>headline</a:t>
            </a:r>
            <a:endParaRPr lang="sv-SE"/>
          </a:p>
        </p:txBody>
      </p:sp>
      <p:sp>
        <p:nvSpPr>
          <p:cNvPr id="3" name="Subtitle 2">
            <a:extLst>
              <a:ext uri="{FF2B5EF4-FFF2-40B4-BE49-F238E27FC236}">
                <a16:creationId xmlns:a16="http://schemas.microsoft.com/office/drawing/2014/main" id="{E8058DA7-74EA-4B38-91D0-975E236AFB49}"/>
              </a:ext>
            </a:extLst>
          </p:cNvPr>
          <p:cNvSpPr>
            <a:spLocks noGrp="1"/>
          </p:cNvSpPr>
          <p:nvPr>
            <p:ph type="subTitle" idx="1" hasCustomPrompt="1"/>
          </p:nvPr>
        </p:nvSpPr>
        <p:spPr>
          <a:xfrm>
            <a:off x="4229101" y="330534"/>
            <a:ext cx="4701779" cy="230833"/>
          </a:xfrm>
        </p:spPr>
        <p:txBody>
          <a:bodyPr vert="horz" wrap="square" lIns="0" tIns="0" rIns="0" bIns="0" anchor="t">
            <a:spAutoFit/>
          </a:bodyPr>
          <a:lstStyle>
            <a:lvl1pPr marL="0" indent="0" algn="l" rtl="0" eaLnBrk="1" fontAlgn="auto" hangingPunct="1">
              <a:lnSpc>
                <a:spcPct val="100000"/>
              </a:lnSpc>
              <a:spcBef>
                <a:spcPts val="225"/>
              </a:spcBef>
              <a:spcAft>
                <a:spcPts val="0"/>
              </a:spcAft>
              <a:buFontTx/>
              <a:buNone/>
              <a:defRPr sz="1500" b="0" i="0">
                <a:solidFill>
                  <a:schemeClr val="bg1"/>
                </a:solidFill>
                <a:latin typeface="Arial" panose="020B0604020202020204" pitchFamily="34" charset="0"/>
              </a:defRPr>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en-US"/>
              <a:t>YYYY-MM-DD</a:t>
            </a:r>
          </a:p>
        </p:txBody>
      </p:sp>
      <p:sp>
        <p:nvSpPr>
          <p:cNvPr id="4" name="Date Placeholder 3">
            <a:extLst>
              <a:ext uri="{FF2B5EF4-FFF2-40B4-BE49-F238E27FC236}">
                <a16:creationId xmlns:a16="http://schemas.microsoft.com/office/drawing/2014/main" id="{E8070BD5-7E8F-4894-A8CE-375BFB975845}"/>
              </a:ext>
            </a:extLst>
          </p:cNvPr>
          <p:cNvSpPr>
            <a:spLocks noGrp="1"/>
          </p:cNvSpPr>
          <p:nvPr>
            <p:ph type="dt" sz="half" idx="10"/>
          </p:nvPr>
        </p:nvSpPr>
        <p:spPr/>
        <p:txBody>
          <a:bodyPr/>
          <a:lstStyle>
            <a:lvl1pPr>
              <a:defRPr>
                <a:solidFill>
                  <a:schemeClr val="bg1"/>
                </a:solidFill>
              </a:defRPr>
            </a:lvl1pPr>
          </a:lstStyle>
          <a:p>
            <a:r>
              <a:rPr lang="en-US"/>
              <a:t>2017.09.28</a:t>
            </a:r>
            <a:endParaRPr lang="sv-SE"/>
          </a:p>
        </p:txBody>
      </p:sp>
      <p:sp>
        <p:nvSpPr>
          <p:cNvPr id="5" name="Footer Placeholder 4">
            <a:extLst>
              <a:ext uri="{FF2B5EF4-FFF2-40B4-BE49-F238E27FC236}">
                <a16:creationId xmlns:a16="http://schemas.microsoft.com/office/drawing/2014/main" id="{5A830DBA-CCA0-4977-B525-894288D423F3}"/>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Slide Number Placeholder 5">
            <a:extLst>
              <a:ext uri="{FF2B5EF4-FFF2-40B4-BE49-F238E27FC236}">
                <a16:creationId xmlns:a16="http://schemas.microsoft.com/office/drawing/2014/main" id="{8AE97CFA-E817-463F-87CA-2F0FEFC04069}"/>
              </a:ext>
            </a:extLst>
          </p:cNvPr>
          <p:cNvSpPr>
            <a:spLocks noGrp="1"/>
          </p:cNvSpPr>
          <p:nvPr>
            <p:ph type="sldNum" sz="quarter" idx="12"/>
          </p:nvPr>
        </p:nvSpPr>
        <p:spPr/>
        <p:txBody>
          <a:bodyPr/>
          <a:lstStyle>
            <a:lvl1pPr>
              <a:defRPr>
                <a:solidFill>
                  <a:schemeClr val="bg1"/>
                </a:solidFill>
              </a:defRPr>
            </a:lvl1pPr>
          </a:lstStyle>
          <a:p>
            <a:fld id="{43C571F5-2A2C-4A0B-82B1-87E8A36A9355}" type="slidenum">
              <a:rPr lang="sv-SE" smtClean="0"/>
              <a:pPr/>
              <a:t>‹#›</a:t>
            </a:fld>
            <a:endParaRPr lang="sv-SE"/>
          </a:p>
        </p:txBody>
      </p:sp>
      <p:pic>
        <p:nvPicPr>
          <p:cNvPr id="13" name="Picture 12">
            <a:extLst>
              <a:ext uri="{FF2B5EF4-FFF2-40B4-BE49-F238E27FC236}">
                <a16:creationId xmlns:a16="http://schemas.microsoft.com/office/drawing/2014/main" id="{B8A61AB8-853A-E5A3-7324-23CE6F473A0F}"/>
              </a:ext>
            </a:extLst>
          </p:cNvPr>
          <p:cNvPicPr>
            <a:picLocks noChangeAspect="1"/>
          </p:cNvPicPr>
          <p:nvPr/>
        </p:nvPicPr>
        <p:blipFill>
          <a:blip r:embed="rId2">
            <a:alphaModFix/>
          </a:blip>
          <a:stretch>
            <a:fillRect/>
          </a:stretch>
        </p:blipFill>
        <p:spPr>
          <a:xfrm>
            <a:off x="383076" y="367510"/>
            <a:ext cx="665270" cy="162387"/>
          </a:xfrm>
          <a:prstGeom prst="rect">
            <a:avLst/>
          </a:prstGeom>
        </p:spPr>
      </p:pic>
    </p:spTree>
    <p:extLst>
      <p:ext uri="{BB962C8B-B14F-4D97-AF65-F5344CB8AC3E}">
        <p14:creationId xmlns:p14="http://schemas.microsoft.com/office/powerpoint/2010/main" val="193378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r>
              <a:rPr lang="en-US"/>
              <a:t>2017.09.28</a:t>
            </a:r>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3C571F5-2A2C-4A0B-82B1-87E8A36A9355}" type="slidenum">
              <a:rPr lang="sv-SE" smtClean="0"/>
              <a:pPr/>
              <a:t>‹#›</a:t>
            </a:fld>
            <a:endParaRPr lang="sv-SE"/>
          </a:p>
        </p:txBody>
      </p:sp>
      <p:sp>
        <p:nvSpPr>
          <p:cNvPr id="8" name="Title 7">
            <a:extLst>
              <a:ext uri="{FF2B5EF4-FFF2-40B4-BE49-F238E27FC236}">
                <a16:creationId xmlns:a16="http://schemas.microsoft.com/office/drawing/2014/main" id="{4C0D56A0-2516-4ED2-B8FA-5A0502997981}"/>
              </a:ext>
            </a:extLst>
          </p:cNvPr>
          <p:cNvSpPr>
            <a:spLocks noGrp="1"/>
          </p:cNvSpPr>
          <p:nvPr>
            <p:ph type="title" hasCustomPrompt="1"/>
          </p:nvPr>
        </p:nvSpPr>
        <p:spPr>
          <a:xfrm>
            <a:off x="4229100" y="330534"/>
            <a:ext cx="6611541" cy="300082"/>
          </a:xfrm>
        </p:spPr>
        <p:txBody>
          <a:bodyPr>
            <a:spAutoFit/>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48100C82-E5C5-40D6-A897-4D105E44FECA}"/>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1" name="textruta 10">
            <a:extLst>
              <a:ext uri="{FF2B5EF4-FFF2-40B4-BE49-F238E27FC236}">
                <a16:creationId xmlns:a16="http://schemas.microsoft.com/office/drawing/2014/main" id="{FB77D08D-D7DF-44AB-8AC6-F490E5F81E7A}"/>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0" name="Text Placeholder 7">
            <a:extLst>
              <a:ext uri="{FF2B5EF4-FFF2-40B4-BE49-F238E27FC236}">
                <a16:creationId xmlns:a16="http://schemas.microsoft.com/office/drawing/2014/main" id="{48091D9B-2808-C729-453A-7EAA1CF16E58}"/>
              </a:ext>
            </a:extLst>
          </p:cNvPr>
          <p:cNvSpPr>
            <a:spLocks noGrp="1"/>
          </p:cNvSpPr>
          <p:nvPr>
            <p:ph type="body" sz="quarter" idx="16" hasCustomPrompt="1"/>
          </p:nvPr>
        </p:nvSpPr>
        <p:spPr>
          <a:xfrm>
            <a:off x="4229099" y="1933575"/>
            <a:ext cx="3730230" cy="4539854"/>
          </a:xfrm>
        </p:spPr>
        <p:txBody>
          <a:bodyPr/>
          <a:lstStyle>
            <a:lvl1pPr>
              <a:defRPr sz="1500"/>
            </a:lvl1pPr>
            <a:lvl2pPr marL="245700" indent="-245700">
              <a:defRPr sz="1500"/>
            </a:lvl2pPr>
            <a:lvl3pPr marL="445500" indent="-175500">
              <a:defRPr sz="1500"/>
            </a:lvl3pPr>
            <a:lvl4pPr marL="629100" indent="-183600">
              <a:defRPr sz="1500"/>
            </a:lvl4pPr>
            <a:lvl5pPr marL="793800" indent="-186300">
              <a:defRPr sz="1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Text Placeholder 7">
            <a:extLst>
              <a:ext uri="{FF2B5EF4-FFF2-40B4-BE49-F238E27FC236}">
                <a16:creationId xmlns:a16="http://schemas.microsoft.com/office/drawing/2014/main" id="{3E6AE4E5-3894-6FB9-9BA0-1DBD0E7EF132}"/>
              </a:ext>
            </a:extLst>
          </p:cNvPr>
          <p:cNvSpPr>
            <a:spLocks noGrp="1"/>
          </p:cNvSpPr>
          <p:nvPr>
            <p:ph type="body" sz="quarter" idx="17" hasCustomPrompt="1"/>
          </p:nvPr>
        </p:nvSpPr>
        <p:spPr>
          <a:xfrm>
            <a:off x="8070057" y="1933575"/>
            <a:ext cx="3733799" cy="4539854"/>
          </a:xfrm>
        </p:spPr>
        <p:txBody>
          <a:bodyPr/>
          <a:lstStyle>
            <a:lvl1pPr>
              <a:defRPr sz="1500"/>
            </a:lvl1pPr>
            <a:lvl2pPr marL="245700" indent="-245700">
              <a:defRPr sz="1500"/>
            </a:lvl2pPr>
            <a:lvl3pPr marL="445500" indent="-175500">
              <a:defRPr sz="1500"/>
            </a:lvl3pPr>
            <a:lvl4pPr marL="629100" indent="-183600">
              <a:defRPr sz="1500"/>
            </a:lvl4pPr>
            <a:lvl5pPr marL="793800" indent="-186300">
              <a:defRPr sz="1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7213788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r>
              <a:rPr lang="en-US"/>
              <a:t>2017.09.28</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3C571F5-2A2C-4A0B-82B1-87E8A36A9355}" type="slidenum">
              <a:rPr lang="sv-SE" smtClean="0"/>
              <a:pPr/>
              <a:t>‹#›</a:t>
            </a:fld>
            <a:endParaRPr lang="sv-SE"/>
          </a:p>
        </p:txBody>
      </p:sp>
      <p:sp>
        <p:nvSpPr>
          <p:cNvPr id="9" name="Platshållare för text 2">
            <a:extLst>
              <a:ext uri="{FF2B5EF4-FFF2-40B4-BE49-F238E27FC236}">
                <a16:creationId xmlns:a16="http://schemas.microsoft.com/office/drawing/2014/main" id="{917DD5AD-0235-46FF-8CF3-32A9B4C46913}"/>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7" name="Title 6">
            <a:extLst>
              <a:ext uri="{FF2B5EF4-FFF2-40B4-BE49-F238E27FC236}">
                <a16:creationId xmlns:a16="http://schemas.microsoft.com/office/drawing/2014/main" id="{69231249-9B30-4B76-8A17-EAE33F653F05}"/>
              </a:ext>
            </a:extLst>
          </p:cNvPr>
          <p:cNvSpPr>
            <a:spLocks noGrp="1"/>
          </p:cNvSpPr>
          <p:nvPr>
            <p:ph type="title" hasCustomPrompt="1"/>
          </p:nvPr>
        </p:nvSpPr>
        <p:spPr>
          <a:xfrm>
            <a:off x="4229100" y="330534"/>
            <a:ext cx="6611541" cy="300082"/>
          </a:xfrm>
        </p:spPr>
        <p:txBody>
          <a:bodyPr>
            <a:spAutoFit/>
          </a:bodyPr>
          <a:lstStyle>
            <a:lvl1pPr>
              <a:defRPr/>
            </a:lvl1pPr>
          </a:lstStyle>
          <a:p>
            <a:r>
              <a:rPr lang="en-US"/>
              <a:t>Chapter headline</a:t>
            </a:r>
            <a:endParaRPr lang="sv-SE"/>
          </a:p>
        </p:txBody>
      </p:sp>
      <p:sp>
        <p:nvSpPr>
          <p:cNvPr id="2" name="textruta 1">
            <a:extLst>
              <a:ext uri="{FF2B5EF4-FFF2-40B4-BE49-F238E27FC236}">
                <a16:creationId xmlns:a16="http://schemas.microsoft.com/office/drawing/2014/main" id="{CD4F5C6A-5BE5-411E-85DF-BC05E17323F2}"/>
              </a:ext>
            </a:extLst>
          </p:cNvPr>
          <p:cNvSpPr txBox="1"/>
          <p:nvPr/>
        </p:nvSpPr>
        <p:spPr bwMode="gray">
          <a:xfrm>
            <a:off x="4233087" y="495187"/>
            <a:ext cx="192360" cy="230832"/>
          </a:xfrm>
          <a:prstGeom prst="rect">
            <a:avLst/>
          </a:prstGeom>
          <a:noFill/>
        </p:spPr>
        <p:txBody>
          <a:bodyPr wrap="none" lIns="0" tIns="0" rIns="0" bIns="0" numCol="1" rtlCol="0">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0" name="Text Placeholder 7">
            <a:extLst>
              <a:ext uri="{FF2B5EF4-FFF2-40B4-BE49-F238E27FC236}">
                <a16:creationId xmlns:a16="http://schemas.microsoft.com/office/drawing/2014/main" id="{0625B0D7-18FB-832D-DF2C-B696EC5AF9FC}"/>
              </a:ext>
            </a:extLst>
          </p:cNvPr>
          <p:cNvSpPr>
            <a:spLocks noGrp="1"/>
          </p:cNvSpPr>
          <p:nvPr>
            <p:ph type="body" sz="quarter" idx="16" hasCustomPrompt="1"/>
          </p:nvPr>
        </p:nvSpPr>
        <p:spPr>
          <a:xfrm>
            <a:off x="4229101" y="1933576"/>
            <a:ext cx="7574756" cy="4539854"/>
          </a:xfrm>
        </p:spPr>
        <p:txBody>
          <a:bodyPr/>
          <a:lstStyle>
            <a:lvl1pPr>
              <a:spcBef>
                <a:spcPts val="0"/>
              </a:spcBef>
              <a:spcAft>
                <a:spcPts val="900"/>
              </a:spcAft>
              <a:defRPr sz="1050"/>
            </a:lvl1pPr>
            <a:lvl2pPr marL="0" indent="0">
              <a:buNone/>
              <a:defRPr sz="1050">
                <a:solidFill>
                  <a:schemeClr val="accent4"/>
                </a:solidFill>
              </a:defRPr>
            </a:lvl2pPr>
            <a:lvl3pPr marL="162000" indent="-162000">
              <a:defRPr sz="900"/>
            </a:lvl3pPr>
            <a:lvl4pPr marL="324000" indent="-162000">
              <a:buNone/>
              <a:defRPr sz="900"/>
            </a:lvl4pPr>
            <a:lvl5pPr marL="324000" indent="-162000">
              <a:buNone/>
              <a:defRPr sz="9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40047189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 w/ colour + adjustable RH box">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D64C1-1627-ABB6-D3CF-00E6689F64B5}"/>
              </a:ext>
            </a:extLst>
          </p:cNvPr>
          <p:cNvSpPr/>
          <p:nvPr userDrawn="1"/>
        </p:nvSpPr>
        <p:spPr>
          <a:xfrm>
            <a:off x="1" y="0"/>
            <a:ext cx="51308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10" name="Rectangle 9">
            <a:extLst>
              <a:ext uri="{FF2B5EF4-FFF2-40B4-BE49-F238E27FC236}">
                <a16:creationId xmlns:a16="http://schemas.microsoft.com/office/drawing/2014/main" id="{6436DCDF-44E0-5872-FC9F-9A82F5C6A8BF}"/>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4345538"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6" name="Text Placeholder 7">
            <a:extLst>
              <a:ext uri="{FF2B5EF4-FFF2-40B4-BE49-F238E27FC236}">
                <a16:creationId xmlns:a16="http://schemas.microsoft.com/office/drawing/2014/main" id="{BB7B82BD-D7C9-EA27-38C8-696390309C24}"/>
              </a:ext>
            </a:extLst>
          </p:cNvPr>
          <p:cNvSpPr>
            <a:spLocks noGrp="1"/>
          </p:cNvSpPr>
          <p:nvPr>
            <p:ph type="body" sz="quarter" idx="13" hasCustomPrompt="1"/>
          </p:nvPr>
        </p:nvSpPr>
        <p:spPr>
          <a:xfrm>
            <a:off x="9623424" y="-1"/>
            <a:ext cx="2568575" cy="6169028"/>
          </a:xfrm>
          <a:solidFill>
            <a:schemeClr val="bg1"/>
          </a:solidFill>
        </p:spPr>
        <p:txBody>
          <a:bodyPr numCol="1" spcCol="360000" anchor="ctr"/>
          <a:lstStyle>
            <a:lvl1pPr algn="ctr">
              <a:lnSpc>
                <a:spcPct val="100000"/>
              </a:lnSpc>
              <a:spcAft>
                <a:spcPts val="0"/>
              </a:spcAft>
              <a:defRPr sz="8000">
                <a:solidFill>
                  <a:schemeClr val="tx1"/>
                </a:solidFill>
              </a:defRPr>
            </a:lvl1pPr>
            <a:lvl2pPr algn="ctr">
              <a:spcBef>
                <a:spcPts val="0"/>
              </a:spcBef>
              <a:spcAft>
                <a:spcPts val="0"/>
              </a:spcAft>
              <a:defRPr sz="1600" b="1">
                <a:solidFill>
                  <a:schemeClr val="tx2"/>
                </a:solidFill>
              </a:defRPr>
            </a:lvl2pPr>
            <a:lvl3pPr marL="0" indent="0" algn="ctr">
              <a:lnSpc>
                <a:spcPct val="100000"/>
              </a:lnSpc>
              <a:spcBef>
                <a:spcPts val="0"/>
              </a:spcBef>
              <a:spcAft>
                <a:spcPts val="4800"/>
              </a:spcAft>
              <a:buNone/>
              <a:defRPr sz="1600">
                <a:solidFill>
                  <a:schemeClr val="tx1"/>
                </a:solidFill>
              </a:defRPr>
            </a:lvl3pPr>
            <a:lvl4pPr marL="0" indent="0" algn="ctr">
              <a:spcBef>
                <a:spcPts val="0"/>
              </a:spcBef>
              <a:spcAft>
                <a:spcPts val="0"/>
              </a:spcAft>
              <a:buNone/>
              <a:defRPr sz="1600">
                <a:solidFill>
                  <a:schemeClr val="bg1"/>
                </a:solidFill>
              </a:defRPr>
            </a:lvl4pPr>
            <a:lvl5pPr algn="ctr">
              <a:spcBef>
                <a:spcPts val="0"/>
              </a:spcBef>
              <a:spcAft>
                <a:spcPts val="0"/>
              </a:spcAft>
              <a:defRPr sz="1600">
                <a:solidFill>
                  <a:schemeClr val="bg1"/>
                </a:solidFill>
              </a:defRPr>
            </a:lvl5pPr>
          </a:lstStyle>
          <a:p>
            <a:pPr lvl="0"/>
            <a:r>
              <a:rPr lang="en-GB"/>
              <a:t>XX</a:t>
            </a:r>
          </a:p>
          <a:p>
            <a:pPr lvl="1"/>
            <a:r>
              <a:rPr lang="en-GB"/>
              <a:t>Second level</a:t>
            </a:r>
          </a:p>
          <a:p>
            <a:pPr lvl="2"/>
            <a:r>
              <a:rPr lang="en-GB"/>
              <a:t>Third level</a:t>
            </a:r>
          </a:p>
        </p:txBody>
      </p:sp>
      <p:cxnSp>
        <p:nvCxnSpPr>
          <p:cNvPr id="7" name="Straight Connector 6">
            <a:extLst>
              <a:ext uri="{FF2B5EF4-FFF2-40B4-BE49-F238E27FC236}">
                <a16:creationId xmlns:a16="http://schemas.microsoft.com/office/drawing/2014/main" id="{6520AFED-62E3-D680-8583-5024D77E7F21}"/>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A5F6F261-3084-02CA-45B7-471636DD7D0E}"/>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8383412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7" name="Title 6">
            <a:extLst>
              <a:ext uri="{FF2B5EF4-FFF2-40B4-BE49-F238E27FC236}">
                <a16:creationId xmlns:a16="http://schemas.microsoft.com/office/drawing/2014/main" id="{F63C6AE8-B366-455E-BB85-5DA818F30A23}"/>
              </a:ext>
            </a:extLst>
          </p:cNvPr>
          <p:cNvSpPr>
            <a:spLocks noGrp="1"/>
          </p:cNvSpPr>
          <p:nvPr>
            <p:ph type="title" hasCustomPrompt="1"/>
          </p:nvPr>
        </p:nvSpPr>
        <p:spPr/>
        <p:txBody>
          <a:bodyPr>
            <a:spAutoFit/>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6613F45B-231D-40C9-A113-FF897C3DC6A6}"/>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9" name="textruta 8">
            <a:extLst>
              <a:ext uri="{FF2B5EF4-FFF2-40B4-BE49-F238E27FC236}">
                <a16:creationId xmlns:a16="http://schemas.microsoft.com/office/drawing/2014/main" id="{7BC773B7-EC01-4515-87AC-A1C24D067CC5}"/>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Text Placeholder 7">
            <a:extLst>
              <a:ext uri="{FF2B5EF4-FFF2-40B4-BE49-F238E27FC236}">
                <a16:creationId xmlns:a16="http://schemas.microsoft.com/office/drawing/2014/main" id="{6B7A4B0F-025B-63ED-7902-D9DF748D20B1}"/>
              </a:ext>
            </a:extLst>
          </p:cNvPr>
          <p:cNvSpPr>
            <a:spLocks noGrp="1"/>
          </p:cNvSpPr>
          <p:nvPr>
            <p:ph type="body" sz="quarter" idx="16" hasCustomPrompt="1"/>
          </p:nvPr>
        </p:nvSpPr>
        <p:spPr>
          <a:xfrm>
            <a:off x="4220350" y="1939112"/>
            <a:ext cx="4701004" cy="2994423"/>
          </a:xfrm>
        </p:spPr>
        <p:txBody>
          <a:bodyPr/>
          <a:lstStyle>
            <a:lvl1pPr>
              <a:defRPr sz="1500"/>
            </a:lvl1pPr>
            <a:lvl2pPr marL="0" indent="0">
              <a:buNone/>
              <a:defRPr sz="1500" b="1"/>
            </a:lvl2pPr>
            <a:lvl3pPr marL="189000" indent="-189000">
              <a:buFont typeface="Arial" panose="020B0604020202020204" pitchFamily="34" charset="0"/>
              <a:buChar char="•"/>
              <a:defRPr sz="1500"/>
            </a:lvl3pPr>
            <a:lvl4pPr marL="388800" indent="-199800">
              <a:tabLst/>
              <a:defRPr sz="1500"/>
            </a:lvl4pPr>
            <a:lvl5pPr marL="575100" indent="-178200">
              <a:buFont typeface="Arial" panose="020B0604020202020204" pitchFamily="34" charset="0"/>
              <a:buChar char="•"/>
              <a:defRPr sz="1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79016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7" name="Title 6">
            <a:extLst>
              <a:ext uri="{FF2B5EF4-FFF2-40B4-BE49-F238E27FC236}">
                <a16:creationId xmlns:a16="http://schemas.microsoft.com/office/drawing/2014/main" id="{A0C8EB9A-83B7-4CF7-AE4F-88D1AD0B57BE}"/>
              </a:ext>
            </a:extLst>
          </p:cNvPr>
          <p:cNvSpPr>
            <a:spLocks noGrp="1"/>
          </p:cNvSpPr>
          <p:nvPr>
            <p:ph type="title" hasCustomPrompt="1"/>
          </p:nvPr>
        </p:nvSpPr>
        <p:spPr/>
        <p:txBody>
          <a:bodyPr>
            <a:spAutoFit/>
          </a:bodyPr>
          <a:lstStyle>
            <a:lvl1pPr>
              <a:defRPr/>
            </a:lvl1pPr>
          </a:lstStyle>
          <a:p>
            <a:r>
              <a:rPr lang="en-US"/>
              <a:t>Chapter headline</a:t>
            </a:r>
            <a:endParaRPr lang="sv-SE"/>
          </a:p>
        </p:txBody>
      </p:sp>
      <p:sp>
        <p:nvSpPr>
          <p:cNvPr id="10" name="Platshållare för text 2">
            <a:extLst>
              <a:ext uri="{FF2B5EF4-FFF2-40B4-BE49-F238E27FC236}">
                <a16:creationId xmlns:a16="http://schemas.microsoft.com/office/drawing/2014/main" id="{104A2B9A-FB62-4583-980C-F913AB29B8EA}"/>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1" name="textruta 10">
            <a:extLst>
              <a:ext uri="{FF2B5EF4-FFF2-40B4-BE49-F238E27FC236}">
                <a16:creationId xmlns:a16="http://schemas.microsoft.com/office/drawing/2014/main" id="{C77B33EB-1562-4B53-84DB-421E4632D7A4}"/>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8" name="Text Placeholder 7">
            <a:extLst>
              <a:ext uri="{FF2B5EF4-FFF2-40B4-BE49-F238E27FC236}">
                <a16:creationId xmlns:a16="http://schemas.microsoft.com/office/drawing/2014/main" id="{1EEE6FA4-0D1A-D94A-37FD-FE0216C3BB31}"/>
              </a:ext>
            </a:extLst>
          </p:cNvPr>
          <p:cNvSpPr>
            <a:spLocks noGrp="1"/>
          </p:cNvSpPr>
          <p:nvPr>
            <p:ph type="body" sz="quarter" idx="18" hasCustomPrompt="1"/>
          </p:nvPr>
        </p:nvSpPr>
        <p:spPr>
          <a:xfrm>
            <a:off x="377741" y="1933576"/>
            <a:ext cx="3737061" cy="4539854"/>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
        <p:nvSpPr>
          <p:cNvPr id="9" name="Text Placeholder 7">
            <a:extLst>
              <a:ext uri="{FF2B5EF4-FFF2-40B4-BE49-F238E27FC236}">
                <a16:creationId xmlns:a16="http://schemas.microsoft.com/office/drawing/2014/main" id="{D1479155-F6EC-F544-47E2-D4A0016CE5D1}"/>
              </a:ext>
            </a:extLst>
          </p:cNvPr>
          <p:cNvSpPr>
            <a:spLocks noGrp="1"/>
          </p:cNvSpPr>
          <p:nvPr>
            <p:ph type="body" sz="quarter" idx="19" hasCustomPrompt="1"/>
          </p:nvPr>
        </p:nvSpPr>
        <p:spPr>
          <a:xfrm>
            <a:off x="4229102" y="1933576"/>
            <a:ext cx="3730229" cy="4539854"/>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Text Placeholder 7">
            <a:extLst>
              <a:ext uri="{FF2B5EF4-FFF2-40B4-BE49-F238E27FC236}">
                <a16:creationId xmlns:a16="http://schemas.microsoft.com/office/drawing/2014/main" id="{C5005E07-FC09-0FB6-81B8-752DBC18AF65}"/>
              </a:ext>
            </a:extLst>
          </p:cNvPr>
          <p:cNvSpPr>
            <a:spLocks noGrp="1"/>
          </p:cNvSpPr>
          <p:nvPr>
            <p:ph type="body" sz="quarter" idx="20" hasCustomPrompt="1"/>
          </p:nvPr>
        </p:nvSpPr>
        <p:spPr>
          <a:xfrm>
            <a:off x="8070057" y="1933576"/>
            <a:ext cx="3733800" cy="4539854"/>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71156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Header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1EF988-0E4A-4845-9C00-AF8BB6220E2C}"/>
              </a:ext>
            </a:extLst>
          </p:cNvPr>
          <p:cNvSpPr/>
          <p:nvPr/>
        </p:nvSpPr>
        <p:spPr bwMode="gray">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Arial" panose="020B0604020202020204" pitchFamily="34" charset="0"/>
            </a:endParaRPr>
          </a:p>
        </p:txBody>
      </p:sp>
      <p:sp>
        <p:nvSpPr>
          <p:cNvPr id="3" name="Text Placeholder 2">
            <a:extLst>
              <a:ext uri="{FF2B5EF4-FFF2-40B4-BE49-F238E27FC236}">
                <a16:creationId xmlns:a16="http://schemas.microsoft.com/office/drawing/2014/main" id="{4874EB18-1C2E-4DDD-90C2-D8CBDCA54E8E}"/>
              </a:ext>
            </a:extLst>
          </p:cNvPr>
          <p:cNvSpPr>
            <a:spLocks noGrp="1"/>
          </p:cNvSpPr>
          <p:nvPr>
            <p:ph type="body" idx="1" hasCustomPrompt="1"/>
          </p:nvPr>
        </p:nvSpPr>
        <p:spPr>
          <a:xfrm>
            <a:off x="4229100" y="330534"/>
            <a:ext cx="4543795" cy="230833"/>
          </a:xfrm>
        </p:spPr>
        <p:txBody>
          <a:bodyPr vert="horz" wrap="square" lIns="0" tIns="0" rIns="0" bIns="0" anchor="t">
            <a:spAutoFit/>
          </a:bodyPr>
          <a:lstStyle>
            <a:lvl1pPr marL="0" indent="0" algn="l" rtl="0" eaLnBrk="1" fontAlgn="auto" hangingPunct="1">
              <a:lnSpc>
                <a:spcPct val="100000"/>
              </a:lnSpc>
              <a:spcBef>
                <a:spcPts val="225"/>
              </a:spcBef>
              <a:spcAft>
                <a:spcPts val="0"/>
              </a:spcAft>
              <a:buFontTx/>
              <a:buNone/>
              <a:defRPr sz="1500" b="0" i="0">
                <a:solidFill>
                  <a:schemeClr val="bg1"/>
                </a:solidFill>
                <a:latin typeface="Arial" panose="020B0604020202020204" pitchFamily="34" charset="0"/>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Presentation headline</a:t>
            </a:r>
          </a:p>
        </p:txBody>
      </p:sp>
      <p:sp>
        <p:nvSpPr>
          <p:cNvPr id="4" name="Date Placeholder 3">
            <a:extLst>
              <a:ext uri="{FF2B5EF4-FFF2-40B4-BE49-F238E27FC236}">
                <a16:creationId xmlns:a16="http://schemas.microsoft.com/office/drawing/2014/main" id="{988A7369-1B3F-4BDC-92CE-EDCC355F4880}"/>
              </a:ext>
            </a:extLst>
          </p:cNvPr>
          <p:cNvSpPr>
            <a:spLocks noGrp="1"/>
          </p:cNvSpPr>
          <p:nvPr>
            <p:ph type="dt" sz="half" idx="10"/>
          </p:nvPr>
        </p:nvSpPr>
        <p:spPr/>
        <p:txBody>
          <a:bodyPr/>
          <a:lstStyle>
            <a:lvl1pPr>
              <a:defRPr>
                <a:solidFill>
                  <a:schemeClr val="bg1"/>
                </a:solidFill>
              </a:defRPr>
            </a:lvl1pPr>
          </a:lstStyle>
          <a:p>
            <a:r>
              <a:rPr lang="en-US"/>
              <a:t>2017.09.28</a:t>
            </a:r>
            <a:endParaRPr lang="sv-SE"/>
          </a:p>
        </p:txBody>
      </p:sp>
      <p:sp>
        <p:nvSpPr>
          <p:cNvPr id="5" name="Footer Placeholder 4">
            <a:extLst>
              <a:ext uri="{FF2B5EF4-FFF2-40B4-BE49-F238E27FC236}">
                <a16:creationId xmlns:a16="http://schemas.microsoft.com/office/drawing/2014/main" id="{687670E5-1E08-4EDA-835A-B349121242ED}"/>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Slide Number Placeholder 5">
            <a:extLst>
              <a:ext uri="{FF2B5EF4-FFF2-40B4-BE49-F238E27FC236}">
                <a16:creationId xmlns:a16="http://schemas.microsoft.com/office/drawing/2014/main" id="{8EB285F2-DFB5-4F27-91A0-6C65AD07818E}"/>
              </a:ext>
            </a:extLst>
          </p:cNvPr>
          <p:cNvSpPr>
            <a:spLocks noGrp="1"/>
          </p:cNvSpPr>
          <p:nvPr>
            <p:ph type="sldNum" sz="quarter" idx="12"/>
          </p:nvPr>
        </p:nvSpPr>
        <p:spPr/>
        <p:txBody>
          <a:bodyPr/>
          <a:lstStyle>
            <a:lvl1pPr>
              <a:defRPr>
                <a:solidFill>
                  <a:schemeClr val="bg1"/>
                </a:solidFill>
              </a:defRPr>
            </a:lvl1pPr>
          </a:lstStyle>
          <a:p>
            <a:fld id="{43C571F5-2A2C-4A0B-82B1-87E8A36A9355}" type="slidenum">
              <a:rPr lang="sv-SE" smtClean="0"/>
              <a:pPr/>
              <a:t>‹#›</a:t>
            </a:fld>
            <a:endParaRPr lang="sv-SE"/>
          </a:p>
        </p:txBody>
      </p:sp>
      <p:sp>
        <p:nvSpPr>
          <p:cNvPr id="13" name="Platshållare för text 2">
            <a:extLst>
              <a:ext uri="{FF2B5EF4-FFF2-40B4-BE49-F238E27FC236}">
                <a16:creationId xmlns:a16="http://schemas.microsoft.com/office/drawing/2014/main" id="{572987DB-47FF-45BF-A97A-04D2A5F59926}"/>
              </a:ext>
            </a:extLst>
          </p:cNvPr>
          <p:cNvSpPr>
            <a:spLocks noGrp="1"/>
          </p:cNvSpPr>
          <p:nvPr>
            <p:ph type="body" sz="quarter" idx="15" hasCustomPrompt="1"/>
          </p:nvPr>
        </p:nvSpPr>
        <p:spPr bwMode="gray">
          <a:xfrm>
            <a:off x="4229101" y="1828803"/>
            <a:ext cx="6611541" cy="834887"/>
          </a:xfrm>
          <a:prstGeom prst="rect">
            <a:avLst/>
          </a:prstGeom>
        </p:spPr>
        <p:txBody>
          <a:bodyPr vert="horz" lIns="0" tIns="0" rIns="0" bIns="0" rtlCol="0">
            <a:noAutofit/>
          </a:bodyPr>
          <a:lstStyle>
            <a:lvl1pPr marL="0" indent="0">
              <a:buNone/>
              <a:defRPr lang="sv-SE" sz="4350" b="0" i="0" spc="-113" baseline="0" dirty="0">
                <a:solidFill>
                  <a:schemeClr val="bg1"/>
                </a:solidFill>
                <a:ea typeface="Arial" panose="020B0604020202020204" pitchFamily="34" charset="0"/>
                <a:cs typeface="Arial" charset="0"/>
              </a:defRPr>
            </a:lvl1pPr>
          </a:lstStyle>
          <a:p>
            <a:pPr marL="198825" lvl="0" indent="-198825"/>
            <a:r>
              <a:rPr lang="en-US" noProof="0"/>
              <a:t>Chapter headline</a:t>
            </a:r>
          </a:p>
        </p:txBody>
      </p:sp>
    </p:spTree>
    <p:extLst>
      <p:ext uri="{BB962C8B-B14F-4D97-AF65-F5344CB8AC3E}">
        <p14:creationId xmlns:p14="http://schemas.microsoft.com/office/powerpoint/2010/main" val="1638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ub 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1EF988-0E4A-4845-9C00-AF8BB6220E2C}"/>
              </a:ext>
            </a:extLst>
          </p:cNvPr>
          <p:cNvSpPr/>
          <p:nvPr/>
        </p:nvSpPr>
        <p:spPr bwMode="gray">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Arial" panose="020B0604020202020204" pitchFamily="34" charset="0"/>
            </a:endParaRPr>
          </a:p>
        </p:txBody>
      </p:sp>
      <p:sp>
        <p:nvSpPr>
          <p:cNvPr id="3" name="Text Placeholder 2">
            <a:extLst>
              <a:ext uri="{FF2B5EF4-FFF2-40B4-BE49-F238E27FC236}">
                <a16:creationId xmlns:a16="http://schemas.microsoft.com/office/drawing/2014/main" id="{4874EB18-1C2E-4DDD-90C2-D8CBDCA54E8E}"/>
              </a:ext>
            </a:extLst>
          </p:cNvPr>
          <p:cNvSpPr>
            <a:spLocks noGrp="1"/>
          </p:cNvSpPr>
          <p:nvPr>
            <p:ph type="body" idx="1" hasCustomPrompt="1"/>
          </p:nvPr>
        </p:nvSpPr>
        <p:spPr>
          <a:xfrm>
            <a:off x="4229100" y="330534"/>
            <a:ext cx="4543795" cy="230833"/>
          </a:xfrm>
        </p:spPr>
        <p:txBody>
          <a:bodyPr vert="horz" wrap="square" lIns="0" tIns="0" rIns="0" bIns="0" anchor="t">
            <a:spAutoFit/>
          </a:bodyPr>
          <a:lstStyle>
            <a:lvl1pPr marL="0" indent="0" algn="l" rtl="0" eaLnBrk="1" fontAlgn="auto" hangingPunct="1">
              <a:lnSpc>
                <a:spcPct val="100000"/>
              </a:lnSpc>
              <a:spcBef>
                <a:spcPts val="225"/>
              </a:spcBef>
              <a:spcAft>
                <a:spcPts val="0"/>
              </a:spcAft>
              <a:buFontTx/>
              <a:buNone/>
              <a:defRPr sz="1500" b="0" i="0">
                <a:solidFill>
                  <a:schemeClr val="bg1"/>
                </a:solidFill>
                <a:latin typeface="Arial" panose="020B0604020202020204" pitchFamily="34" charset="0"/>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Presentation headline</a:t>
            </a:r>
          </a:p>
        </p:txBody>
      </p:sp>
      <p:sp>
        <p:nvSpPr>
          <p:cNvPr id="4" name="Date Placeholder 3">
            <a:extLst>
              <a:ext uri="{FF2B5EF4-FFF2-40B4-BE49-F238E27FC236}">
                <a16:creationId xmlns:a16="http://schemas.microsoft.com/office/drawing/2014/main" id="{988A7369-1B3F-4BDC-92CE-EDCC355F4880}"/>
              </a:ext>
            </a:extLst>
          </p:cNvPr>
          <p:cNvSpPr>
            <a:spLocks noGrp="1"/>
          </p:cNvSpPr>
          <p:nvPr>
            <p:ph type="dt" sz="half" idx="10"/>
          </p:nvPr>
        </p:nvSpPr>
        <p:spPr/>
        <p:txBody>
          <a:bodyPr/>
          <a:lstStyle>
            <a:lvl1pPr>
              <a:defRPr>
                <a:solidFill>
                  <a:schemeClr val="bg1"/>
                </a:solidFill>
              </a:defRPr>
            </a:lvl1pPr>
          </a:lstStyle>
          <a:p>
            <a:r>
              <a:rPr lang="en-US"/>
              <a:t>2017.09.28</a:t>
            </a:r>
            <a:endParaRPr lang="sv-SE"/>
          </a:p>
        </p:txBody>
      </p:sp>
      <p:sp>
        <p:nvSpPr>
          <p:cNvPr id="5" name="Footer Placeholder 4">
            <a:extLst>
              <a:ext uri="{FF2B5EF4-FFF2-40B4-BE49-F238E27FC236}">
                <a16:creationId xmlns:a16="http://schemas.microsoft.com/office/drawing/2014/main" id="{687670E5-1E08-4EDA-835A-B349121242ED}"/>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Slide Number Placeholder 5">
            <a:extLst>
              <a:ext uri="{FF2B5EF4-FFF2-40B4-BE49-F238E27FC236}">
                <a16:creationId xmlns:a16="http://schemas.microsoft.com/office/drawing/2014/main" id="{8EB285F2-DFB5-4F27-91A0-6C65AD07818E}"/>
              </a:ext>
            </a:extLst>
          </p:cNvPr>
          <p:cNvSpPr>
            <a:spLocks noGrp="1"/>
          </p:cNvSpPr>
          <p:nvPr>
            <p:ph type="sldNum" sz="quarter" idx="12"/>
          </p:nvPr>
        </p:nvSpPr>
        <p:spPr/>
        <p:txBody>
          <a:bodyPr/>
          <a:lstStyle>
            <a:lvl1pPr>
              <a:defRPr>
                <a:solidFill>
                  <a:schemeClr val="bg1"/>
                </a:solidFill>
              </a:defRPr>
            </a:lvl1pPr>
          </a:lstStyle>
          <a:p>
            <a:fld id="{43C571F5-2A2C-4A0B-82B1-87E8A36A9355}" type="slidenum">
              <a:rPr lang="sv-SE" smtClean="0"/>
              <a:pPr/>
              <a:t>‹#›</a:t>
            </a:fld>
            <a:endParaRPr lang="sv-SE"/>
          </a:p>
        </p:txBody>
      </p:sp>
      <p:sp>
        <p:nvSpPr>
          <p:cNvPr id="13" name="Platshållare för text 2">
            <a:extLst>
              <a:ext uri="{FF2B5EF4-FFF2-40B4-BE49-F238E27FC236}">
                <a16:creationId xmlns:a16="http://schemas.microsoft.com/office/drawing/2014/main" id="{572987DB-47FF-45BF-A97A-04D2A5F59926}"/>
              </a:ext>
            </a:extLst>
          </p:cNvPr>
          <p:cNvSpPr>
            <a:spLocks noGrp="1"/>
          </p:cNvSpPr>
          <p:nvPr>
            <p:ph type="body" sz="quarter" idx="15" hasCustomPrompt="1"/>
          </p:nvPr>
        </p:nvSpPr>
        <p:spPr bwMode="gray">
          <a:xfrm>
            <a:off x="4229101" y="1828803"/>
            <a:ext cx="6611541" cy="834887"/>
          </a:xfrm>
          <a:prstGeom prst="rect">
            <a:avLst/>
          </a:prstGeom>
        </p:spPr>
        <p:txBody>
          <a:bodyPr vert="horz" lIns="0" tIns="0" rIns="0" bIns="0" rtlCol="0">
            <a:noAutofit/>
          </a:bodyPr>
          <a:lstStyle>
            <a:lvl1pPr marL="0" indent="0">
              <a:buNone/>
              <a:defRPr lang="sv-SE" sz="4350" b="0" i="0" spc="-113" baseline="0" dirty="0">
                <a:solidFill>
                  <a:schemeClr val="bg1"/>
                </a:solidFill>
                <a:ea typeface="Arial" panose="020B0604020202020204" pitchFamily="34" charset="0"/>
                <a:cs typeface="Arial" charset="0"/>
              </a:defRPr>
            </a:lvl1pPr>
          </a:lstStyle>
          <a:p>
            <a:pPr marL="198825" lvl="0" indent="-198825"/>
            <a:r>
              <a:rPr lang="en-US" noProof="0"/>
              <a:t>Sub chapter headline</a:t>
            </a:r>
          </a:p>
        </p:txBody>
      </p:sp>
    </p:spTree>
    <p:extLst>
      <p:ext uri="{BB962C8B-B14F-4D97-AF65-F5344CB8AC3E}">
        <p14:creationId xmlns:p14="http://schemas.microsoft.com/office/powerpoint/2010/main" val="313042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and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4229101" y="1419226"/>
            <a:ext cx="7574756" cy="5054205"/>
          </a:xfrm>
        </p:spPr>
        <p:txBody>
          <a:bodyPr tIns="2232000" rIns="0"/>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spAutoFit/>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8" name="Text Placeholder 7">
            <a:extLst>
              <a:ext uri="{FF2B5EF4-FFF2-40B4-BE49-F238E27FC236}">
                <a16:creationId xmlns:a16="http://schemas.microsoft.com/office/drawing/2014/main" id="{639E4D21-E504-CAFB-B75F-F95BC6D3A6A8}"/>
              </a:ext>
            </a:extLst>
          </p:cNvPr>
          <p:cNvSpPr>
            <a:spLocks noGrp="1"/>
          </p:cNvSpPr>
          <p:nvPr>
            <p:ph type="body" sz="quarter" idx="16" hasCustomPrompt="1"/>
          </p:nvPr>
        </p:nvSpPr>
        <p:spPr>
          <a:xfrm>
            <a:off x="377741" y="1933883"/>
            <a:ext cx="2777416" cy="4539546"/>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46985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2194" y="1419226"/>
            <a:ext cx="11421665" cy="5054204"/>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596AF105-24DF-4276-AD19-3F94EC43D785}"/>
              </a:ext>
            </a:extLst>
          </p:cNvPr>
          <p:cNvSpPr>
            <a:spLocks noGrp="1"/>
          </p:cNvSpPr>
          <p:nvPr>
            <p:ph type="title" hasCustomPrompt="1"/>
          </p:nvPr>
        </p:nvSpPr>
        <p:spPr/>
        <p:txBody>
          <a:bodyPr>
            <a:spAutoFit/>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41153C8C-ADCE-4016-818B-873DC7A643C2}"/>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0" name="textruta 9">
            <a:extLst>
              <a:ext uri="{FF2B5EF4-FFF2-40B4-BE49-F238E27FC236}">
                <a16:creationId xmlns:a16="http://schemas.microsoft.com/office/drawing/2014/main" id="{00CD7944-3B10-4230-A199-5EC35736172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247407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8146" y="1419226"/>
            <a:ext cx="5651897" cy="5054204"/>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16" name="Picture Placeholder 11">
            <a:extLst>
              <a:ext uri="{FF2B5EF4-FFF2-40B4-BE49-F238E27FC236}">
                <a16:creationId xmlns:a16="http://schemas.microsoft.com/office/drawing/2014/main" id="{84EFE0CF-8B0E-4AE1-A1B4-96C4E3A1EC24}"/>
              </a:ext>
            </a:extLst>
          </p:cNvPr>
          <p:cNvSpPr>
            <a:spLocks noGrp="1"/>
          </p:cNvSpPr>
          <p:nvPr>
            <p:ph type="pic" sz="quarter" idx="23"/>
          </p:nvPr>
        </p:nvSpPr>
        <p:spPr>
          <a:xfrm>
            <a:off x="6142437" y="1419226"/>
            <a:ext cx="5654278" cy="5054204"/>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F870B8E7-0E88-4422-B928-EB60D59EF7F9}"/>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32970829-04F0-4B70-9603-21915E8181B5}"/>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1" name="textruta 10">
            <a:extLst>
              <a:ext uri="{FF2B5EF4-FFF2-40B4-BE49-F238E27FC236}">
                <a16:creationId xmlns:a16="http://schemas.microsoft.com/office/drawing/2014/main" id="{71CD7F7C-CA3F-4894-BBA6-A3C4BC6326F7}"/>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247516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 images al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2194" y="1419226"/>
            <a:ext cx="3732606" cy="5054204"/>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596AF105-24DF-4276-AD19-3F94EC43D785}"/>
              </a:ext>
            </a:extLst>
          </p:cNvPr>
          <p:cNvSpPr>
            <a:spLocks noGrp="1"/>
          </p:cNvSpPr>
          <p:nvPr>
            <p:ph type="title" hasCustomPrompt="1"/>
          </p:nvPr>
        </p:nvSpPr>
        <p:spPr/>
        <p:txBody>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41153C8C-ADCE-4016-818B-873DC7A643C2}"/>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0" name="textruta 9">
            <a:extLst>
              <a:ext uri="{FF2B5EF4-FFF2-40B4-BE49-F238E27FC236}">
                <a16:creationId xmlns:a16="http://schemas.microsoft.com/office/drawing/2014/main" id="{00CD7944-3B10-4230-A199-5EC35736172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9" name="Picture Placeholder 11">
            <a:extLst>
              <a:ext uri="{FF2B5EF4-FFF2-40B4-BE49-F238E27FC236}">
                <a16:creationId xmlns:a16="http://schemas.microsoft.com/office/drawing/2014/main" id="{88690A0B-B587-D544-02DB-3987911E8657}"/>
              </a:ext>
            </a:extLst>
          </p:cNvPr>
          <p:cNvSpPr>
            <a:spLocks noGrp="1"/>
          </p:cNvSpPr>
          <p:nvPr>
            <p:ph type="pic" sz="quarter" idx="21"/>
          </p:nvPr>
        </p:nvSpPr>
        <p:spPr>
          <a:xfrm>
            <a:off x="4229101" y="1419226"/>
            <a:ext cx="7574756" cy="5054204"/>
          </a:xfrm>
        </p:spPr>
        <p:txBody>
          <a:bodyPr tIns="0" bIns="936000" anchor="ctr" anchorCtr="1"/>
          <a:lstStyle>
            <a:lvl1pPr marL="0" indent="0" algn="ctr">
              <a:buNone/>
              <a:defRPr sz="1350"/>
            </a:lvl1pPr>
          </a:lstStyle>
          <a:p>
            <a:r>
              <a:rPr lang="sv-SE"/>
              <a:t>Klicka på ikonen för att lägga till en bild</a:t>
            </a:r>
            <a:endParaRPr lang="en-US"/>
          </a:p>
        </p:txBody>
      </p:sp>
    </p:spTree>
    <p:extLst>
      <p:ext uri="{BB962C8B-B14F-4D97-AF65-F5344CB8AC3E}">
        <p14:creationId xmlns:p14="http://schemas.microsoft.com/office/powerpoint/2010/main" val="411767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8144" y="1419226"/>
            <a:ext cx="3726656" cy="5054204"/>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16" name="Picture Placeholder 11">
            <a:extLst>
              <a:ext uri="{FF2B5EF4-FFF2-40B4-BE49-F238E27FC236}">
                <a16:creationId xmlns:a16="http://schemas.microsoft.com/office/drawing/2014/main" id="{84EFE0CF-8B0E-4AE1-A1B4-96C4E3A1EC24}"/>
              </a:ext>
            </a:extLst>
          </p:cNvPr>
          <p:cNvSpPr>
            <a:spLocks noGrp="1"/>
          </p:cNvSpPr>
          <p:nvPr>
            <p:ph type="pic" sz="quarter" idx="23"/>
          </p:nvPr>
        </p:nvSpPr>
        <p:spPr>
          <a:xfrm>
            <a:off x="4229102" y="1419226"/>
            <a:ext cx="3730229" cy="5054204"/>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10" name="Picture Placeholder 11">
            <a:extLst>
              <a:ext uri="{FF2B5EF4-FFF2-40B4-BE49-F238E27FC236}">
                <a16:creationId xmlns:a16="http://schemas.microsoft.com/office/drawing/2014/main" id="{9DA6A41A-AD7B-4A2D-B4D8-ADA4B4AD7532}"/>
              </a:ext>
            </a:extLst>
          </p:cNvPr>
          <p:cNvSpPr>
            <a:spLocks noGrp="1"/>
          </p:cNvSpPr>
          <p:nvPr>
            <p:ph type="pic" sz="quarter" idx="24"/>
          </p:nvPr>
        </p:nvSpPr>
        <p:spPr>
          <a:xfrm>
            <a:off x="8070056" y="1419226"/>
            <a:ext cx="3733800" cy="5054204"/>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9ECE69EC-CE04-416B-93C7-2FDD1CB899D4}"/>
              </a:ext>
            </a:extLst>
          </p:cNvPr>
          <p:cNvSpPr>
            <a:spLocks noGrp="1"/>
          </p:cNvSpPr>
          <p:nvPr>
            <p:ph type="title" hasCustomPrompt="1"/>
          </p:nvPr>
        </p:nvSpPr>
        <p:spPr/>
        <p:txBody>
          <a:bodyPr/>
          <a:lstStyle>
            <a:lvl1pPr>
              <a:defRPr/>
            </a:lvl1pPr>
          </a:lstStyle>
          <a:p>
            <a:r>
              <a:rPr lang="en-US"/>
              <a:t>Chapter headline</a:t>
            </a:r>
            <a:endParaRPr lang="sv-SE"/>
          </a:p>
        </p:txBody>
      </p:sp>
      <p:sp>
        <p:nvSpPr>
          <p:cNvPr id="13" name="Platshållare för text 2">
            <a:extLst>
              <a:ext uri="{FF2B5EF4-FFF2-40B4-BE49-F238E27FC236}">
                <a16:creationId xmlns:a16="http://schemas.microsoft.com/office/drawing/2014/main" id="{2AA3981D-2827-4AB1-90C8-97285E48E499}"/>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4" name="textruta 13">
            <a:extLst>
              <a:ext uri="{FF2B5EF4-FFF2-40B4-BE49-F238E27FC236}">
                <a16:creationId xmlns:a16="http://schemas.microsoft.com/office/drawing/2014/main" id="{3D2149F6-F99A-4018-99F6-DF9E97C45754}"/>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2693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8146" y="1419227"/>
            <a:ext cx="5651897" cy="2466975"/>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16" name="Picture Placeholder 11">
            <a:extLst>
              <a:ext uri="{FF2B5EF4-FFF2-40B4-BE49-F238E27FC236}">
                <a16:creationId xmlns:a16="http://schemas.microsoft.com/office/drawing/2014/main" id="{84EFE0CF-8B0E-4AE1-A1B4-96C4E3A1EC24}"/>
              </a:ext>
            </a:extLst>
          </p:cNvPr>
          <p:cNvSpPr>
            <a:spLocks noGrp="1"/>
          </p:cNvSpPr>
          <p:nvPr>
            <p:ph type="pic" sz="quarter" idx="23"/>
          </p:nvPr>
        </p:nvSpPr>
        <p:spPr>
          <a:xfrm>
            <a:off x="6150769" y="1419227"/>
            <a:ext cx="5653088" cy="2466975"/>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10" name="Picture Placeholder 11">
            <a:extLst>
              <a:ext uri="{FF2B5EF4-FFF2-40B4-BE49-F238E27FC236}">
                <a16:creationId xmlns:a16="http://schemas.microsoft.com/office/drawing/2014/main" id="{9DA6A41A-AD7B-4A2D-B4D8-ADA4B4AD7532}"/>
              </a:ext>
            </a:extLst>
          </p:cNvPr>
          <p:cNvSpPr>
            <a:spLocks noGrp="1"/>
          </p:cNvSpPr>
          <p:nvPr>
            <p:ph type="pic" sz="quarter" idx="24"/>
          </p:nvPr>
        </p:nvSpPr>
        <p:spPr>
          <a:xfrm>
            <a:off x="382191" y="4000502"/>
            <a:ext cx="5657850" cy="2472929"/>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11" name="Picture Placeholder 11">
            <a:extLst>
              <a:ext uri="{FF2B5EF4-FFF2-40B4-BE49-F238E27FC236}">
                <a16:creationId xmlns:a16="http://schemas.microsoft.com/office/drawing/2014/main" id="{A1DE155A-72C3-4E1C-A6A6-2C9D0957ED41}"/>
              </a:ext>
            </a:extLst>
          </p:cNvPr>
          <p:cNvSpPr>
            <a:spLocks noGrp="1"/>
          </p:cNvSpPr>
          <p:nvPr>
            <p:ph type="pic" sz="quarter" idx="25"/>
          </p:nvPr>
        </p:nvSpPr>
        <p:spPr>
          <a:xfrm>
            <a:off x="6142435" y="4000502"/>
            <a:ext cx="5661422" cy="2472929"/>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C668F0AA-9E40-41D9-9E45-741DBC48B472}"/>
              </a:ext>
            </a:extLst>
          </p:cNvPr>
          <p:cNvSpPr>
            <a:spLocks noGrp="1"/>
          </p:cNvSpPr>
          <p:nvPr>
            <p:ph type="title" hasCustomPrompt="1"/>
          </p:nvPr>
        </p:nvSpPr>
        <p:spPr/>
        <p:txBody>
          <a:bodyPr/>
          <a:lstStyle>
            <a:lvl1pPr>
              <a:defRPr/>
            </a:lvl1pPr>
          </a:lstStyle>
          <a:p>
            <a:r>
              <a:rPr lang="en-US"/>
              <a:t>Chapter headline</a:t>
            </a:r>
            <a:endParaRPr lang="sv-SE"/>
          </a:p>
        </p:txBody>
      </p:sp>
      <p:sp>
        <p:nvSpPr>
          <p:cNvPr id="14" name="Platshållare för text 2">
            <a:extLst>
              <a:ext uri="{FF2B5EF4-FFF2-40B4-BE49-F238E27FC236}">
                <a16:creationId xmlns:a16="http://schemas.microsoft.com/office/drawing/2014/main" id="{AE09037D-8FCF-47BB-8AE0-C170DC43379B}"/>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5" name="textruta 14">
            <a:extLst>
              <a:ext uri="{FF2B5EF4-FFF2-40B4-BE49-F238E27FC236}">
                <a16:creationId xmlns:a16="http://schemas.microsoft.com/office/drawing/2014/main" id="{DCD864AD-F4F4-43FD-8B29-76227F1EC715}"/>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209944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 w/ imag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6DCDF-44E0-5872-FC9F-9A82F5C6A8BF}"/>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2" name="Rectangle 1">
            <a:extLst>
              <a:ext uri="{FF2B5EF4-FFF2-40B4-BE49-F238E27FC236}">
                <a16:creationId xmlns:a16="http://schemas.microsoft.com/office/drawing/2014/main" id="{B4DD64C1-1627-ABB6-D3CF-00E6689F64B5}"/>
              </a:ext>
            </a:extLst>
          </p:cNvPr>
          <p:cNvSpPr/>
          <p:nvPr userDrawn="1"/>
        </p:nvSpPr>
        <p:spPr>
          <a:xfrm>
            <a:off x="1" y="0"/>
            <a:ext cx="51308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7" name="Picture Placeholder 5">
            <a:extLst>
              <a:ext uri="{FF2B5EF4-FFF2-40B4-BE49-F238E27FC236}">
                <a16:creationId xmlns:a16="http://schemas.microsoft.com/office/drawing/2014/main" id="{46069711-D5BC-074A-575D-A5C8ADAA514B}"/>
              </a:ext>
            </a:extLst>
          </p:cNvPr>
          <p:cNvSpPr>
            <a:spLocks noGrp="1"/>
          </p:cNvSpPr>
          <p:nvPr>
            <p:ph type="pic" sz="quarter" idx="14"/>
          </p:nvPr>
        </p:nvSpPr>
        <p:spPr>
          <a:xfrm>
            <a:off x="9623423" y="1"/>
            <a:ext cx="2569775" cy="6169026"/>
          </a:xfrm>
          <a:solidFill>
            <a:schemeClr val="bg1">
              <a:lumMod val="50000"/>
            </a:schemeClr>
          </a:solidFill>
        </p:spPr>
        <p:txBody>
          <a:bodyPr anchor="ctr"/>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4345538"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cxnSp>
        <p:nvCxnSpPr>
          <p:cNvPr id="6" name="Straight Connector 5">
            <a:extLst>
              <a:ext uri="{FF2B5EF4-FFF2-40B4-BE49-F238E27FC236}">
                <a16:creationId xmlns:a16="http://schemas.microsoft.com/office/drawing/2014/main" id="{1E512F60-D130-DB98-71CB-5C4FFFC9D2B4}"/>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33A3E4B8-D659-5EC6-927A-2121CE38D98B}"/>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2718629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5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2194" y="1419226"/>
            <a:ext cx="3732606" cy="5054204"/>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596AF105-24DF-4276-AD19-3F94EC43D785}"/>
              </a:ext>
            </a:extLst>
          </p:cNvPr>
          <p:cNvSpPr>
            <a:spLocks noGrp="1"/>
          </p:cNvSpPr>
          <p:nvPr>
            <p:ph type="title" hasCustomPrompt="1"/>
          </p:nvPr>
        </p:nvSpPr>
        <p:spPr/>
        <p:txBody>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41153C8C-ADCE-4016-818B-873DC7A643C2}"/>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0" name="textruta 9">
            <a:extLst>
              <a:ext uri="{FF2B5EF4-FFF2-40B4-BE49-F238E27FC236}">
                <a16:creationId xmlns:a16="http://schemas.microsoft.com/office/drawing/2014/main" id="{00CD7944-3B10-4230-A199-5EC35736172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9" name="Picture Placeholder 11">
            <a:extLst>
              <a:ext uri="{FF2B5EF4-FFF2-40B4-BE49-F238E27FC236}">
                <a16:creationId xmlns:a16="http://schemas.microsoft.com/office/drawing/2014/main" id="{88690A0B-B587-D544-02DB-3987911E8657}"/>
              </a:ext>
            </a:extLst>
          </p:cNvPr>
          <p:cNvSpPr>
            <a:spLocks noGrp="1"/>
          </p:cNvSpPr>
          <p:nvPr>
            <p:ph type="pic" sz="quarter" idx="21"/>
          </p:nvPr>
        </p:nvSpPr>
        <p:spPr>
          <a:xfrm>
            <a:off x="4229100" y="1419226"/>
            <a:ext cx="3730229" cy="2466974"/>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11" name="Picture Placeholder 11">
            <a:extLst>
              <a:ext uri="{FF2B5EF4-FFF2-40B4-BE49-F238E27FC236}">
                <a16:creationId xmlns:a16="http://schemas.microsoft.com/office/drawing/2014/main" id="{C218C650-2A31-4F94-EA43-8378EFF274B7}"/>
              </a:ext>
            </a:extLst>
          </p:cNvPr>
          <p:cNvSpPr>
            <a:spLocks noGrp="1"/>
          </p:cNvSpPr>
          <p:nvPr>
            <p:ph type="pic" sz="quarter" idx="22"/>
          </p:nvPr>
        </p:nvSpPr>
        <p:spPr>
          <a:xfrm>
            <a:off x="4229102" y="4008370"/>
            <a:ext cx="3730229" cy="2465060"/>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13" name="Picture Placeholder 11">
            <a:extLst>
              <a:ext uri="{FF2B5EF4-FFF2-40B4-BE49-F238E27FC236}">
                <a16:creationId xmlns:a16="http://schemas.microsoft.com/office/drawing/2014/main" id="{61863C2B-8492-65F7-6809-EBF7A2829BB5}"/>
              </a:ext>
            </a:extLst>
          </p:cNvPr>
          <p:cNvSpPr>
            <a:spLocks noGrp="1"/>
          </p:cNvSpPr>
          <p:nvPr>
            <p:ph type="pic" sz="quarter" idx="23"/>
          </p:nvPr>
        </p:nvSpPr>
        <p:spPr>
          <a:xfrm>
            <a:off x="8070057" y="1419226"/>
            <a:ext cx="3733800" cy="2466974"/>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14" name="Picture Placeholder 11">
            <a:extLst>
              <a:ext uri="{FF2B5EF4-FFF2-40B4-BE49-F238E27FC236}">
                <a16:creationId xmlns:a16="http://schemas.microsoft.com/office/drawing/2014/main" id="{535F5EFF-CA7B-93BE-6312-D05C84C2CC7D}"/>
              </a:ext>
            </a:extLst>
          </p:cNvPr>
          <p:cNvSpPr>
            <a:spLocks noGrp="1"/>
          </p:cNvSpPr>
          <p:nvPr>
            <p:ph type="pic" sz="quarter" idx="24"/>
          </p:nvPr>
        </p:nvSpPr>
        <p:spPr>
          <a:xfrm>
            <a:off x="8070056" y="4008370"/>
            <a:ext cx="3733800" cy="2465060"/>
          </a:xfrm>
        </p:spPr>
        <p:txBody>
          <a:bodyPr tIns="0" bIns="936000" anchor="ctr" anchorCtr="1"/>
          <a:lstStyle>
            <a:lvl1pPr marL="0" indent="0" algn="ctr">
              <a:buNone/>
              <a:defRPr sz="1350"/>
            </a:lvl1pPr>
          </a:lstStyle>
          <a:p>
            <a:r>
              <a:rPr lang="sv-SE"/>
              <a:t>Klicka på ikonen för att lägga till en bild</a:t>
            </a:r>
            <a:endParaRPr lang="en-US"/>
          </a:p>
        </p:txBody>
      </p:sp>
    </p:spTree>
    <p:extLst>
      <p:ext uri="{BB962C8B-B14F-4D97-AF65-F5344CB8AC3E}">
        <p14:creationId xmlns:p14="http://schemas.microsoft.com/office/powerpoint/2010/main" val="107059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2193" y="1419226"/>
            <a:ext cx="3732609" cy="2465060"/>
          </a:xfrm>
        </p:spPr>
        <p:txBody>
          <a:bodyPr tIns="0" bIns="936000" anchor="ctr" anchorCtr="0"/>
          <a:lstStyle>
            <a:lvl1pPr marL="0" indent="0" algn="ctr">
              <a:buNone/>
              <a:defRPr sz="1350"/>
            </a:lvl1pPr>
          </a:lstStyle>
          <a:p>
            <a:r>
              <a:rPr lang="sv-SE"/>
              <a:t>Klicka på ikonen för att lägga till en bild</a:t>
            </a:r>
            <a:endParaRPr lang="en-US"/>
          </a:p>
        </p:txBody>
      </p:sp>
      <p:sp>
        <p:nvSpPr>
          <p:cNvPr id="16" name="Picture Placeholder 11">
            <a:extLst>
              <a:ext uri="{FF2B5EF4-FFF2-40B4-BE49-F238E27FC236}">
                <a16:creationId xmlns:a16="http://schemas.microsoft.com/office/drawing/2014/main" id="{84EFE0CF-8B0E-4AE1-A1B4-96C4E3A1EC24}"/>
              </a:ext>
            </a:extLst>
          </p:cNvPr>
          <p:cNvSpPr>
            <a:spLocks noGrp="1"/>
          </p:cNvSpPr>
          <p:nvPr>
            <p:ph type="pic" sz="quarter" idx="23"/>
          </p:nvPr>
        </p:nvSpPr>
        <p:spPr>
          <a:xfrm>
            <a:off x="4229102" y="1419226"/>
            <a:ext cx="3730229" cy="2465060"/>
          </a:xfrm>
        </p:spPr>
        <p:txBody>
          <a:bodyPr tIns="0" bIns="936000" anchor="ctr" anchorCtr="0"/>
          <a:lstStyle>
            <a:lvl1pPr marL="0" indent="0" algn="ctr">
              <a:buNone/>
              <a:defRPr sz="1350"/>
            </a:lvl1pPr>
          </a:lstStyle>
          <a:p>
            <a:r>
              <a:rPr lang="sv-SE"/>
              <a:t>Klicka på ikonen för att lägga till en bild</a:t>
            </a:r>
            <a:endParaRPr lang="en-US"/>
          </a:p>
        </p:txBody>
      </p:sp>
      <p:sp>
        <p:nvSpPr>
          <p:cNvPr id="14" name="Picture Placeholder 11">
            <a:extLst>
              <a:ext uri="{FF2B5EF4-FFF2-40B4-BE49-F238E27FC236}">
                <a16:creationId xmlns:a16="http://schemas.microsoft.com/office/drawing/2014/main" id="{C273774F-92CE-4FBB-BF7E-A8034B6EF140}"/>
              </a:ext>
            </a:extLst>
          </p:cNvPr>
          <p:cNvSpPr>
            <a:spLocks noGrp="1"/>
          </p:cNvSpPr>
          <p:nvPr>
            <p:ph type="pic" sz="quarter" idx="24"/>
          </p:nvPr>
        </p:nvSpPr>
        <p:spPr>
          <a:xfrm>
            <a:off x="8070056" y="1419226"/>
            <a:ext cx="3733800" cy="2465060"/>
          </a:xfrm>
        </p:spPr>
        <p:txBody>
          <a:bodyPr tIns="0" bIns="936000" anchor="ctr" anchorCtr="0"/>
          <a:lstStyle>
            <a:lvl1pPr marL="0" indent="0" algn="ctr">
              <a:buNone/>
              <a:defRPr sz="1350"/>
            </a:lvl1pPr>
          </a:lstStyle>
          <a:p>
            <a:r>
              <a:rPr lang="sv-SE"/>
              <a:t>Klicka på ikonen för att lägga till en bild</a:t>
            </a:r>
            <a:endParaRPr lang="en-US"/>
          </a:p>
        </p:txBody>
      </p:sp>
      <p:sp>
        <p:nvSpPr>
          <p:cNvPr id="27" name="Picture Placeholder 11">
            <a:extLst>
              <a:ext uri="{FF2B5EF4-FFF2-40B4-BE49-F238E27FC236}">
                <a16:creationId xmlns:a16="http://schemas.microsoft.com/office/drawing/2014/main" id="{92E0CAEF-474B-439A-B274-0F722F0B0D5E}"/>
              </a:ext>
            </a:extLst>
          </p:cNvPr>
          <p:cNvSpPr>
            <a:spLocks noGrp="1"/>
          </p:cNvSpPr>
          <p:nvPr>
            <p:ph type="pic" sz="quarter" idx="26"/>
          </p:nvPr>
        </p:nvSpPr>
        <p:spPr>
          <a:xfrm>
            <a:off x="382193" y="4008370"/>
            <a:ext cx="3732609" cy="2465060"/>
          </a:xfrm>
        </p:spPr>
        <p:txBody>
          <a:bodyPr tIns="0" bIns="936000" anchor="ctr" anchorCtr="0"/>
          <a:lstStyle>
            <a:lvl1pPr marL="0" indent="0" algn="ctr">
              <a:buNone/>
              <a:defRPr sz="1350"/>
            </a:lvl1pPr>
          </a:lstStyle>
          <a:p>
            <a:r>
              <a:rPr lang="sv-SE"/>
              <a:t>Klicka på ikonen för att lägga till en bild</a:t>
            </a:r>
            <a:endParaRPr lang="en-US"/>
          </a:p>
        </p:txBody>
      </p:sp>
      <p:sp>
        <p:nvSpPr>
          <p:cNvPr id="29" name="Picture Placeholder 11">
            <a:extLst>
              <a:ext uri="{FF2B5EF4-FFF2-40B4-BE49-F238E27FC236}">
                <a16:creationId xmlns:a16="http://schemas.microsoft.com/office/drawing/2014/main" id="{50AF26D8-C3C4-497B-AD6C-085F7B21F9B7}"/>
              </a:ext>
            </a:extLst>
          </p:cNvPr>
          <p:cNvSpPr>
            <a:spLocks noGrp="1"/>
          </p:cNvSpPr>
          <p:nvPr>
            <p:ph type="pic" sz="quarter" idx="28"/>
          </p:nvPr>
        </p:nvSpPr>
        <p:spPr>
          <a:xfrm>
            <a:off x="4229102" y="4008370"/>
            <a:ext cx="3730229" cy="2465060"/>
          </a:xfrm>
        </p:spPr>
        <p:txBody>
          <a:bodyPr tIns="0" bIns="936000" anchor="ctr" anchorCtr="0"/>
          <a:lstStyle>
            <a:lvl1pPr marL="0" indent="0" algn="ctr">
              <a:buNone/>
              <a:defRPr sz="1350"/>
            </a:lvl1pPr>
          </a:lstStyle>
          <a:p>
            <a:r>
              <a:rPr lang="sv-SE"/>
              <a:t>Klicka på ikonen för att lägga till en bild</a:t>
            </a:r>
            <a:endParaRPr lang="en-US"/>
          </a:p>
        </p:txBody>
      </p:sp>
      <p:sp>
        <p:nvSpPr>
          <p:cNvPr id="30" name="Picture Placeholder 11">
            <a:extLst>
              <a:ext uri="{FF2B5EF4-FFF2-40B4-BE49-F238E27FC236}">
                <a16:creationId xmlns:a16="http://schemas.microsoft.com/office/drawing/2014/main" id="{0E87FAED-C0D7-4867-B57B-A4698D80D1F0}"/>
              </a:ext>
            </a:extLst>
          </p:cNvPr>
          <p:cNvSpPr>
            <a:spLocks noGrp="1"/>
          </p:cNvSpPr>
          <p:nvPr>
            <p:ph type="pic" sz="quarter" idx="29"/>
          </p:nvPr>
        </p:nvSpPr>
        <p:spPr>
          <a:xfrm>
            <a:off x="8070056" y="4008370"/>
            <a:ext cx="3733800" cy="2465060"/>
          </a:xfrm>
        </p:spPr>
        <p:txBody>
          <a:bodyPr tIns="0" bIns="936000" anchor="ctr" anchorCtr="0"/>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7CF573E9-9988-493D-8A99-E0FF01E68CCF}"/>
              </a:ext>
            </a:extLst>
          </p:cNvPr>
          <p:cNvSpPr>
            <a:spLocks noGrp="1"/>
          </p:cNvSpPr>
          <p:nvPr>
            <p:ph type="title" hasCustomPrompt="1"/>
          </p:nvPr>
        </p:nvSpPr>
        <p:spPr/>
        <p:txBody>
          <a:bodyPr/>
          <a:lstStyle>
            <a:lvl1pPr>
              <a:defRPr/>
            </a:lvl1pPr>
          </a:lstStyle>
          <a:p>
            <a:r>
              <a:rPr lang="en-US"/>
              <a:t>Chapter headline</a:t>
            </a:r>
            <a:endParaRPr lang="sv-SE"/>
          </a:p>
        </p:txBody>
      </p:sp>
      <p:sp>
        <p:nvSpPr>
          <p:cNvPr id="13" name="Platshållare för text 2">
            <a:extLst>
              <a:ext uri="{FF2B5EF4-FFF2-40B4-BE49-F238E27FC236}">
                <a16:creationId xmlns:a16="http://schemas.microsoft.com/office/drawing/2014/main" id="{788499C0-F51C-4344-BAD7-B848AF61D213}"/>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5" name="textruta 14">
            <a:extLst>
              <a:ext uri="{FF2B5EF4-FFF2-40B4-BE49-F238E27FC236}">
                <a16:creationId xmlns:a16="http://schemas.microsoft.com/office/drawing/2014/main" id="{5D5DEFDC-A481-4F7E-B6A0-634F6232B2A7}"/>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360342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 images +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4229100" y="1419225"/>
            <a:ext cx="3730229" cy="2987281"/>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19" name="Text Placeholder 6">
            <a:extLst>
              <a:ext uri="{FF2B5EF4-FFF2-40B4-BE49-F238E27FC236}">
                <a16:creationId xmlns:a16="http://schemas.microsoft.com/office/drawing/2014/main" id="{D6CEFA37-825E-4C0F-BFB0-4FBEAE46FB5B}"/>
              </a:ext>
            </a:extLst>
          </p:cNvPr>
          <p:cNvSpPr>
            <a:spLocks noGrp="1"/>
          </p:cNvSpPr>
          <p:nvPr>
            <p:ph type="body" sz="quarter" idx="22"/>
          </p:nvPr>
        </p:nvSpPr>
        <p:spPr>
          <a:xfrm>
            <a:off x="4229101" y="4760246"/>
            <a:ext cx="3726656" cy="516731"/>
          </a:xfrm>
        </p:spPr>
        <p:txBody>
          <a:bodyPr/>
          <a:lstStyle>
            <a:lvl1pPr marL="0" indent="0">
              <a:spcBef>
                <a:spcPts val="450"/>
              </a:spcBef>
              <a:buNone/>
              <a:defRPr sz="1500"/>
            </a:lvl1pPr>
            <a:lvl2pPr marL="0" indent="0">
              <a:spcBef>
                <a:spcPts val="450"/>
              </a:spcBef>
              <a:buFont typeface="Arial" panose="020B0604020202020204" pitchFamily="34" charset="0"/>
              <a:buNone/>
              <a:defRPr sz="1050" b="0"/>
            </a:lvl2pPr>
            <a:lvl3pPr marL="162000" indent="-162000">
              <a:spcBef>
                <a:spcPts val="450"/>
              </a:spcBef>
              <a:buFont typeface="Arial" panose="020B0604020202020204" pitchFamily="34" charset="0"/>
              <a:buChar char="−"/>
              <a:defRPr sz="10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6" name="Picture Placeholder 11">
            <a:extLst>
              <a:ext uri="{FF2B5EF4-FFF2-40B4-BE49-F238E27FC236}">
                <a16:creationId xmlns:a16="http://schemas.microsoft.com/office/drawing/2014/main" id="{84EFE0CF-8B0E-4AE1-A1B4-96C4E3A1EC24}"/>
              </a:ext>
            </a:extLst>
          </p:cNvPr>
          <p:cNvSpPr>
            <a:spLocks noGrp="1"/>
          </p:cNvSpPr>
          <p:nvPr>
            <p:ph type="pic" sz="quarter" idx="23"/>
          </p:nvPr>
        </p:nvSpPr>
        <p:spPr>
          <a:xfrm>
            <a:off x="8070056" y="1419225"/>
            <a:ext cx="3730229" cy="2987281"/>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0536F688-1191-4874-9FB1-C108A9244B08}"/>
              </a:ext>
            </a:extLst>
          </p:cNvPr>
          <p:cNvSpPr>
            <a:spLocks noGrp="1"/>
          </p:cNvSpPr>
          <p:nvPr>
            <p:ph type="title" hasCustomPrompt="1"/>
          </p:nvPr>
        </p:nvSpPr>
        <p:spPr/>
        <p:txBody>
          <a:bodyPr/>
          <a:lstStyle>
            <a:lvl1pPr>
              <a:defRPr/>
            </a:lvl1pPr>
          </a:lstStyle>
          <a:p>
            <a:r>
              <a:rPr lang="en-US"/>
              <a:t>Chapter headline</a:t>
            </a:r>
            <a:endParaRPr lang="sv-SE"/>
          </a:p>
        </p:txBody>
      </p:sp>
      <p:sp>
        <p:nvSpPr>
          <p:cNvPr id="11" name="Platshållare för text 2">
            <a:extLst>
              <a:ext uri="{FF2B5EF4-FFF2-40B4-BE49-F238E27FC236}">
                <a16:creationId xmlns:a16="http://schemas.microsoft.com/office/drawing/2014/main" id="{14059E5A-9C13-4412-B110-E3DB4A5122D7}"/>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4" name="textruta 13">
            <a:extLst>
              <a:ext uri="{FF2B5EF4-FFF2-40B4-BE49-F238E27FC236}">
                <a16:creationId xmlns:a16="http://schemas.microsoft.com/office/drawing/2014/main" id="{D5503D75-313F-4F35-8148-7415EB7E34F5}"/>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8" name="Text Placeholder 6">
            <a:extLst>
              <a:ext uri="{FF2B5EF4-FFF2-40B4-BE49-F238E27FC236}">
                <a16:creationId xmlns:a16="http://schemas.microsoft.com/office/drawing/2014/main" id="{F036EE33-44BB-8B01-B67F-F75BF9B4411C}"/>
              </a:ext>
            </a:extLst>
          </p:cNvPr>
          <p:cNvSpPr>
            <a:spLocks noGrp="1"/>
          </p:cNvSpPr>
          <p:nvPr>
            <p:ph type="body" sz="quarter" idx="24"/>
          </p:nvPr>
        </p:nvSpPr>
        <p:spPr>
          <a:xfrm>
            <a:off x="8070058" y="4760246"/>
            <a:ext cx="3726656" cy="516731"/>
          </a:xfrm>
        </p:spPr>
        <p:txBody>
          <a:bodyPr/>
          <a:lstStyle>
            <a:lvl1pPr marL="0" indent="0">
              <a:spcBef>
                <a:spcPts val="450"/>
              </a:spcBef>
              <a:buNone/>
              <a:defRPr sz="1500"/>
            </a:lvl1pPr>
            <a:lvl2pPr marL="0" indent="0">
              <a:spcBef>
                <a:spcPts val="450"/>
              </a:spcBef>
              <a:buFont typeface="Arial" panose="020B0604020202020204" pitchFamily="34" charset="0"/>
              <a:buNone/>
              <a:defRPr sz="1050" b="0"/>
            </a:lvl2pPr>
            <a:lvl3pPr marL="162000" indent="-162000">
              <a:spcBef>
                <a:spcPts val="450"/>
              </a:spcBef>
              <a:buFont typeface="Arial" panose="020B0604020202020204" pitchFamily="34" charset="0"/>
              <a:buChar char="−"/>
              <a:defRPr sz="10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9524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images +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2191" y="1419225"/>
            <a:ext cx="3732609" cy="2987281"/>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19" name="Text Placeholder 6">
            <a:extLst>
              <a:ext uri="{FF2B5EF4-FFF2-40B4-BE49-F238E27FC236}">
                <a16:creationId xmlns:a16="http://schemas.microsoft.com/office/drawing/2014/main" id="{D6CEFA37-825E-4C0F-BFB0-4FBEAE46FB5B}"/>
              </a:ext>
            </a:extLst>
          </p:cNvPr>
          <p:cNvSpPr>
            <a:spLocks noGrp="1"/>
          </p:cNvSpPr>
          <p:nvPr>
            <p:ph type="body" sz="quarter" idx="22"/>
          </p:nvPr>
        </p:nvSpPr>
        <p:spPr>
          <a:xfrm>
            <a:off x="382191" y="4760246"/>
            <a:ext cx="3732609" cy="667940"/>
          </a:xfrm>
        </p:spPr>
        <p:txBody>
          <a:bodyPr>
            <a:noAutofit/>
          </a:bodyPr>
          <a:lstStyle>
            <a:lvl1pPr marL="0" indent="0">
              <a:spcBef>
                <a:spcPts val="450"/>
              </a:spcBef>
              <a:buNone/>
              <a:defRPr sz="1500"/>
            </a:lvl1pPr>
            <a:lvl2pPr marL="0" indent="0">
              <a:spcBef>
                <a:spcPts val="450"/>
              </a:spcBef>
              <a:buFont typeface="Arial" panose="020B0604020202020204" pitchFamily="34" charset="0"/>
              <a:buNone/>
              <a:defRPr sz="1050" b="0"/>
            </a:lvl2pPr>
            <a:lvl3pPr marL="162000" indent="-162000">
              <a:spcBef>
                <a:spcPts val="450"/>
              </a:spcBef>
              <a:buFont typeface="Arial" panose="020B0604020202020204" pitchFamily="34" charset="0"/>
              <a:buChar char="−"/>
              <a:defRPr sz="10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6" name="Picture Placeholder 11">
            <a:extLst>
              <a:ext uri="{FF2B5EF4-FFF2-40B4-BE49-F238E27FC236}">
                <a16:creationId xmlns:a16="http://schemas.microsoft.com/office/drawing/2014/main" id="{84EFE0CF-8B0E-4AE1-A1B4-96C4E3A1EC24}"/>
              </a:ext>
            </a:extLst>
          </p:cNvPr>
          <p:cNvSpPr>
            <a:spLocks noGrp="1"/>
          </p:cNvSpPr>
          <p:nvPr>
            <p:ph type="pic" sz="quarter" idx="23"/>
          </p:nvPr>
        </p:nvSpPr>
        <p:spPr>
          <a:xfrm>
            <a:off x="4229100" y="1419225"/>
            <a:ext cx="3730229" cy="2987281"/>
          </a:xfrm>
        </p:spPr>
        <p:txBody>
          <a:bodyPr tIns="0" bIns="936000" anchor="ctr" anchorCtr="1">
            <a:noAutofit/>
          </a:bodyPr>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0536F688-1191-4874-9FB1-C108A9244B08}"/>
              </a:ext>
            </a:extLst>
          </p:cNvPr>
          <p:cNvSpPr>
            <a:spLocks noGrp="1"/>
          </p:cNvSpPr>
          <p:nvPr>
            <p:ph type="title" hasCustomPrompt="1"/>
          </p:nvPr>
        </p:nvSpPr>
        <p:spPr/>
        <p:txBody>
          <a:bodyPr/>
          <a:lstStyle>
            <a:lvl1pPr>
              <a:defRPr/>
            </a:lvl1pPr>
          </a:lstStyle>
          <a:p>
            <a:r>
              <a:rPr lang="en-US"/>
              <a:t>Chapter headline</a:t>
            </a:r>
            <a:endParaRPr lang="sv-SE"/>
          </a:p>
        </p:txBody>
      </p:sp>
      <p:sp>
        <p:nvSpPr>
          <p:cNvPr id="11" name="Platshållare för text 2">
            <a:extLst>
              <a:ext uri="{FF2B5EF4-FFF2-40B4-BE49-F238E27FC236}">
                <a16:creationId xmlns:a16="http://schemas.microsoft.com/office/drawing/2014/main" id="{14059E5A-9C13-4412-B110-E3DB4A5122D7}"/>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4" name="textruta 13">
            <a:extLst>
              <a:ext uri="{FF2B5EF4-FFF2-40B4-BE49-F238E27FC236}">
                <a16:creationId xmlns:a16="http://schemas.microsoft.com/office/drawing/2014/main" id="{D5503D75-313F-4F35-8148-7415EB7E34F5}"/>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8" name="Text Placeholder 6">
            <a:extLst>
              <a:ext uri="{FF2B5EF4-FFF2-40B4-BE49-F238E27FC236}">
                <a16:creationId xmlns:a16="http://schemas.microsoft.com/office/drawing/2014/main" id="{F036EE33-44BB-8B01-B67F-F75BF9B4411C}"/>
              </a:ext>
            </a:extLst>
          </p:cNvPr>
          <p:cNvSpPr>
            <a:spLocks noGrp="1"/>
          </p:cNvSpPr>
          <p:nvPr>
            <p:ph type="body" sz="quarter" idx="24"/>
          </p:nvPr>
        </p:nvSpPr>
        <p:spPr>
          <a:xfrm>
            <a:off x="4229100" y="4760246"/>
            <a:ext cx="3730229" cy="667940"/>
          </a:xfrm>
        </p:spPr>
        <p:txBody>
          <a:bodyPr>
            <a:noAutofit/>
          </a:bodyPr>
          <a:lstStyle>
            <a:lvl1pPr marL="0" indent="0">
              <a:spcBef>
                <a:spcPts val="450"/>
              </a:spcBef>
              <a:buNone/>
              <a:defRPr sz="1500"/>
            </a:lvl1pPr>
            <a:lvl2pPr marL="0" indent="0">
              <a:spcBef>
                <a:spcPts val="450"/>
              </a:spcBef>
              <a:buFont typeface="Arial" panose="020B0604020202020204" pitchFamily="34" charset="0"/>
              <a:buNone/>
              <a:defRPr sz="1050" b="0"/>
            </a:lvl2pPr>
            <a:lvl3pPr marL="162000" indent="-162000">
              <a:spcBef>
                <a:spcPts val="450"/>
              </a:spcBef>
              <a:buFont typeface="Arial" panose="020B0604020202020204" pitchFamily="34" charset="0"/>
              <a:buChar char="−"/>
              <a:defRPr sz="10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9" name="Picture Placeholder 11">
            <a:extLst>
              <a:ext uri="{FF2B5EF4-FFF2-40B4-BE49-F238E27FC236}">
                <a16:creationId xmlns:a16="http://schemas.microsoft.com/office/drawing/2014/main" id="{3470F112-0D08-BBB1-42E1-923E8DD5F494}"/>
              </a:ext>
            </a:extLst>
          </p:cNvPr>
          <p:cNvSpPr>
            <a:spLocks noGrp="1"/>
          </p:cNvSpPr>
          <p:nvPr>
            <p:ph type="pic" sz="quarter" idx="25"/>
          </p:nvPr>
        </p:nvSpPr>
        <p:spPr>
          <a:xfrm>
            <a:off x="8070057" y="1419225"/>
            <a:ext cx="3733800" cy="2987281"/>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10" name="Text Placeholder 6">
            <a:extLst>
              <a:ext uri="{FF2B5EF4-FFF2-40B4-BE49-F238E27FC236}">
                <a16:creationId xmlns:a16="http://schemas.microsoft.com/office/drawing/2014/main" id="{8317305D-40F1-2F23-7095-A1B2A2D140FB}"/>
              </a:ext>
            </a:extLst>
          </p:cNvPr>
          <p:cNvSpPr>
            <a:spLocks noGrp="1"/>
          </p:cNvSpPr>
          <p:nvPr>
            <p:ph type="body" sz="quarter" idx="26"/>
          </p:nvPr>
        </p:nvSpPr>
        <p:spPr>
          <a:xfrm>
            <a:off x="8070057" y="4760246"/>
            <a:ext cx="3733800" cy="667940"/>
          </a:xfrm>
        </p:spPr>
        <p:txBody>
          <a:bodyPr/>
          <a:lstStyle>
            <a:lvl1pPr marL="0" indent="0">
              <a:spcBef>
                <a:spcPts val="450"/>
              </a:spcBef>
              <a:buNone/>
              <a:defRPr sz="1500"/>
            </a:lvl1pPr>
            <a:lvl2pPr marL="0" indent="0">
              <a:spcBef>
                <a:spcPts val="450"/>
              </a:spcBef>
              <a:buFont typeface="Arial" panose="020B0604020202020204" pitchFamily="34" charset="0"/>
              <a:buNone/>
              <a:defRPr sz="1050" b="0"/>
            </a:lvl2pPr>
            <a:lvl3pPr marL="162000" indent="-162000">
              <a:spcBef>
                <a:spcPts val="450"/>
              </a:spcBef>
              <a:buFont typeface="Arial" panose="020B0604020202020204" pitchFamily="34" charset="0"/>
              <a:buChar char="−"/>
              <a:defRPr sz="10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89740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 big images +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382192" y="1419226"/>
            <a:ext cx="5657849"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6142435" y="1419226"/>
            <a:ext cx="5661422"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14" name="Text Placeholder 6">
            <a:extLst>
              <a:ext uri="{FF2B5EF4-FFF2-40B4-BE49-F238E27FC236}">
                <a16:creationId xmlns:a16="http://schemas.microsoft.com/office/drawing/2014/main" id="{14C1C054-59ED-605D-F363-DA783D819C2A}"/>
              </a:ext>
            </a:extLst>
          </p:cNvPr>
          <p:cNvSpPr>
            <a:spLocks noGrp="1"/>
          </p:cNvSpPr>
          <p:nvPr>
            <p:ph type="body" sz="quarter" idx="22"/>
          </p:nvPr>
        </p:nvSpPr>
        <p:spPr>
          <a:xfrm>
            <a:off x="382192" y="6061473"/>
            <a:ext cx="5657849" cy="516731"/>
          </a:xfrm>
        </p:spPr>
        <p:txBody>
          <a:bodyPr>
            <a:noAutofit/>
          </a:bodyPr>
          <a:lstStyle>
            <a:lvl1pPr marL="0" indent="0">
              <a:spcBef>
                <a:spcPts val="225"/>
              </a:spcBef>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3" name="Text Placeholder 6">
            <a:extLst>
              <a:ext uri="{FF2B5EF4-FFF2-40B4-BE49-F238E27FC236}">
                <a16:creationId xmlns:a16="http://schemas.microsoft.com/office/drawing/2014/main" id="{26462432-55B5-F403-BA33-6AB88B13EF16}"/>
              </a:ext>
            </a:extLst>
          </p:cNvPr>
          <p:cNvSpPr>
            <a:spLocks noGrp="1"/>
          </p:cNvSpPr>
          <p:nvPr>
            <p:ph type="body" sz="quarter" idx="23"/>
          </p:nvPr>
        </p:nvSpPr>
        <p:spPr>
          <a:xfrm>
            <a:off x="6142435" y="6061473"/>
            <a:ext cx="5657849" cy="516731"/>
          </a:xfrm>
        </p:spPr>
        <p:txBody>
          <a:bodyPr>
            <a:noAutofit/>
          </a:bodyPr>
          <a:lstStyle>
            <a:lvl1pPr marL="0" indent="0">
              <a:spcBef>
                <a:spcPts val="225"/>
              </a:spcBef>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263109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big images + text al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4229101" y="1419226"/>
            <a:ext cx="3730228" cy="4539853"/>
          </a:xfrm>
        </p:spPr>
        <p:txBody>
          <a:bodyPr tIns="2232000" rIns="0"/>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8070057" y="1419226"/>
            <a:ext cx="3730228" cy="4539853"/>
          </a:xfrm>
        </p:spPr>
        <p:txBody>
          <a:bodyPr tIns="2232000" rIns="0"/>
          <a:lstStyle>
            <a:lvl1pPr marL="0" indent="0" algn="ctr">
              <a:buNone/>
              <a:defRPr sz="1350"/>
            </a:lvl1pPr>
          </a:lstStyle>
          <a:p>
            <a:r>
              <a:rPr lang="sv-SE"/>
              <a:t>Klicka på ikonen för att lägga till en bild</a:t>
            </a:r>
            <a:endParaRPr lang="en-US"/>
          </a:p>
        </p:txBody>
      </p:sp>
      <p:sp>
        <p:nvSpPr>
          <p:cNvPr id="14" name="Text Placeholder 6">
            <a:extLst>
              <a:ext uri="{FF2B5EF4-FFF2-40B4-BE49-F238E27FC236}">
                <a16:creationId xmlns:a16="http://schemas.microsoft.com/office/drawing/2014/main" id="{14C1C054-59ED-605D-F363-DA783D819C2A}"/>
              </a:ext>
            </a:extLst>
          </p:cNvPr>
          <p:cNvSpPr>
            <a:spLocks noGrp="1"/>
          </p:cNvSpPr>
          <p:nvPr>
            <p:ph type="body" sz="quarter" idx="22"/>
          </p:nvPr>
        </p:nvSpPr>
        <p:spPr>
          <a:xfrm>
            <a:off x="4229100" y="6061473"/>
            <a:ext cx="3730229" cy="516731"/>
          </a:xfrm>
        </p:spPr>
        <p:txBody>
          <a:bodyPr/>
          <a:lstStyle>
            <a:lvl1pPr marL="0" indent="0">
              <a:spcBef>
                <a:spcPts val="225"/>
              </a:spcBef>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7" name="Text Placeholder 6">
            <a:extLst>
              <a:ext uri="{FF2B5EF4-FFF2-40B4-BE49-F238E27FC236}">
                <a16:creationId xmlns:a16="http://schemas.microsoft.com/office/drawing/2014/main" id="{D5645C28-C3F0-7364-DFA3-7DEC9B25FE29}"/>
              </a:ext>
            </a:extLst>
          </p:cNvPr>
          <p:cNvSpPr>
            <a:spLocks noGrp="1"/>
          </p:cNvSpPr>
          <p:nvPr>
            <p:ph type="body" sz="quarter" idx="23"/>
          </p:nvPr>
        </p:nvSpPr>
        <p:spPr>
          <a:xfrm>
            <a:off x="8070056" y="6061473"/>
            <a:ext cx="3730229" cy="516731"/>
          </a:xfrm>
        </p:spPr>
        <p:txBody>
          <a:bodyPr/>
          <a:lstStyle>
            <a:lvl1pPr marL="0" indent="0">
              <a:spcBef>
                <a:spcPts val="225"/>
              </a:spcBef>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18204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big images +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382192" y="1419226"/>
            <a:ext cx="3732608"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4229100" y="1419226"/>
            <a:ext cx="3730229"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14" name="Text Placeholder 6">
            <a:extLst>
              <a:ext uri="{FF2B5EF4-FFF2-40B4-BE49-F238E27FC236}">
                <a16:creationId xmlns:a16="http://schemas.microsoft.com/office/drawing/2014/main" id="{14C1C054-59ED-605D-F363-DA783D819C2A}"/>
              </a:ext>
            </a:extLst>
          </p:cNvPr>
          <p:cNvSpPr>
            <a:spLocks noGrp="1"/>
          </p:cNvSpPr>
          <p:nvPr>
            <p:ph type="body" sz="quarter" idx="22"/>
          </p:nvPr>
        </p:nvSpPr>
        <p:spPr>
          <a:xfrm>
            <a:off x="382192" y="6061473"/>
            <a:ext cx="3732608" cy="516731"/>
          </a:xfrm>
        </p:spPr>
        <p:txBody>
          <a:bodyPr>
            <a:noAutofit/>
          </a:bodyPr>
          <a:lstStyle>
            <a:lvl1pPr marL="0" indent="0">
              <a:spcBef>
                <a:spcPts val="225"/>
              </a:spcBef>
              <a:buFont typeface="Arial" panose="020B0604020202020204" pitchFamily="34" charset="0"/>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3" name="Picture Placeholder 9">
            <a:extLst>
              <a:ext uri="{FF2B5EF4-FFF2-40B4-BE49-F238E27FC236}">
                <a16:creationId xmlns:a16="http://schemas.microsoft.com/office/drawing/2014/main" id="{16D9C881-8BF2-ADFD-3423-C34624BC3589}"/>
              </a:ext>
            </a:extLst>
          </p:cNvPr>
          <p:cNvSpPr>
            <a:spLocks noGrp="1"/>
          </p:cNvSpPr>
          <p:nvPr>
            <p:ph type="pic" sz="quarter" idx="23"/>
          </p:nvPr>
        </p:nvSpPr>
        <p:spPr>
          <a:xfrm>
            <a:off x="8073628" y="1419226"/>
            <a:ext cx="3730229"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16" name="Text Placeholder 6">
            <a:extLst>
              <a:ext uri="{FF2B5EF4-FFF2-40B4-BE49-F238E27FC236}">
                <a16:creationId xmlns:a16="http://schemas.microsoft.com/office/drawing/2014/main" id="{4DCA9188-F343-5656-80C1-165AA746AA5F}"/>
              </a:ext>
            </a:extLst>
          </p:cNvPr>
          <p:cNvSpPr>
            <a:spLocks noGrp="1"/>
          </p:cNvSpPr>
          <p:nvPr>
            <p:ph type="body" sz="quarter" idx="24"/>
          </p:nvPr>
        </p:nvSpPr>
        <p:spPr>
          <a:xfrm>
            <a:off x="4229101" y="6061473"/>
            <a:ext cx="3732608" cy="516731"/>
          </a:xfrm>
        </p:spPr>
        <p:txBody>
          <a:bodyPr>
            <a:noAutofit/>
          </a:bodyPr>
          <a:lstStyle>
            <a:lvl1pPr marL="0" indent="0">
              <a:spcBef>
                <a:spcPts val="225"/>
              </a:spcBef>
              <a:buFont typeface="Arial" panose="020B0604020202020204" pitchFamily="34" charset="0"/>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7" name="Text Placeholder 6">
            <a:extLst>
              <a:ext uri="{FF2B5EF4-FFF2-40B4-BE49-F238E27FC236}">
                <a16:creationId xmlns:a16="http://schemas.microsoft.com/office/drawing/2014/main" id="{856A4FF6-3DF6-428F-E874-F854969DED4E}"/>
              </a:ext>
            </a:extLst>
          </p:cNvPr>
          <p:cNvSpPr>
            <a:spLocks noGrp="1"/>
          </p:cNvSpPr>
          <p:nvPr>
            <p:ph type="body" sz="quarter" idx="25"/>
          </p:nvPr>
        </p:nvSpPr>
        <p:spPr>
          <a:xfrm>
            <a:off x="8073628" y="6061473"/>
            <a:ext cx="3732608" cy="516731"/>
          </a:xfrm>
        </p:spPr>
        <p:txBody>
          <a:bodyPr>
            <a:noAutofit/>
          </a:bodyPr>
          <a:lstStyle>
            <a:lvl1pPr marL="0" indent="0">
              <a:spcBef>
                <a:spcPts val="225"/>
              </a:spcBef>
              <a:buFont typeface="Arial" panose="020B0604020202020204" pitchFamily="34" charset="0"/>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9020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 big images +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382192" y="1419226"/>
            <a:ext cx="2772965"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3261123" y="1419226"/>
            <a:ext cx="2778918"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14" name="Text Placeholder 6">
            <a:extLst>
              <a:ext uri="{FF2B5EF4-FFF2-40B4-BE49-F238E27FC236}">
                <a16:creationId xmlns:a16="http://schemas.microsoft.com/office/drawing/2014/main" id="{14C1C054-59ED-605D-F363-DA783D819C2A}"/>
              </a:ext>
            </a:extLst>
          </p:cNvPr>
          <p:cNvSpPr>
            <a:spLocks noGrp="1"/>
          </p:cNvSpPr>
          <p:nvPr>
            <p:ph type="body" sz="quarter" idx="22"/>
          </p:nvPr>
        </p:nvSpPr>
        <p:spPr>
          <a:xfrm>
            <a:off x="382192" y="6061473"/>
            <a:ext cx="2772965" cy="516731"/>
          </a:xfrm>
        </p:spPr>
        <p:txBody>
          <a:bodyPr>
            <a:noAutofit/>
          </a:bodyPr>
          <a:lstStyle>
            <a:lvl1pPr marL="0" indent="0">
              <a:spcBef>
                <a:spcPts val="225"/>
              </a:spcBef>
              <a:buFont typeface="Arial" panose="020B0604020202020204" pitchFamily="34" charset="0"/>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128588" indent="-128588">
              <a:buFont typeface="Arial" panose="020B0604020202020204" pitchFamily="34" charset="0"/>
              <a:buChar char="−"/>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3" name="Picture Placeholder 9">
            <a:extLst>
              <a:ext uri="{FF2B5EF4-FFF2-40B4-BE49-F238E27FC236}">
                <a16:creationId xmlns:a16="http://schemas.microsoft.com/office/drawing/2014/main" id="{4517FD62-0B38-8BC7-A7EC-38188F07CE08}"/>
              </a:ext>
            </a:extLst>
          </p:cNvPr>
          <p:cNvSpPr>
            <a:spLocks noGrp="1"/>
          </p:cNvSpPr>
          <p:nvPr>
            <p:ph type="pic" sz="quarter" idx="23"/>
          </p:nvPr>
        </p:nvSpPr>
        <p:spPr>
          <a:xfrm>
            <a:off x="6142435" y="1419226"/>
            <a:ext cx="2778919"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16" name="Picture Placeholder 9">
            <a:extLst>
              <a:ext uri="{FF2B5EF4-FFF2-40B4-BE49-F238E27FC236}">
                <a16:creationId xmlns:a16="http://schemas.microsoft.com/office/drawing/2014/main" id="{A7BA912D-AF54-6C61-20B3-15A4FA3A407D}"/>
              </a:ext>
            </a:extLst>
          </p:cNvPr>
          <p:cNvSpPr>
            <a:spLocks noGrp="1"/>
          </p:cNvSpPr>
          <p:nvPr>
            <p:ph type="pic" sz="quarter" idx="25"/>
          </p:nvPr>
        </p:nvSpPr>
        <p:spPr>
          <a:xfrm>
            <a:off x="9026129" y="1419226"/>
            <a:ext cx="2777727"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8" name="Text Placeholder 6">
            <a:extLst>
              <a:ext uri="{FF2B5EF4-FFF2-40B4-BE49-F238E27FC236}">
                <a16:creationId xmlns:a16="http://schemas.microsoft.com/office/drawing/2014/main" id="{FFBB008F-E26A-9FFD-57CB-F75FC6B8C128}"/>
              </a:ext>
            </a:extLst>
          </p:cNvPr>
          <p:cNvSpPr>
            <a:spLocks noGrp="1"/>
          </p:cNvSpPr>
          <p:nvPr>
            <p:ph type="body" sz="quarter" idx="26"/>
          </p:nvPr>
        </p:nvSpPr>
        <p:spPr>
          <a:xfrm>
            <a:off x="3261123" y="6061473"/>
            <a:ext cx="2772965" cy="516731"/>
          </a:xfrm>
        </p:spPr>
        <p:txBody>
          <a:bodyPr>
            <a:noAutofit/>
          </a:bodyPr>
          <a:lstStyle>
            <a:lvl1pPr marL="0" indent="0">
              <a:spcBef>
                <a:spcPts val="225"/>
              </a:spcBef>
              <a:buFont typeface="Arial" panose="020B0604020202020204" pitchFamily="34" charset="0"/>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128588" indent="-128588">
              <a:buFont typeface="Arial" panose="020B0604020202020204" pitchFamily="34" charset="0"/>
              <a:buChar char="−"/>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8" name="Text Placeholder 6">
            <a:extLst>
              <a:ext uri="{FF2B5EF4-FFF2-40B4-BE49-F238E27FC236}">
                <a16:creationId xmlns:a16="http://schemas.microsoft.com/office/drawing/2014/main" id="{F9AE509D-14AD-BB4D-9A48-CEB3B67B117E}"/>
              </a:ext>
            </a:extLst>
          </p:cNvPr>
          <p:cNvSpPr>
            <a:spLocks noGrp="1"/>
          </p:cNvSpPr>
          <p:nvPr>
            <p:ph type="body" sz="quarter" idx="27"/>
          </p:nvPr>
        </p:nvSpPr>
        <p:spPr>
          <a:xfrm>
            <a:off x="6142435" y="6061473"/>
            <a:ext cx="2772965" cy="516731"/>
          </a:xfrm>
        </p:spPr>
        <p:txBody>
          <a:bodyPr>
            <a:noAutofit/>
          </a:bodyPr>
          <a:lstStyle>
            <a:lvl1pPr marL="0" indent="0">
              <a:spcBef>
                <a:spcPts val="225"/>
              </a:spcBef>
              <a:buFont typeface="Arial" panose="020B0604020202020204" pitchFamily="34" charset="0"/>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128588" indent="-128588">
              <a:buFont typeface="Arial" panose="020B0604020202020204" pitchFamily="34" charset="0"/>
              <a:buChar char="−"/>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9" name="Text Placeholder 6">
            <a:extLst>
              <a:ext uri="{FF2B5EF4-FFF2-40B4-BE49-F238E27FC236}">
                <a16:creationId xmlns:a16="http://schemas.microsoft.com/office/drawing/2014/main" id="{2F5C5F71-85A5-5B69-E6A3-923074318625}"/>
              </a:ext>
            </a:extLst>
          </p:cNvPr>
          <p:cNvSpPr>
            <a:spLocks noGrp="1"/>
          </p:cNvSpPr>
          <p:nvPr>
            <p:ph type="body" sz="quarter" idx="28"/>
          </p:nvPr>
        </p:nvSpPr>
        <p:spPr>
          <a:xfrm>
            <a:off x="9026129" y="6061473"/>
            <a:ext cx="2772965" cy="516731"/>
          </a:xfrm>
        </p:spPr>
        <p:txBody>
          <a:bodyPr>
            <a:noAutofit/>
          </a:bodyPr>
          <a:lstStyle>
            <a:lvl1pPr marL="0" indent="0">
              <a:spcBef>
                <a:spcPts val="225"/>
              </a:spcBef>
              <a:buFont typeface="Arial" panose="020B0604020202020204" pitchFamily="34" charset="0"/>
              <a:buNone/>
              <a:defRPr sz="750"/>
            </a:lvl1pPr>
            <a:lvl2pPr marL="0" indent="0">
              <a:spcBef>
                <a:spcPts val="45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128588" indent="-128588">
              <a:buFont typeface="Arial" panose="020B0604020202020204" pitchFamily="34" charset="0"/>
              <a:buChar char="−"/>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75905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6 images +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12" name="Picture Placeholder 11">
            <a:extLst>
              <a:ext uri="{FF2B5EF4-FFF2-40B4-BE49-F238E27FC236}">
                <a16:creationId xmlns:a16="http://schemas.microsoft.com/office/drawing/2014/main" id="{B1A4F4A2-0FD5-4C0C-85D6-C72706D9EF0A}"/>
              </a:ext>
            </a:extLst>
          </p:cNvPr>
          <p:cNvSpPr>
            <a:spLocks noGrp="1"/>
          </p:cNvSpPr>
          <p:nvPr>
            <p:ph type="pic" sz="quarter" idx="20"/>
          </p:nvPr>
        </p:nvSpPr>
        <p:spPr>
          <a:xfrm>
            <a:off x="382193" y="1419228"/>
            <a:ext cx="3732609" cy="1956197"/>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19" name="Text Placeholder 6">
            <a:extLst>
              <a:ext uri="{FF2B5EF4-FFF2-40B4-BE49-F238E27FC236}">
                <a16:creationId xmlns:a16="http://schemas.microsoft.com/office/drawing/2014/main" id="{D6CEFA37-825E-4C0F-BFB0-4FBEAE46FB5B}"/>
              </a:ext>
            </a:extLst>
          </p:cNvPr>
          <p:cNvSpPr>
            <a:spLocks noGrp="1"/>
          </p:cNvSpPr>
          <p:nvPr>
            <p:ph type="body" sz="quarter" idx="22"/>
          </p:nvPr>
        </p:nvSpPr>
        <p:spPr>
          <a:xfrm>
            <a:off x="382192" y="3483769"/>
            <a:ext cx="3726656" cy="411956"/>
          </a:xfrm>
        </p:spPr>
        <p:txBody>
          <a:bodyPr/>
          <a:lstStyle>
            <a:lvl1pPr marL="0" indent="0">
              <a:spcBef>
                <a:spcPts val="225"/>
              </a:spcBef>
              <a:buNone/>
              <a:defRPr sz="750"/>
            </a:lvl1pPr>
            <a:lvl2pPr marL="0" indent="0">
              <a:spcBef>
                <a:spcPts val="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6" name="Picture Placeholder 11">
            <a:extLst>
              <a:ext uri="{FF2B5EF4-FFF2-40B4-BE49-F238E27FC236}">
                <a16:creationId xmlns:a16="http://schemas.microsoft.com/office/drawing/2014/main" id="{84EFE0CF-8B0E-4AE1-A1B4-96C4E3A1EC24}"/>
              </a:ext>
            </a:extLst>
          </p:cNvPr>
          <p:cNvSpPr>
            <a:spLocks noGrp="1"/>
          </p:cNvSpPr>
          <p:nvPr>
            <p:ph type="pic" sz="quarter" idx="23"/>
          </p:nvPr>
        </p:nvSpPr>
        <p:spPr>
          <a:xfrm>
            <a:off x="4229102" y="1419228"/>
            <a:ext cx="3730229" cy="1956197"/>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14" name="Picture Placeholder 11">
            <a:extLst>
              <a:ext uri="{FF2B5EF4-FFF2-40B4-BE49-F238E27FC236}">
                <a16:creationId xmlns:a16="http://schemas.microsoft.com/office/drawing/2014/main" id="{C273774F-92CE-4FBB-BF7E-A8034B6EF140}"/>
              </a:ext>
            </a:extLst>
          </p:cNvPr>
          <p:cNvSpPr>
            <a:spLocks noGrp="1"/>
          </p:cNvSpPr>
          <p:nvPr>
            <p:ph type="pic" sz="quarter" idx="24"/>
          </p:nvPr>
        </p:nvSpPr>
        <p:spPr>
          <a:xfrm>
            <a:off x="8070056" y="1419228"/>
            <a:ext cx="3733800" cy="1956197"/>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27" name="Picture Placeholder 11">
            <a:extLst>
              <a:ext uri="{FF2B5EF4-FFF2-40B4-BE49-F238E27FC236}">
                <a16:creationId xmlns:a16="http://schemas.microsoft.com/office/drawing/2014/main" id="{92E0CAEF-474B-439A-B274-0F722F0B0D5E}"/>
              </a:ext>
            </a:extLst>
          </p:cNvPr>
          <p:cNvSpPr>
            <a:spLocks noGrp="1"/>
          </p:cNvSpPr>
          <p:nvPr>
            <p:ph type="pic" sz="quarter" idx="26"/>
          </p:nvPr>
        </p:nvSpPr>
        <p:spPr>
          <a:xfrm>
            <a:off x="382193" y="4008371"/>
            <a:ext cx="3732609" cy="1956197"/>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29" name="Picture Placeholder 11">
            <a:extLst>
              <a:ext uri="{FF2B5EF4-FFF2-40B4-BE49-F238E27FC236}">
                <a16:creationId xmlns:a16="http://schemas.microsoft.com/office/drawing/2014/main" id="{50AF26D8-C3C4-497B-AD6C-085F7B21F9B7}"/>
              </a:ext>
            </a:extLst>
          </p:cNvPr>
          <p:cNvSpPr>
            <a:spLocks noGrp="1"/>
          </p:cNvSpPr>
          <p:nvPr>
            <p:ph type="pic" sz="quarter" idx="28"/>
          </p:nvPr>
        </p:nvSpPr>
        <p:spPr>
          <a:xfrm>
            <a:off x="4229102" y="4008371"/>
            <a:ext cx="3730229" cy="1956197"/>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30" name="Picture Placeholder 11">
            <a:extLst>
              <a:ext uri="{FF2B5EF4-FFF2-40B4-BE49-F238E27FC236}">
                <a16:creationId xmlns:a16="http://schemas.microsoft.com/office/drawing/2014/main" id="{0E87FAED-C0D7-4867-B57B-A4698D80D1F0}"/>
              </a:ext>
            </a:extLst>
          </p:cNvPr>
          <p:cNvSpPr>
            <a:spLocks noGrp="1"/>
          </p:cNvSpPr>
          <p:nvPr>
            <p:ph type="pic" sz="quarter" idx="29"/>
          </p:nvPr>
        </p:nvSpPr>
        <p:spPr>
          <a:xfrm>
            <a:off x="8070056" y="4008371"/>
            <a:ext cx="3733800" cy="1956197"/>
          </a:xfrm>
        </p:spPr>
        <p:txBody>
          <a:bodyPr tIns="0" bIns="936000" anchor="ctr" anchorCtr="1"/>
          <a:lstStyle>
            <a:lvl1pPr marL="0" indent="0" algn="ctr">
              <a:buNone/>
              <a:defRPr sz="1350"/>
            </a:lvl1pPr>
          </a:lstStyle>
          <a:p>
            <a:r>
              <a:rPr lang="sv-SE"/>
              <a:t>Klicka på ikonen för att lägga till en bild</a:t>
            </a:r>
            <a:endParaRPr lang="en-US"/>
          </a:p>
        </p:txBody>
      </p:sp>
      <p:sp>
        <p:nvSpPr>
          <p:cNvPr id="3" name="Title 2">
            <a:extLst>
              <a:ext uri="{FF2B5EF4-FFF2-40B4-BE49-F238E27FC236}">
                <a16:creationId xmlns:a16="http://schemas.microsoft.com/office/drawing/2014/main" id="{9018DAA7-F75A-4BB2-81C9-076EF1B32664}"/>
              </a:ext>
            </a:extLst>
          </p:cNvPr>
          <p:cNvSpPr>
            <a:spLocks noGrp="1"/>
          </p:cNvSpPr>
          <p:nvPr>
            <p:ph type="title" hasCustomPrompt="1"/>
          </p:nvPr>
        </p:nvSpPr>
        <p:spPr/>
        <p:txBody>
          <a:bodyPr/>
          <a:lstStyle>
            <a:lvl1pPr>
              <a:defRPr/>
            </a:lvl1pPr>
          </a:lstStyle>
          <a:p>
            <a:r>
              <a:rPr lang="en-US"/>
              <a:t>Chapter headline</a:t>
            </a:r>
            <a:endParaRPr lang="sv-SE"/>
          </a:p>
        </p:txBody>
      </p:sp>
      <p:sp>
        <p:nvSpPr>
          <p:cNvPr id="22" name="Text Placeholder 6">
            <a:extLst>
              <a:ext uri="{FF2B5EF4-FFF2-40B4-BE49-F238E27FC236}">
                <a16:creationId xmlns:a16="http://schemas.microsoft.com/office/drawing/2014/main" id="{2BFABA18-8309-4AC9-8CFA-539D2722AFEB}"/>
              </a:ext>
            </a:extLst>
          </p:cNvPr>
          <p:cNvSpPr>
            <a:spLocks noGrp="1"/>
          </p:cNvSpPr>
          <p:nvPr>
            <p:ph type="body" sz="quarter" idx="31"/>
          </p:nvPr>
        </p:nvSpPr>
        <p:spPr>
          <a:xfrm>
            <a:off x="4229100" y="3483769"/>
            <a:ext cx="3726656" cy="411956"/>
          </a:xfrm>
        </p:spPr>
        <p:txBody>
          <a:bodyPr/>
          <a:lstStyle>
            <a:lvl1pPr marL="0" indent="0">
              <a:spcBef>
                <a:spcPts val="225"/>
              </a:spcBef>
              <a:buNone/>
              <a:defRPr sz="750"/>
            </a:lvl1pPr>
            <a:lvl2pPr marL="0" indent="0">
              <a:spcBef>
                <a:spcPts val="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23" name="Text Placeholder 6">
            <a:extLst>
              <a:ext uri="{FF2B5EF4-FFF2-40B4-BE49-F238E27FC236}">
                <a16:creationId xmlns:a16="http://schemas.microsoft.com/office/drawing/2014/main" id="{06BDDF17-5EB3-44C9-8473-2FA59ACFF881}"/>
              </a:ext>
            </a:extLst>
          </p:cNvPr>
          <p:cNvSpPr>
            <a:spLocks noGrp="1"/>
          </p:cNvSpPr>
          <p:nvPr>
            <p:ph type="body" sz="quarter" idx="32"/>
          </p:nvPr>
        </p:nvSpPr>
        <p:spPr>
          <a:xfrm>
            <a:off x="8070057" y="3483769"/>
            <a:ext cx="3726656" cy="411956"/>
          </a:xfrm>
        </p:spPr>
        <p:txBody>
          <a:bodyPr/>
          <a:lstStyle>
            <a:lvl1pPr marL="0" indent="0">
              <a:spcBef>
                <a:spcPts val="225"/>
              </a:spcBef>
              <a:buNone/>
              <a:defRPr sz="750"/>
            </a:lvl1pPr>
            <a:lvl2pPr marL="0" indent="0">
              <a:spcBef>
                <a:spcPts val="0"/>
              </a:spcBef>
              <a:buFont typeface="Arial" panose="020B0604020202020204" pitchFamily="34" charset="0"/>
              <a:buNone/>
              <a:defRPr sz="90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24" name="Text Placeholder 6">
            <a:extLst>
              <a:ext uri="{FF2B5EF4-FFF2-40B4-BE49-F238E27FC236}">
                <a16:creationId xmlns:a16="http://schemas.microsoft.com/office/drawing/2014/main" id="{5F8FA476-0048-4618-90F9-09B0895881FE}"/>
              </a:ext>
            </a:extLst>
          </p:cNvPr>
          <p:cNvSpPr>
            <a:spLocks noGrp="1"/>
          </p:cNvSpPr>
          <p:nvPr>
            <p:ph type="body" sz="quarter" idx="33"/>
          </p:nvPr>
        </p:nvSpPr>
        <p:spPr>
          <a:xfrm>
            <a:off x="388146" y="6072913"/>
            <a:ext cx="3726656" cy="411956"/>
          </a:xfrm>
        </p:spPr>
        <p:txBody>
          <a:bodyPr/>
          <a:lstStyle>
            <a:lvl1pPr marL="0" indent="0">
              <a:spcBef>
                <a:spcPts val="225"/>
              </a:spcBef>
              <a:buNone/>
              <a:defRPr sz="750"/>
            </a:lvl1pPr>
            <a:lvl2pPr marL="0" indent="0">
              <a:spcBef>
                <a:spcPts val="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25" name="Text Placeholder 6">
            <a:extLst>
              <a:ext uri="{FF2B5EF4-FFF2-40B4-BE49-F238E27FC236}">
                <a16:creationId xmlns:a16="http://schemas.microsoft.com/office/drawing/2014/main" id="{E8EF709B-9138-4048-94B8-FAA29C0C34E4}"/>
              </a:ext>
            </a:extLst>
          </p:cNvPr>
          <p:cNvSpPr>
            <a:spLocks noGrp="1"/>
          </p:cNvSpPr>
          <p:nvPr>
            <p:ph type="body" sz="quarter" idx="34"/>
          </p:nvPr>
        </p:nvSpPr>
        <p:spPr>
          <a:xfrm>
            <a:off x="4229100" y="6072913"/>
            <a:ext cx="3726656" cy="411956"/>
          </a:xfrm>
        </p:spPr>
        <p:txBody>
          <a:bodyPr/>
          <a:lstStyle>
            <a:lvl1pPr marL="0" indent="0">
              <a:spcBef>
                <a:spcPts val="225"/>
              </a:spcBef>
              <a:buNone/>
              <a:defRPr sz="750"/>
            </a:lvl1pPr>
            <a:lvl2pPr marL="0" indent="0">
              <a:spcBef>
                <a:spcPts val="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26" name="Text Placeholder 6">
            <a:extLst>
              <a:ext uri="{FF2B5EF4-FFF2-40B4-BE49-F238E27FC236}">
                <a16:creationId xmlns:a16="http://schemas.microsoft.com/office/drawing/2014/main" id="{3C7D22B0-7CC0-4986-8856-9A3442858358}"/>
              </a:ext>
            </a:extLst>
          </p:cNvPr>
          <p:cNvSpPr>
            <a:spLocks noGrp="1"/>
          </p:cNvSpPr>
          <p:nvPr>
            <p:ph type="body" sz="quarter" idx="35"/>
          </p:nvPr>
        </p:nvSpPr>
        <p:spPr>
          <a:xfrm>
            <a:off x="8070057" y="6072913"/>
            <a:ext cx="3726656" cy="411956"/>
          </a:xfrm>
        </p:spPr>
        <p:txBody>
          <a:bodyPr/>
          <a:lstStyle>
            <a:lvl1pPr marL="0" indent="0">
              <a:spcBef>
                <a:spcPts val="225"/>
              </a:spcBef>
              <a:buNone/>
              <a:defRPr sz="750"/>
            </a:lvl1pPr>
            <a:lvl2pPr marL="0" indent="0">
              <a:spcBef>
                <a:spcPts val="0"/>
              </a:spcBef>
              <a:buFont typeface="Arial" panose="020B0604020202020204" pitchFamily="34" charset="0"/>
              <a:buNone/>
              <a:defRPr sz="1050" b="0"/>
            </a:lvl2pPr>
            <a:lvl3pPr marL="108000" indent="-10800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20" name="Platshållare för text 2">
            <a:extLst>
              <a:ext uri="{FF2B5EF4-FFF2-40B4-BE49-F238E27FC236}">
                <a16:creationId xmlns:a16="http://schemas.microsoft.com/office/drawing/2014/main" id="{6BFB644F-DD6B-49A0-AAFA-CA48CC15B74D}"/>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28" name="textruta 27">
            <a:extLst>
              <a:ext uri="{FF2B5EF4-FFF2-40B4-BE49-F238E27FC236}">
                <a16:creationId xmlns:a16="http://schemas.microsoft.com/office/drawing/2014/main" id="{967CA8A3-59B5-4AB3-AFFE-F51429BD881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34026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images + text al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4229101" y="1419226"/>
            <a:ext cx="3730228" cy="5054205"/>
          </a:xfrm>
        </p:spPr>
        <p:txBody>
          <a:bodyPr tIns="2232000" rIns="0"/>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spAutoFit/>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8070057" y="1419226"/>
            <a:ext cx="3730228" cy="5054205"/>
          </a:xfrm>
        </p:spPr>
        <p:txBody>
          <a:bodyPr tIns="2232000" rIns="0"/>
          <a:lstStyle>
            <a:lvl1pPr marL="0" indent="0" algn="ctr">
              <a:buNone/>
              <a:defRPr sz="1350"/>
            </a:lvl1pPr>
          </a:lstStyle>
          <a:p>
            <a:r>
              <a:rPr lang="sv-SE"/>
              <a:t>Klicka på ikonen för att lägga till en bild</a:t>
            </a:r>
            <a:endParaRPr lang="en-US"/>
          </a:p>
        </p:txBody>
      </p:sp>
      <p:sp>
        <p:nvSpPr>
          <p:cNvPr id="13" name="Text Placeholder 7">
            <a:extLst>
              <a:ext uri="{FF2B5EF4-FFF2-40B4-BE49-F238E27FC236}">
                <a16:creationId xmlns:a16="http://schemas.microsoft.com/office/drawing/2014/main" id="{2D844938-EC69-8918-7E80-3CA8265E6DA5}"/>
              </a:ext>
            </a:extLst>
          </p:cNvPr>
          <p:cNvSpPr>
            <a:spLocks noGrp="1"/>
          </p:cNvSpPr>
          <p:nvPr>
            <p:ph type="body" sz="quarter" idx="17" hasCustomPrompt="1"/>
          </p:nvPr>
        </p:nvSpPr>
        <p:spPr>
          <a:xfrm>
            <a:off x="377741" y="1933883"/>
            <a:ext cx="2777416" cy="4539546"/>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9483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 w/ image + black box">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6DCDF-44E0-5872-FC9F-9A82F5C6A8BF}"/>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2" name="Rectangle 1">
            <a:extLst>
              <a:ext uri="{FF2B5EF4-FFF2-40B4-BE49-F238E27FC236}">
                <a16:creationId xmlns:a16="http://schemas.microsoft.com/office/drawing/2014/main" id="{B4DD64C1-1627-ABB6-D3CF-00E6689F64B5}"/>
              </a:ext>
            </a:extLst>
          </p:cNvPr>
          <p:cNvSpPr/>
          <p:nvPr userDrawn="1"/>
        </p:nvSpPr>
        <p:spPr>
          <a:xfrm>
            <a:off x="1" y="0"/>
            <a:ext cx="5130800" cy="616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7" name="Picture Placeholder 5">
            <a:extLst>
              <a:ext uri="{FF2B5EF4-FFF2-40B4-BE49-F238E27FC236}">
                <a16:creationId xmlns:a16="http://schemas.microsoft.com/office/drawing/2014/main" id="{46069711-D5BC-074A-575D-A5C8ADAA514B}"/>
              </a:ext>
            </a:extLst>
          </p:cNvPr>
          <p:cNvSpPr>
            <a:spLocks noGrp="1"/>
          </p:cNvSpPr>
          <p:nvPr>
            <p:ph type="pic" sz="quarter" idx="14"/>
          </p:nvPr>
        </p:nvSpPr>
        <p:spPr>
          <a:xfrm>
            <a:off x="5131789" y="6354"/>
            <a:ext cx="4495800" cy="6155496"/>
          </a:xfrm>
          <a:solidFill>
            <a:schemeClr val="bg1">
              <a:lumMod val="50000"/>
            </a:schemeClr>
          </a:solidFill>
        </p:spPr>
        <p:txBody>
          <a:bodyPr anchor="ctr"/>
          <a:lstStyle>
            <a:lvl1pPr algn="ct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4345538"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6" name="Text Placeholder 7">
            <a:extLst>
              <a:ext uri="{FF2B5EF4-FFF2-40B4-BE49-F238E27FC236}">
                <a16:creationId xmlns:a16="http://schemas.microsoft.com/office/drawing/2014/main" id="{BB7B82BD-D7C9-EA27-38C8-696390309C24}"/>
              </a:ext>
            </a:extLst>
          </p:cNvPr>
          <p:cNvSpPr>
            <a:spLocks noGrp="1"/>
          </p:cNvSpPr>
          <p:nvPr>
            <p:ph type="body" sz="quarter" idx="13" hasCustomPrompt="1"/>
          </p:nvPr>
        </p:nvSpPr>
        <p:spPr>
          <a:xfrm>
            <a:off x="9623424" y="0"/>
            <a:ext cx="2568575" cy="6155496"/>
          </a:xfrm>
        </p:spPr>
        <p:txBody>
          <a:bodyPr numCol="1" spcCol="360000" anchor="ctr"/>
          <a:lstStyle>
            <a:lvl1pPr algn="ctr">
              <a:lnSpc>
                <a:spcPct val="100000"/>
              </a:lnSpc>
              <a:spcAft>
                <a:spcPts val="0"/>
              </a:spcAft>
              <a:defRPr sz="8000">
                <a:solidFill>
                  <a:schemeClr val="bg1"/>
                </a:solidFill>
              </a:defRPr>
            </a:lvl1pPr>
            <a:lvl2pPr algn="ctr">
              <a:spcBef>
                <a:spcPts val="0"/>
              </a:spcBef>
              <a:spcAft>
                <a:spcPts val="0"/>
              </a:spcAft>
              <a:defRPr sz="1600" b="1">
                <a:solidFill>
                  <a:schemeClr val="tx2"/>
                </a:solidFill>
              </a:defRPr>
            </a:lvl2pPr>
            <a:lvl3pPr marL="0" indent="0" algn="ctr">
              <a:lnSpc>
                <a:spcPct val="100000"/>
              </a:lnSpc>
              <a:spcBef>
                <a:spcPts val="0"/>
              </a:spcBef>
              <a:spcAft>
                <a:spcPts val="4800"/>
              </a:spcAft>
              <a:buNone/>
              <a:defRPr sz="1600">
                <a:solidFill>
                  <a:schemeClr val="bg1"/>
                </a:solidFill>
              </a:defRPr>
            </a:lvl3pPr>
            <a:lvl4pPr marL="0" indent="0" algn="ctr">
              <a:spcBef>
                <a:spcPts val="0"/>
              </a:spcBef>
              <a:spcAft>
                <a:spcPts val="0"/>
              </a:spcAft>
              <a:buNone/>
              <a:defRPr sz="1600">
                <a:solidFill>
                  <a:schemeClr val="bg1"/>
                </a:solidFill>
              </a:defRPr>
            </a:lvl4pPr>
            <a:lvl5pPr algn="ctr">
              <a:spcBef>
                <a:spcPts val="0"/>
              </a:spcBef>
              <a:spcAft>
                <a:spcPts val="0"/>
              </a:spcAft>
              <a:defRPr sz="1600">
                <a:solidFill>
                  <a:schemeClr val="bg1"/>
                </a:solidFill>
              </a:defRPr>
            </a:lvl5pPr>
          </a:lstStyle>
          <a:p>
            <a:pPr lvl="0"/>
            <a:r>
              <a:rPr lang="en-GB"/>
              <a:t>XX</a:t>
            </a:r>
          </a:p>
          <a:p>
            <a:pPr lvl="1"/>
            <a:r>
              <a:rPr lang="en-GB"/>
              <a:t>Second level</a:t>
            </a:r>
          </a:p>
          <a:p>
            <a:pPr lvl="2"/>
            <a:r>
              <a:rPr lang="en-GB"/>
              <a:t>Third level</a:t>
            </a:r>
          </a:p>
        </p:txBody>
      </p:sp>
      <p:sp>
        <p:nvSpPr>
          <p:cNvPr id="13" name="Rounded Rectangle 12">
            <a:extLst>
              <a:ext uri="{FF2B5EF4-FFF2-40B4-BE49-F238E27FC236}">
                <a16:creationId xmlns:a16="http://schemas.microsoft.com/office/drawing/2014/main" id="{72AE0620-5A7D-A48E-B01F-3591700519A5}"/>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264769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 images +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4229101" y="1419226"/>
            <a:ext cx="3730228" cy="2466974"/>
          </a:xfrm>
        </p:spPr>
        <p:txBody>
          <a:bodyPr tIns="792000" rIns="0"/>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8070057" y="1419226"/>
            <a:ext cx="3730228" cy="2466974"/>
          </a:xfrm>
        </p:spPr>
        <p:txBody>
          <a:bodyPr tIns="792000" rIns="0"/>
          <a:lstStyle>
            <a:lvl1pPr marL="0" indent="0" algn="ctr">
              <a:buNone/>
              <a:defRPr sz="1350"/>
            </a:lvl1pPr>
          </a:lstStyle>
          <a:p>
            <a:r>
              <a:rPr lang="sv-SE"/>
              <a:t>Klicka på ikonen för att lägga till en bild</a:t>
            </a:r>
            <a:endParaRPr lang="en-US"/>
          </a:p>
        </p:txBody>
      </p:sp>
      <p:sp>
        <p:nvSpPr>
          <p:cNvPr id="13" name="Picture Placeholder 9">
            <a:extLst>
              <a:ext uri="{FF2B5EF4-FFF2-40B4-BE49-F238E27FC236}">
                <a16:creationId xmlns:a16="http://schemas.microsoft.com/office/drawing/2014/main" id="{6126F156-6BDE-8669-758B-2527252216FA}"/>
              </a:ext>
            </a:extLst>
          </p:cNvPr>
          <p:cNvSpPr>
            <a:spLocks noGrp="1"/>
          </p:cNvSpPr>
          <p:nvPr>
            <p:ph type="pic" sz="quarter" idx="17"/>
          </p:nvPr>
        </p:nvSpPr>
        <p:spPr>
          <a:xfrm>
            <a:off x="4229101" y="4000501"/>
            <a:ext cx="3730228" cy="2466974"/>
          </a:xfrm>
        </p:spPr>
        <p:txBody>
          <a:bodyPr tIns="792000" rIns="0"/>
          <a:lstStyle>
            <a:lvl1pPr marL="0" indent="0" algn="ctr">
              <a:buNone/>
              <a:defRPr sz="1350"/>
            </a:lvl1pPr>
          </a:lstStyle>
          <a:p>
            <a:r>
              <a:rPr lang="sv-SE"/>
              <a:t>Klicka på ikonen för att lägga till en bild</a:t>
            </a:r>
            <a:endParaRPr lang="en-US"/>
          </a:p>
        </p:txBody>
      </p:sp>
      <p:sp>
        <p:nvSpPr>
          <p:cNvPr id="14" name="Picture Placeholder 9">
            <a:extLst>
              <a:ext uri="{FF2B5EF4-FFF2-40B4-BE49-F238E27FC236}">
                <a16:creationId xmlns:a16="http://schemas.microsoft.com/office/drawing/2014/main" id="{01A3EAFD-EAEB-482D-E11E-0CAE9AAFBF38}"/>
              </a:ext>
            </a:extLst>
          </p:cNvPr>
          <p:cNvSpPr>
            <a:spLocks noGrp="1"/>
          </p:cNvSpPr>
          <p:nvPr>
            <p:ph type="pic" sz="quarter" idx="18"/>
          </p:nvPr>
        </p:nvSpPr>
        <p:spPr>
          <a:xfrm>
            <a:off x="8070057" y="4000501"/>
            <a:ext cx="3730228" cy="2466974"/>
          </a:xfrm>
        </p:spPr>
        <p:txBody>
          <a:bodyPr tIns="792000" rIns="0"/>
          <a:lstStyle>
            <a:lvl1pPr marL="0" indent="0" algn="ctr">
              <a:buNone/>
              <a:defRPr sz="1350"/>
            </a:lvl1pPr>
          </a:lstStyle>
          <a:p>
            <a:r>
              <a:rPr lang="sv-SE"/>
              <a:t>Klicka på ikonen för att lägga till en bild</a:t>
            </a:r>
            <a:endParaRPr lang="en-US"/>
          </a:p>
        </p:txBody>
      </p:sp>
      <p:sp>
        <p:nvSpPr>
          <p:cNvPr id="8" name="Text Placeholder 7">
            <a:extLst>
              <a:ext uri="{FF2B5EF4-FFF2-40B4-BE49-F238E27FC236}">
                <a16:creationId xmlns:a16="http://schemas.microsoft.com/office/drawing/2014/main" id="{49E82E18-9810-7B9A-C46F-8E22135F282F}"/>
              </a:ext>
            </a:extLst>
          </p:cNvPr>
          <p:cNvSpPr>
            <a:spLocks noGrp="1"/>
          </p:cNvSpPr>
          <p:nvPr>
            <p:ph type="body" sz="quarter" idx="19" hasCustomPrompt="1"/>
          </p:nvPr>
        </p:nvSpPr>
        <p:spPr>
          <a:xfrm>
            <a:off x="377741" y="1933883"/>
            <a:ext cx="2777416" cy="4539546"/>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46517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 images with heading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4229101" y="1933575"/>
            <a:ext cx="3730228" cy="4539853"/>
          </a:xfrm>
        </p:spPr>
        <p:txBody>
          <a:bodyPr tIns="2232000" rIns="0"/>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8070057" y="1933575"/>
            <a:ext cx="3730228" cy="4539853"/>
          </a:xfrm>
        </p:spPr>
        <p:txBody>
          <a:bodyPr tIns="2232000" rIns="0"/>
          <a:lstStyle>
            <a:lvl1pPr marL="0" indent="0" algn="ctr">
              <a:buNone/>
              <a:defRPr sz="1350"/>
            </a:lvl1pPr>
          </a:lstStyle>
          <a:p>
            <a:r>
              <a:rPr lang="sv-SE"/>
              <a:t>Klicka på ikonen för att lägga till en bild</a:t>
            </a:r>
            <a:endParaRPr lang="en-US"/>
          </a:p>
        </p:txBody>
      </p:sp>
      <p:sp>
        <p:nvSpPr>
          <p:cNvPr id="14" name="Text Placeholder 6">
            <a:extLst>
              <a:ext uri="{FF2B5EF4-FFF2-40B4-BE49-F238E27FC236}">
                <a16:creationId xmlns:a16="http://schemas.microsoft.com/office/drawing/2014/main" id="{14C1C054-59ED-605D-F363-DA783D819C2A}"/>
              </a:ext>
            </a:extLst>
          </p:cNvPr>
          <p:cNvSpPr>
            <a:spLocks noGrp="1"/>
          </p:cNvSpPr>
          <p:nvPr>
            <p:ph type="body" sz="quarter" idx="22"/>
          </p:nvPr>
        </p:nvSpPr>
        <p:spPr>
          <a:xfrm>
            <a:off x="4229100" y="1419226"/>
            <a:ext cx="3730229" cy="516731"/>
          </a:xfrm>
        </p:spPr>
        <p:txBody>
          <a:bodyPr/>
          <a:lstStyle>
            <a:lvl1pPr marL="0" indent="0">
              <a:spcBef>
                <a:spcPts val="225"/>
              </a:spcBef>
              <a:buNone/>
              <a:defRPr sz="1500"/>
            </a:lvl1pPr>
            <a:lvl2pPr marL="0" indent="0">
              <a:spcBef>
                <a:spcPts val="0"/>
              </a:spcBef>
              <a:buFont typeface="Arial" panose="020B0604020202020204" pitchFamily="34" charset="0"/>
              <a:buNone/>
              <a:defRPr sz="1050" b="0"/>
            </a:lvl2pPr>
            <a:lvl3pPr marL="103580" indent="-10358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17" name="Text Placeholder 6">
            <a:extLst>
              <a:ext uri="{FF2B5EF4-FFF2-40B4-BE49-F238E27FC236}">
                <a16:creationId xmlns:a16="http://schemas.microsoft.com/office/drawing/2014/main" id="{D5645C28-C3F0-7364-DFA3-7DEC9B25FE29}"/>
              </a:ext>
            </a:extLst>
          </p:cNvPr>
          <p:cNvSpPr>
            <a:spLocks noGrp="1"/>
          </p:cNvSpPr>
          <p:nvPr>
            <p:ph type="body" sz="quarter" idx="23"/>
          </p:nvPr>
        </p:nvSpPr>
        <p:spPr>
          <a:xfrm>
            <a:off x="8070056" y="1419226"/>
            <a:ext cx="3730229" cy="516731"/>
          </a:xfrm>
        </p:spPr>
        <p:txBody>
          <a:bodyPr/>
          <a:lstStyle>
            <a:lvl1pPr marL="0" indent="0">
              <a:spcBef>
                <a:spcPts val="225"/>
              </a:spcBef>
              <a:buNone/>
              <a:defRPr sz="1500"/>
            </a:lvl1pPr>
            <a:lvl2pPr marL="0" indent="0">
              <a:spcBef>
                <a:spcPts val="0"/>
              </a:spcBef>
              <a:buFont typeface="Arial" panose="020B0604020202020204" pitchFamily="34" charset="0"/>
              <a:buNone/>
              <a:defRPr sz="1050" b="0"/>
            </a:lvl2pPr>
            <a:lvl3pPr marL="103580" indent="-10358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
        <p:nvSpPr>
          <p:cNvPr id="3" name="Text Placeholder 7">
            <a:extLst>
              <a:ext uri="{FF2B5EF4-FFF2-40B4-BE49-F238E27FC236}">
                <a16:creationId xmlns:a16="http://schemas.microsoft.com/office/drawing/2014/main" id="{CF860CF7-0D98-4A9A-ED5A-143C1C558BAF}"/>
              </a:ext>
            </a:extLst>
          </p:cNvPr>
          <p:cNvSpPr>
            <a:spLocks noGrp="1"/>
          </p:cNvSpPr>
          <p:nvPr>
            <p:ph type="body" sz="quarter" idx="24" hasCustomPrompt="1"/>
          </p:nvPr>
        </p:nvSpPr>
        <p:spPr>
          <a:xfrm>
            <a:off x="377741" y="1933883"/>
            <a:ext cx="2777416" cy="4539546"/>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6107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images with heading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10" name="Picture Placeholder 9">
            <a:extLst>
              <a:ext uri="{FF2B5EF4-FFF2-40B4-BE49-F238E27FC236}">
                <a16:creationId xmlns:a16="http://schemas.microsoft.com/office/drawing/2014/main" id="{B80EAE18-CB52-4E50-97B9-F67BDEC322E1}"/>
              </a:ext>
            </a:extLst>
          </p:cNvPr>
          <p:cNvSpPr>
            <a:spLocks noGrp="1"/>
          </p:cNvSpPr>
          <p:nvPr>
            <p:ph type="pic" sz="quarter" idx="13"/>
          </p:nvPr>
        </p:nvSpPr>
        <p:spPr>
          <a:xfrm>
            <a:off x="382192" y="1933575"/>
            <a:ext cx="3732608"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Picture Placeholder 9">
            <a:extLst>
              <a:ext uri="{FF2B5EF4-FFF2-40B4-BE49-F238E27FC236}">
                <a16:creationId xmlns:a16="http://schemas.microsoft.com/office/drawing/2014/main" id="{F85B0603-B250-0C29-943E-F6CCC29E07FB}"/>
              </a:ext>
            </a:extLst>
          </p:cNvPr>
          <p:cNvSpPr>
            <a:spLocks noGrp="1"/>
          </p:cNvSpPr>
          <p:nvPr>
            <p:ph type="pic" sz="quarter" idx="16"/>
          </p:nvPr>
        </p:nvSpPr>
        <p:spPr>
          <a:xfrm>
            <a:off x="4229100" y="1933575"/>
            <a:ext cx="3730229"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14" name="Text Placeholder 6">
            <a:extLst>
              <a:ext uri="{FF2B5EF4-FFF2-40B4-BE49-F238E27FC236}">
                <a16:creationId xmlns:a16="http://schemas.microsoft.com/office/drawing/2014/main" id="{14C1C054-59ED-605D-F363-DA783D819C2A}"/>
              </a:ext>
            </a:extLst>
          </p:cNvPr>
          <p:cNvSpPr>
            <a:spLocks noGrp="1"/>
          </p:cNvSpPr>
          <p:nvPr>
            <p:ph type="body" sz="quarter" idx="22"/>
          </p:nvPr>
        </p:nvSpPr>
        <p:spPr>
          <a:xfrm>
            <a:off x="382192" y="1419226"/>
            <a:ext cx="3732608" cy="516731"/>
          </a:xfrm>
        </p:spPr>
        <p:txBody>
          <a:bodyPr>
            <a:noAutofit/>
          </a:bodyPr>
          <a:lstStyle>
            <a:lvl1pPr marL="0" indent="0">
              <a:spcBef>
                <a:spcPts val="225"/>
              </a:spcBef>
              <a:buNone/>
              <a:defRPr sz="1500"/>
            </a:lvl1pPr>
            <a:lvl2pPr marL="0" indent="0">
              <a:spcBef>
                <a:spcPts val="0"/>
              </a:spcBef>
              <a:buFont typeface="Arial" panose="020B0604020202020204" pitchFamily="34" charset="0"/>
              <a:buNone/>
              <a:defRPr sz="1050" b="0"/>
            </a:lvl2pPr>
            <a:lvl3pPr marL="103580" indent="-10358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p:txBody>
      </p:sp>
      <p:sp>
        <p:nvSpPr>
          <p:cNvPr id="17" name="Text Placeholder 6">
            <a:extLst>
              <a:ext uri="{FF2B5EF4-FFF2-40B4-BE49-F238E27FC236}">
                <a16:creationId xmlns:a16="http://schemas.microsoft.com/office/drawing/2014/main" id="{D5645C28-C3F0-7364-DFA3-7DEC9B25FE29}"/>
              </a:ext>
            </a:extLst>
          </p:cNvPr>
          <p:cNvSpPr>
            <a:spLocks noGrp="1"/>
          </p:cNvSpPr>
          <p:nvPr>
            <p:ph type="body" sz="quarter" idx="23"/>
          </p:nvPr>
        </p:nvSpPr>
        <p:spPr>
          <a:xfrm>
            <a:off x="4229100" y="1419226"/>
            <a:ext cx="3730229" cy="516731"/>
          </a:xfrm>
        </p:spPr>
        <p:txBody>
          <a:bodyPr>
            <a:noAutofit/>
          </a:bodyPr>
          <a:lstStyle>
            <a:lvl1pPr marL="0" indent="0">
              <a:spcBef>
                <a:spcPts val="225"/>
              </a:spcBef>
              <a:buNone/>
              <a:defRPr sz="1500"/>
            </a:lvl1pPr>
            <a:lvl2pPr marL="0" indent="0">
              <a:spcBef>
                <a:spcPts val="0"/>
              </a:spcBef>
              <a:buFont typeface="Arial" panose="020B0604020202020204" pitchFamily="34" charset="0"/>
              <a:buNone/>
              <a:defRPr sz="1050" b="0"/>
            </a:lvl2pPr>
            <a:lvl3pPr marL="103580" indent="-10358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p:txBody>
      </p:sp>
      <p:sp>
        <p:nvSpPr>
          <p:cNvPr id="3" name="Picture Placeholder 9">
            <a:extLst>
              <a:ext uri="{FF2B5EF4-FFF2-40B4-BE49-F238E27FC236}">
                <a16:creationId xmlns:a16="http://schemas.microsoft.com/office/drawing/2014/main" id="{85F4A001-99B6-93DD-E000-F17FA1B20010}"/>
              </a:ext>
            </a:extLst>
          </p:cNvPr>
          <p:cNvSpPr>
            <a:spLocks noGrp="1"/>
          </p:cNvSpPr>
          <p:nvPr>
            <p:ph type="pic" sz="quarter" idx="24"/>
          </p:nvPr>
        </p:nvSpPr>
        <p:spPr>
          <a:xfrm>
            <a:off x="8070057" y="1933575"/>
            <a:ext cx="3733800" cy="4539853"/>
          </a:xfrm>
        </p:spPr>
        <p:txBody>
          <a:bodyPr tIns="2232000" rIns="0">
            <a:noAutofit/>
          </a:bodyPr>
          <a:lstStyle>
            <a:lvl1pPr marL="0" indent="0" algn="ctr">
              <a:buNone/>
              <a:defRPr sz="1350"/>
            </a:lvl1pPr>
          </a:lstStyle>
          <a:p>
            <a:r>
              <a:rPr lang="sv-SE"/>
              <a:t>Klicka på ikonen för att lägga till en bild</a:t>
            </a:r>
            <a:endParaRPr lang="en-US"/>
          </a:p>
        </p:txBody>
      </p:sp>
      <p:sp>
        <p:nvSpPr>
          <p:cNvPr id="13" name="Text Placeholder 6">
            <a:extLst>
              <a:ext uri="{FF2B5EF4-FFF2-40B4-BE49-F238E27FC236}">
                <a16:creationId xmlns:a16="http://schemas.microsoft.com/office/drawing/2014/main" id="{9D96A39D-6623-004C-FD57-63EA8D4E6BEC}"/>
              </a:ext>
            </a:extLst>
          </p:cNvPr>
          <p:cNvSpPr>
            <a:spLocks noGrp="1"/>
          </p:cNvSpPr>
          <p:nvPr>
            <p:ph type="body" sz="quarter" idx="25"/>
          </p:nvPr>
        </p:nvSpPr>
        <p:spPr>
          <a:xfrm>
            <a:off x="8070057" y="1419226"/>
            <a:ext cx="3733800" cy="516731"/>
          </a:xfrm>
        </p:spPr>
        <p:txBody>
          <a:bodyPr>
            <a:noAutofit/>
          </a:bodyPr>
          <a:lstStyle>
            <a:lvl1pPr marL="0" indent="0">
              <a:spcBef>
                <a:spcPts val="225"/>
              </a:spcBef>
              <a:buNone/>
              <a:defRPr sz="1500"/>
            </a:lvl1pPr>
            <a:lvl2pPr marL="0" indent="0">
              <a:spcBef>
                <a:spcPts val="0"/>
              </a:spcBef>
              <a:buFont typeface="Arial" panose="020B0604020202020204" pitchFamily="34" charset="0"/>
              <a:buNone/>
              <a:defRPr sz="1050" b="0"/>
            </a:lvl2pPr>
            <a:lvl3pPr marL="103580" indent="-103580">
              <a:spcBef>
                <a:spcPts val="150"/>
              </a:spcBef>
              <a:buFont typeface="Arial" panose="020B0604020202020204" pitchFamily="34" charset="0"/>
              <a:buChar char="•"/>
              <a:defRPr sz="75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p:txBody>
      </p:sp>
    </p:spTree>
    <p:extLst>
      <p:ext uri="{BB962C8B-B14F-4D97-AF65-F5344CB8AC3E}">
        <p14:creationId xmlns:p14="http://schemas.microsoft.com/office/powerpoint/2010/main" val="16079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F833E-C18A-6328-1BB8-965E7075BFA5}"/>
              </a:ext>
            </a:extLst>
          </p:cNvPr>
          <p:cNvSpPr>
            <a:spLocks noGrp="1" noRot="1" noMove="1" noResize="1" noEditPoints="1" noAdjustHandles="1" noChangeArrowheads="1" noChangeShapeType="1"/>
          </p:cNvSpPr>
          <p:nvPr/>
        </p:nvSpPr>
        <p:spPr bwMode="gray">
          <a:xfrm>
            <a:off x="4229101" y="1419226"/>
            <a:ext cx="7574756" cy="50542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50"/>
              </a:spcBef>
            </a:pPr>
            <a:endParaRPr lang="sv-SE" sz="1500" err="1">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spAutoFit/>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3" name="Table Placeholder 12">
            <a:extLst>
              <a:ext uri="{FF2B5EF4-FFF2-40B4-BE49-F238E27FC236}">
                <a16:creationId xmlns:a16="http://schemas.microsoft.com/office/drawing/2014/main" id="{C734C8D9-9059-6A69-3B16-BE0DEA9B3695}"/>
              </a:ext>
            </a:extLst>
          </p:cNvPr>
          <p:cNvSpPr>
            <a:spLocks noGrp="1"/>
          </p:cNvSpPr>
          <p:nvPr>
            <p:ph type="tbl" sz="quarter" idx="16"/>
          </p:nvPr>
        </p:nvSpPr>
        <p:spPr>
          <a:xfrm>
            <a:off x="4641479" y="2860509"/>
            <a:ext cx="6750001" cy="2171640"/>
          </a:xfrm>
        </p:spPr>
        <p:txBody>
          <a:bodyPr bIns="936000" anchor="ctr" anchorCtr="0"/>
          <a:lstStyle>
            <a:lvl1pPr algn="ctr">
              <a:defRPr/>
            </a:lvl1pPr>
          </a:lstStyle>
          <a:p>
            <a:r>
              <a:rPr lang="sv-SE"/>
              <a:t>Klicka på ikonen för att lägga till en tabell</a:t>
            </a:r>
          </a:p>
        </p:txBody>
      </p:sp>
      <p:sp>
        <p:nvSpPr>
          <p:cNvPr id="11" name="Text Placeholder 7">
            <a:extLst>
              <a:ext uri="{FF2B5EF4-FFF2-40B4-BE49-F238E27FC236}">
                <a16:creationId xmlns:a16="http://schemas.microsoft.com/office/drawing/2014/main" id="{4C718703-DCE7-E19D-2182-3C70DD0A688D}"/>
              </a:ext>
            </a:extLst>
          </p:cNvPr>
          <p:cNvSpPr>
            <a:spLocks noGrp="1"/>
          </p:cNvSpPr>
          <p:nvPr>
            <p:ph type="body" sz="quarter" idx="17" hasCustomPrompt="1"/>
          </p:nvPr>
        </p:nvSpPr>
        <p:spPr>
          <a:xfrm>
            <a:off x="377741" y="1933883"/>
            <a:ext cx="2777416" cy="4539546"/>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54590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F833E-C18A-6328-1BB8-965E7075BFA5}"/>
              </a:ext>
            </a:extLst>
          </p:cNvPr>
          <p:cNvSpPr>
            <a:spLocks noGrp="1" noRot="1" noMove="1" noResize="1" noEditPoints="1" noAdjustHandles="1" noChangeArrowheads="1" noChangeShapeType="1"/>
          </p:cNvSpPr>
          <p:nvPr/>
        </p:nvSpPr>
        <p:spPr bwMode="gray">
          <a:xfrm>
            <a:off x="4229101" y="1419226"/>
            <a:ext cx="7574756" cy="50542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450"/>
              </a:spcBef>
            </a:pPr>
            <a:endParaRPr lang="sv-SE" sz="1500" err="1">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FE52D740-DE54-4316-976A-09DCBAB2A235}"/>
              </a:ext>
            </a:extLst>
          </p:cNvPr>
          <p:cNvSpPr>
            <a:spLocks noGrp="1"/>
          </p:cNvSpPr>
          <p:nvPr>
            <p:ph type="dt" sz="half" idx="10"/>
          </p:nvPr>
        </p:nvSpPr>
        <p:spPr/>
        <p:txBody>
          <a:bodyPr/>
          <a:lstStyle/>
          <a:p>
            <a:r>
              <a:rPr lang="en-US"/>
              <a:t>2017.09.28</a:t>
            </a:r>
            <a:endParaRPr lang="sv-SE"/>
          </a:p>
        </p:txBody>
      </p:sp>
      <p:sp>
        <p:nvSpPr>
          <p:cNvPr id="5" name="Footer Placeholder 4">
            <a:extLst>
              <a:ext uri="{FF2B5EF4-FFF2-40B4-BE49-F238E27FC236}">
                <a16:creationId xmlns:a16="http://schemas.microsoft.com/office/drawing/2014/main" id="{4EF4D2E8-00F4-4F0F-9DEB-825DC69BE17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CB5A971-2B95-4D8A-9448-04A4B2718FAD}"/>
              </a:ext>
            </a:extLst>
          </p:cNvPr>
          <p:cNvSpPr>
            <a:spLocks noGrp="1"/>
          </p:cNvSpPr>
          <p:nvPr>
            <p:ph type="sldNum" sz="quarter" idx="12"/>
          </p:nvPr>
        </p:nvSpPr>
        <p:spPr/>
        <p:txBody>
          <a:bodyPr/>
          <a:lstStyle/>
          <a:p>
            <a:fld id="{43C571F5-2A2C-4A0B-82B1-87E8A36A9355}" type="slidenum">
              <a:rPr lang="sv-SE" smtClean="0"/>
              <a:pPr/>
              <a:t>‹#›</a:t>
            </a:fld>
            <a:endParaRPr lang="sv-SE"/>
          </a:p>
        </p:txBody>
      </p:sp>
      <p:sp>
        <p:nvSpPr>
          <p:cNvPr id="7" name="Title 6">
            <a:extLst>
              <a:ext uri="{FF2B5EF4-FFF2-40B4-BE49-F238E27FC236}">
                <a16:creationId xmlns:a16="http://schemas.microsoft.com/office/drawing/2014/main" id="{3C9C0054-9E15-48D0-BE8E-ACE19613CEF2}"/>
              </a:ext>
            </a:extLst>
          </p:cNvPr>
          <p:cNvSpPr>
            <a:spLocks noGrp="1"/>
          </p:cNvSpPr>
          <p:nvPr>
            <p:ph type="title" hasCustomPrompt="1"/>
          </p:nvPr>
        </p:nvSpPr>
        <p:spPr/>
        <p:txBody>
          <a:bodyPr>
            <a:spAutoFit/>
          </a:bodyPr>
          <a:lstStyle>
            <a:lvl1pPr>
              <a:defRPr/>
            </a:lvl1pPr>
          </a:lstStyle>
          <a:p>
            <a:r>
              <a:rPr lang="en-US"/>
              <a:t>Chapter headline</a:t>
            </a:r>
            <a:endParaRPr lang="sv-SE"/>
          </a:p>
        </p:txBody>
      </p:sp>
      <p:sp>
        <p:nvSpPr>
          <p:cNvPr id="9" name="Platshållare för text 2">
            <a:extLst>
              <a:ext uri="{FF2B5EF4-FFF2-40B4-BE49-F238E27FC236}">
                <a16:creationId xmlns:a16="http://schemas.microsoft.com/office/drawing/2014/main" id="{7A9B5A7B-AB96-4410-BCB9-5405202F2CCE}"/>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2" name="textruta 11">
            <a:extLst>
              <a:ext uri="{FF2B5EF4-FFF2-40B4-BE49-F238E27FC236}">
                <a16:creationId xmlns:a16="http://schemas.microsoft.com/office/drawing/2014/main" id="{1CF910EB-93EA-4F43-A4B0-866B3594284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1" name="Text Placeholder 7">
            <a:extLst>
              <a:ext uri="{FF2B5EF4-FFF2-40B4-BE49-F238E27FC236}">
                <a16:creationId xmlns:a16="http://schemas.microsoft.com/office/drawing/2014/main" id="{4C718703-DCE7-E19D-2182-3C70DD0A688D}"/>
              </a:ext>
            </a:extLst>
          </p:cNvPr>
          <p:cNvSpPr>
            <a:spLocks noGrp="1"/>
          </p:cNvSpPr>
          <p:nvPr>
            <p:ph type="body" sz="quarter" idx="17" hasCustomPrompt="1"/>
          </p:nvPr>
        </p:nvSpPr>
        <p:spPr>
          <a:xfrm>
            <a:off x="377741" y="1933883"/>
            <a:ext cx="2777416" cy="4539546"/>
          </a:xfrm>
        </p:spPr>
        <p:txBody>
          <a:bodyPr/>
          <a:lstStyle>
            <a:lvl1pPr>
              <a:defRPr sz="1050"/>
            </a:lvl1pPr>
            <a:lvl2pPr marL="162000" indent="-162000">
              <a:defRPr sz="1050"/>
            </a:lvl2pPr>
            <a:lvl3pPr marL="324000" indent="-162000">
              <a:defRPr sz="1050"/>
            </a:lvl3pPr>
            <a:lvl4pPr marL="486000" indent="-162000">
              <a:defRPr sz="1050"/>
            </a:lvl4pPr>
            <a:lvl5pPr marL="648000" indent="-162000">
              <a:defRPr sz="105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Chart Placeholder 9">
            <a:extLst>
              <a:ext uri="{FF2B5EF4-FFF2-40B4-BE49-F238E27FC236}">
                <a16:creationId xmlns:a16="http://schemas.microsoft.com/office/drawing/2014/main" id="{52A45D2F-EFC2-6651-C294-B61A80D9357C}"/>
              </a:ext>
            </a:extLst>
          </p:cNvPr>
          <p:cNvSpPr>
            <a:spLocks noGrp="1"/>
          </p:cNvSpPr>
          <p:nvPr>
            <p:ph type="chart" sz="quarter" idx="18" hasCustomPrompt="1"/>
          </p:nvPr>
        </p:nvSpPr>
        <p:spPr>
          <a:xfrm>
            <a:off x="4641479" y="1824128"/>
            <a:ext cx="6750001" cy="4244400"/>
          </a:xfrm>
        </p:spPr>
        <p:txBody>
          <a:bodyPr bIns="936000" anchor="ctr" anchorCtr="1">
            <a:noAutofit/>
          </a:bodyPr>
          <a:lstStyle>
            <a:lvl1pPr algn="ctr">
              <a:defRPr/>
            </a:lvl1pPr>
          </a:lstStyle>
          <a:p>
            <a:r>
              <a:rPr lang="en-US" noProof="0"/>
              <a:t>Click icon to add chart </a:t>
            </a:r>
          </a:p>
        </p:txBody>
      </p:sp>
    </p:spTree>
    <p:extLst>
      <p:ext uri="{BB962C8B-B14F-4D97-AF65-F5344CB8AC3E}">
        <p14:creationId xmlns:p14="http://schemas.microsoft.com/office/powerpoint/2010/main" val="45012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3" name="Title 2">
            <a:extLst>
              <a:ext uri="{FF2B5EF4-FFF2-40B4-BE49-F238E27FC236}">
                <a16:creationId xmlns:a16="http://schemas.microsoft.com/office/drawing/2014/main" id="{3953AAE3-B5E1-4477-9EA9-21EB149697DF}"/>
              </a:ext>
            </a:extLst>
          </p:cNvPr>
          <p:cNvSpPr>
            <a:spLocks noGrp="1"/>
          </p:cNvSpPr>
          <p:nvPr>
            <p:ph type="title" hasCustomPrompt="1"/>
          </p:nvPr>
        </p:nvSpPr>
        <p:spPr/>
        <p:txBody>
          <a:bodyPr/>
          <a:lstStyle>
            <a:lvl1pPr>
              <a:defRPr/>
            </a:lvl1pPr>
          </a:lstStyle>
          <a:p>
            <a:r>
              <a:rPr lang="en-US"/>
              <a:t>Chapter headline</a:t>
            </a:r>
            <a:endParaRPr lang="sv-SE"/>
          </a:p>
        </p:txBody>
      </p:sp>
      <p:sp>
        <p:nvSpPr>
          <p:cNvPr id="10" name="Platshållare för text 2">
            <a:extLst>
              <a:ext uri="{FF2B5EF4-FFF2-40B4-BE49-F238E27FC236}">
                <a16:creationId xmlns:a16="http://schemas.microsoft.com/office/drawing/2014/main" id="{C28C3FB3-30E6-4128-9241-A0A62466095C}"/>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1" name="textruta 10">
            <a:extLst>
              <a:ext uri="{FF2B5EF4-FFF2-40B4-BE49-F238E27FC236}">
                <a16:creationId xmlns:a16="http://schemas.microsoft.com/office/drawing/2014/main" id="{2F516703-DA2D-4476-BA51-49AA4A1E1FE5}"/>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7" name="TextBox 6">
            <a:extLst>
              <a:ext uri="{FF2B5EF4-FFF2-40B4-BE49-F238E27FC236}">
                <a16:creationId xmlns:a16="http://schemas.microsoft.com/office/drawing/2014/main" id="{FF562741-6C89-378E-B27B-83DF44B12BF2}"/>
              </a:ext>
            </a:extLst>
          </p:cNvPr>
          <p:cNvSpPr txBox="1"/>
          <p:nvPr/>
        </p:nvSpPr>
        <p:spPr bwMode="gray">
          <a:xfrm>
            <a:off x="0" y="-247587"/>
            <a:ext cx="12192000" cy="213585"/>
          </a:xfrm>
          <a:prstGeom prst="rect">
            <a:avLst/>
          </a:prstGeom>
          <a:solidFill>
            <a:schemeClr val="accent4"/>
          </a:solidFill>
        </p:spPr>
        <p:txBody>
          <a:bodyPr wrap="square">
            <a:spAutoFit/>
          </a:bodyPr>
          <a:lstStyle/>
          <a:p>
            <a:pPr algn="ctr"/>
            <a:r>
              <a:rPr lang="en-US" sz="788" i="1" noProof="1">
                <a:solidFill>
                  <a:schemeClr val="bg1"/>
                </a:solidFill>
                <a:effectLst/>
                <a:latin typeface="Helvetica" panose="020B0604020202020204" pitchFamily="34" charset="0"/>
                <a:ea typeface="Calibri" panose="020F0502020204030204" pitchFamily="34" charset="0"/>
              </a:rPr>
              <a:t>See further instructions for Table of content Layout in the instructions slides at the beginning of the presentation</a:t>
            </a:r>
            <a:endParaRPr lang="sv-SE" sz="675" noProof="1">
              <a:solidFill>
                <a:schemeClr val="bg1"/>
              </a:solidFill>
              <a:effectLst/>
              <a:latin typeface="Calibri" panose="020F0502020204030204" pitchFamily="34" charset="0"/>
              <a:ea typeface="Calibri" panose="020F0502020204030204" pitchFamily="34" charset="0"/>
            </a:endParaRPr>
          </a:p>
        </p:txBody>
      </p:sp>
      <p:sp>
        <p:nvSpPr>
          <p:cNvPr id="13" name="Text Placeholder 12">
            <a:extLst>
              <a:ext uri="{FF2B5EF4-FFF2-40B4-BE49-F238E27FC236}">
                <a16:creationId xmlns:a16="http://schemas.microsoft.com/office/drawing/2014/main" id="{A3ED492E-9B3A-B871-14E4-43CB0F9BB3A3}"/>
              </a:ext>
            </a:extLst>
          </p:cNvPr>
          <p:cNvSpPr>
            <a:spLocks noGrp="1"/>
          </p:cNvSpPr>
          <p:nvPr>
            <p:ph type="body" sz="quarter" idx="25" hasCustomPrompt="1"/>
          </p:nvPr>
        </p:nvSpPr>
        <p:spPr>
          <a:xfrm>
            <a:off x="3834248" y="1940718"/>
            <a:ext cx="5776477" cy="3850482"/>
          </a:xfrm>
        </p:spPr>
        <p:txBody>
          <a:bodyPr numCol="3"/>
          <a:lstStyle>
            <a:lvl1pPr marL="391500" indent="-280800">
              <a:spcBef>
                <a:spcPts val="0"/>
              </a:spcBef>
              <a:tabLst>
                <a:tab pos="277416" algn="r"/>
                <a:tab pos="389335" algn="l"/>
              </a:tabLst>
              <a:defRPr sz="1050" b="0"/>
            </a:lvl1pPr>
            <a:lvl2pPr marL="394200" indent="0">
              <a:spcBef>
                <a:spcPts val="0"/>
              </a:spcBef>
              <a:buNone/>
              <a:defRPr sz="1050" b="0">
                <a:solidFill>
                  <a:schemeClr val="accent4"/>
                </a:solidFill>
              </a:defRPr>
            </a:lvl2pPr>
          </a:lstStyle>
          <a:p>
            <a:pPr lvl="0"/>
            <a:r>
              <a:rPr lang="en-US"/>
              <a:t>		     To add Chapter headline or Chapter subhead: Select “Increase List Level” once before adding Chapter headline or Chapter subhead.</a:t>
            </a:r>
            <a:br>
              <a:rPr lang="en-US"/>
            </a:br>
            <a:br>
              <a:rPr lang="en-US"/>
            </a:br>
            <a:r>
              <a:rPr lang="en-US"/>
              <a:t>       To add Chapter subpage: First reset the List Level by selecting Decrease List Level  Press tab-key once and type number + press tab-key once more and type Chapter subpage</a:t>
            </a:r>
          </a:p>
          <a:p>
            <a:pPr lvl="1"/>
            <a:r>
              <a:rPr lang="en-US"/>
              <a:t>Second level</a:t>
            </a:r>
          </a:p>
          <a:p>
            <a:pPr lvl="4"/>
            <a:endParaRPr lang="sv-SE"/>
          </a:p>
        </p:txBody>
      </p:sp>
    </p:spTree>
    <p:extLst>
      <p:ext uri="{BB962C8B-B14F-4D97-AF65-F5344CB8AC3E}">
        <p14:creationId xmlns:p14="http://schemas.microsoft.com/office/powerpoint/2010/main" val="399064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Video 16:9">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3" name="Title 2">
            <a:extLst>
              <a:ext uri="{FF2B5EF4-FFF2-40B4-BE49-F238E27FC236}">
                <a16:creationId xmlns:a16="http://schemas.microsoft.com/office/drawing/2014/main" id="{596AF105-24DF-4276-AD19-3F94EC43D785}"/>
              </a:ext>
            </a:extLst>
          </p:cNvPr>
          <p:cNvSpPr>
            <a:spLocks noGrp="1"/>
          </p:cNvSpPr>
          <p:nvPr>
            <p:ph type="title" hasCustomPrompt="1"/>
          </p:nvPr>
        </p:nvSpPr>
        <p:spPr/>
        <p:txBody>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41153C8C-ADCE-4016-818B-873DC7A643C2}"/>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0" name="textruta 9">
            <a:extLst>
              <a:ext uri="{FF2B5EF4-FFF2-40B4-BE49-F238E27FC236}">
                <a16:creationId xmlns:a16="http://schemas.microsoft.com/office/drawing/2014/main" id="{00CD7944-3B10-4230-A199-5EC35736172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3" name="Media Placeholder 12">
            <a:extLst>
              <a:ext uri="{FF2B5EF4-FFF2-40B4-BE49-F238E27FC236}">
                <a16:creationId xmlns:a16="http://schemas.microsoft.com/office/drawing/2014/main" id="{762F582F-D80F-60BD-F897-6BB9921C2945}"/>
              </a:ext>
            </a:extLst>
          </p:cNvPr>
          <p:cNvSpPr>
            <a:spLocks noGrp="1"/>
          </p:cNvSpPr>
          <p:nvPr>
            <p:ph type="media" sz="quarter" idx="19"/>
          </p:nvPr>
        </p:nvSpPr>
        <p:spPr>
          <a:xfrm>
            <a:off x="4229101" y="1419225"/>
            <a:ext cx="7574756" cy="4260871"/>
          </a:xfrm>
        </p:spPr>
        <p:txBody>
          <a:bodyPr bIns="1368000" anchor="ctr" anchorCtr="0"/>
          <a:lstStyle>
            <a:lvl1pPr marL="0" indent="0" algn="ctr">
              <a:buFont typeface="Arial" panose="020B0604020202020204" pitchFamily="34" charset="0"/>
              <a:buNone/>
              <a:defRPr/>
            </a:lvl1pPr>
          </a:lstStyle>
          <a:p>
            <a:r>
              <a:rPr lang="sv-SE"/>
              <a:t>Klicka på ikonen för att lägga till ett medieklipp</a:t>
            </a:r>
            <a:endParaRPr lang="en-US"/>
          </a:p>
        </p:txBody>
      </p:sp>
      <p:sp>
        <p:nvSpPr>
          <p:cNvPr id="16" name="Text Placeholder 6">
            <a:extLst>
              <a:ext uri="{FF2B5EF4-FFF2-40B4-BE49-F238E27FC236}">
                <a16:creationId xmlns:a16="http://schemas.microsoft.com/office/drawing/2014/main" id="{1E05D05E-043D-2C3F-3E9E-A3AE2485BDBC}"/>
              </a:ext>
            </a:extLst>
          </p:cNvPr>
          <p:cNvSpPr>
            <a:spLocks noGrp="1"/>
          </p:cNvSpPr>
          <p:nvPr>
            <p:ph type="body" sz="quarter" idx="22"/>
          </p:nvPr>
        </p:nvSpPr>
        <p:spPr>
          <a:xfrm>
            <a:off x="382192" y="1933576"/>
            <a:ext cx="2772965" cy="3613547"/>
          </a:xfrm>
        </p:spPr>
        <p:txBody>
          <a:bodyPr/>
          <a:lstStyle>
            <a:lvl1pPr marL="0" indent="0">
              <a:spcBef>
                <a:spcPts val="450"/>
              </a:spcBef>
              <a:buNone/>
              <a:defRPr sz="1050"/>
            </a:lvl1pPr>
            <a:lvl2pPr marL="0" indent="0">
              <a:spcBef>
                <a:spcPts val="1350"/>
              </a:spcBef>
              <a:buFont typeface="Arial" panose="020B0604020202020204" pitchFamily="34" charset="0"/>
              <a:buNone/>
              <a:defRPr sz="1500" b="0"/>
            </a:lvl2pPr>
            <a:lvl3pPr marL="162000" indent="-162000">
              <a:spcBef>
                <a:spcPts val="225"/>
              </a:spcBef>
              <a:buFont typeface="Arial" panose="020B0604020202020204" pitchFamily="34" charset="0"/>
              <a:buChar char="−"/>
              <a:defRPr sz="90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5238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Video 9:16">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3" name="Title 2">
            <a:extLst>
              <a:ext uri="{FF2B5EF4-FFF2-40B4-BE49-F238E27FC236}">
                <a16:creationId xmlns:a16="http://schemas.microsoft.com/office/drawing/2014/main" id="{596AF105-24DF-4276-AD19-3F94EC43D785}"/>
              </a:ext>
            </a:extLst>
          </p:cNvPr>
          <p:cNvSpPr>
            <a:spLocks noGrp="1"/>
          </p:cNvSpPr>
          <p:nvPr>
            <p:ph type="title" hasCustomPrompt="1"/>
          </p:nvPr>
        </p:nvSpPr>
        <p:spPr/>
        <p:txBody>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41153C8C-ADCE-4016-818B-873DC7A643C2}"/>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0" name="textruta 9">
            <a:extLst>
              <a:ext uri="{FF2B5EF4-FFF2-40B4-BE49-F238E27FC236}">
                <a16:creationId xmlns:a16="http://schemas.microsoft.com/office/drawing/2014/main" id="{00CD7944-3B10-4230-A199-5EC35736172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3" name="Media Placeholder 12">
            <a:extLst>
              <a:ext uri="{FF2B5EF4-FFF2-40B4-BE49-F238E27FC236}">
                <a16:creationId xmlns:a16="http://schemas.microsoft.com/office/drawing/2014/main" id="{762F582F-D80F-60BD-F897-6BB9921C2945}"/>
              </a:ext>
            </a:extLst>
          </p:cNvPr>
          <p:cNvSpPr>
            <a:spLocks noGrp="1"/>
          </p:cNvSpPr>
          <p:nvPr>
            <p:ph type="media" sz="quarter" idx="19"/>
          </p:nvPr>
        </p:nvSpPr>
        <p:spPr>
          <a:xfrm>
            <a:off x="4229100" y="1419225"/>
            <a:ext cx="2700000" cy="5054204"/>
          </a:xfrm>
        </p:spPr>
        <p:txBody>
          <a:bodyPr bIns="1296000" anchor="ctr" anchorCtr="0"/>
          <a:lstStyle>
            <a:lvl1pPr marL="0" indent="0" algn="ctr">
              <a:buFont typeface="Arial" panose="020B0604020202020204" pitchFamily="34" charset="0"/>
              <a:buNone/>
              <a:defRPr/>
            </a:lvl1pPr>
          </a:lstStyle>
          <a:p>
            <a:r>
              <a:rPr lang="sv-SE"/>
              <a:t>Klicka på ikonen för att lägga till ett medieklipp</a:t>
            </a:r>
            <a:endParaRPr lang="en-US"/>
          </a:p>
        </p:txBody>
      </p:sp>
      <p:sp>
        <p:nvSpPr>
          <p:cNvPr id="16" name="Text Placeholder 6">
            <a:extLst>
              <a:ext uri="{FF2B5EF4-FFF2-40B4-BE49-F238E27FC236}">
                <a16:creationId xmlns:a16="http://schemas.microsoft.com/office/drawing/2014/main" id="{1E05D05E-043D-2C3F-3E9E-A3AE2485BDBC}"/>
              </a:ext>
            </a:extLst>
          </p:cNvPr>
          <p:cNvSpPr>
            <a:spLocks noGrp="1"/>
          </p:cNvSpPr>
          <p:nvPr>
            <p:ph type="body" sz="quarter" idx="22"/>
          </p:nvPr>
        </p:nvSpPr>
        <p:spPr>
          <a:xfrm>
            <a:off x="382192" y="1933576"/>
            <a:ext cx="2772965" cy="3613547"/>
          </a:xfrm>
        </p:spPr>
        <p:txBody>
          <a:bodyPr/>
          <a:lstStyle>
            <a:lvl1pPr marL="0" indent="0">
              <a:spcBef>
                <a:spcPts val="450"/>
              </a:spcBef>
              <a:buNone/>
              <a:defRPr sz="1050"/>
            </a:lvl1pPr>
            <a:lvl2pPr marL="0" indent="0">
              <a:spcBef>
                <a:spcPts val="1350"/>
              </a:spcBef>
              <a:buFont typeface="Arial" panose="020B0604020202020204" pitchFamily="34" charset="0"/>
              <a:buNone/>
              <a:defRPr sz="1500" b="0"/>
            </a:lvl2pPr>
            <a:lvl3pPr marL="162000" indent="-162000">
              <a:spcBef>
                <a:spcPts val="225"/>
              </a:spcBef>
              <a:buFont typeface="Arial" panose="020B0604020202020204" pitchFamily="34" charset="0"/>
              <a:buChar char="−"/>
              <a:defRPr sz="90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69112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Video 4: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3" name="Title 2">
            <a:extLst>
              <a:ext uri="{FF2B5EF4-FFF2-40B4-BE49-F238E27FC236}">
                <a16:creationId xmlns:a16="http://schemas.microsoft.com/office/drawing/2014/main" id="{596AF105-24DF-4276-AD19-3F94EC43D785}"/>
              </a:ext>
            </a:extLst>
          </p:cNvPr>
          <p:cNvSpPr>
            <a:spLocks noGrp="1"/>
          </p:cNvSpPr>
          <p:nvPr>
            <p:ph type="title" hasCustomPrompt="1"/>
          </p:nvPr>
        </p:nvSpPr>
        <p:spPr/>
        <p:txBody>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41153C8C-ADCE-4016-818B-873DC7A643C2}"/>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0" name="textruta 9">
            <a:extLst>
              <a:ext uri="{FF2B5EF4-FFF2-40B4-BE49-F238E27FC236}">
                <a16:creationId xmlns:a16="http://schemas.microsoft.com/office/drawing/2014/main" id="{00CD7944-3B10-4230-A199-5EC35736172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3" name="Media Placeholder 12">
            <a:extLst>
              <a:ext uri="{FF2B5EF4-FFF2-40B4-BE49-F238E27FC236}">
                <a16:creationId xmlns:a16="http://schemas.microsoft.com/office/drawing/2014/main" id="{762F582F-D80F-60BD-F897-6BB9921C2945}"/>
              </a:ext>
            </a:extLst>
          </p:cNvPr>
          <p:cNvSpPr>
            <a:spLocks noGrp="1"/>
          </p:cNvSpPr>
          <p:nvPr>
            <p:ph type="media" sz="quarter" idx="19"/>
          </p:nvPr>
        </p:nvSpPr>
        <p:spPr>
          <a:xfrm>
            <a:off x="4229100" y="1419225"/>
            <a:ext cx="4043363" cy="5054203"/>
          </a:xfrm>
        </p:spPr>
        <p:txBody>
          <a:bodyPr bIns="1296000" anchor="ctr" anchorCtr="0"/>
          <a:lstStyle>
            <a:lvl1pPr marL="0" indent="0" algn="ctr">
              <a:buFont typeface="Arial" panose="020B0604020202020204" pitchFamily="34" charset="0"/>
              <a:buNone/>
              <a:defRPr/>
            </a:lvl1pPr>
          </a:lstStyle>
          <a:p>
            <a:r>
              <a:rPr lang="sv-SE"/>
              <a:t>Klicka på ikonen för att lägga till ett medieklipp</a:t>
            </a:r>
            <a:endParaRPr lang="en-US"/>
          </a:p>
        </p:txBody>
      </p:sp>
      <p:sp>
        <p:nvSpPr>
          <p:cNvPr id="16" name="Text Placeholder 6">
            <a:extLst>
              <a:ext uri="{FF2B5EF4-FFF2-40B4-BE49-F238E27FC236}">
                <a16:creationId xmlns:a16="http://schemas.microsoft.com/office/drawing/2014/main" id="{1E05D05E-043D-2C3F-3E9E-A3AE2485BDBC}"/>
              </a:ext>
            </a:extLst>
          </p:cNvPr>
          <p:cNvSpPr>
            <a:spLocks noGrp="1"/>
          </p:cNvSpPr>
          <p:nvPr>
            <p:ph type="body" sz="quarter" idx="22"/>
          </p:nvPr>
        </p:nvSpPr>
        <p:spPr>
          <a:xfrm>
            <a:off x="382192" y="1933576"/>
            <a:ext cx="2772965" cy="3613547"/>
          </a:xfrm>
        </p:spPr>
        <p:txBody>
          <a:bodyPr/>
          <a:lstStyle>
            <a:lvl1pPr marL="0" indent="0">
              <a:spcBef>
                <a:spcPts val="450"/>
              </a:spcBef>
              <a:buNone/>
              <a:defRPr sz="1050"/>
            </a:lvl1pPr>
            <a:lvl2pPr marL="0" indent="0">
              <a:spcBef>
                <a:spcPts val="1350"/>
              </a:spcBef>
              <a:buFont typeface="Arial" panose="020B0604020202020204" pitchFamily="34" charset="0"/>
              <a:buNone/>
              <a:defRPr sz="1500" b="0"/>
            </a:lvl2pPr>
            <a:lvl3pPr marL="162000" indent="-162000">
              <a:spcBef>
                <a:spcPts val="225"/>
              </a:spcBef>
              <a:buFont typeface="Arial" panose="020B0604020202020204" pitchFamily="34" charset="0"/>
              <a:buChar char="−"/>
              <a:defRPr sz="90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7624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Video 1: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p>
            <a:fld id="{43C571F5-2A2C-4A0B-82B1-87E8A36A9355}" type="slidenum">
              <a:rPr lang="sv-SE" smtClean="0"/>
              <a:pPr/>
              <a:t>‹#›</a:t>
            </a:fld>
            <a:endParaRPr lang="sv-SE"/>
          </a:p>
        </p:txBody>
      </p:sp>
      <p:sp>
        <p:nvSpPr>
          <p:cNvPr id="3" name="Title 2">
            <a:extLst>
              <a:ext uri="{FF2B5EF4-FFF2-40B4-BE49-F238E27FC236}">
                <a16:creationId xmlns:a16="http://schemas.microsoft.com/office/drawing/2014/main" id="{596AF105-24DF-4276-AD19-3F94EC43D785}"/>
              </a:ext>
            </a:extLst>
          </p:cNvPr>
          <p:cNvSpPr>
            <a:spLocks noGrp="1"/>
          </p:cNvSpPr>
          <p:nvPr>
            <p:ph type="title" hasCustomPrompt="1"/>
          </p:nvPr>
        </p:nvSpPr>
        <p:spPr/>
        <p:txBody>
          <a:bodyPr/>
          <a:lstStyle>
            <a:lvl1pPr>
              <a:defRPr/>
            </a:lvl1pPr>
          </a:lstStyle>
          <a:p>
            <a:r>
              <a:rPr lang="en-US"/>
              <a:t>Chapter headline</a:t>
            </a:r>
            <a:endParaRPr lang="sv-SE"/>
          </a:p>
        </p:txBody>
      </p:sp>
      <p:sp>
        <p:nvSpPr>
          <p:cNvPr id="8" name="Platshållare för text 2">
            <a:extLst>
              <a:ext uri="{FF2B5EF4-FFF2-40B4-BE49-F238E27FC236}">
                <a16:creationId xmlns:a16="http://schemas.microsoft.com/office/drawing/2014/main" id="{41153C8C-ADCE-4016-818B-873DC7A643C2}"/>
              </a:ext>
            </a:extLst>
          </p:cNvPr>
          <p:cNvSpPr>
            <a:spLocks noGrp="1"/>
          </p:cNvSpPr>
          <p:nvPr>
            <p:ph type="body" sz="quarter" idx="15" hasCustomPrompt="1"/>
          </p:nvPr>
        </p:nvSpPr>
        <p:spPr bwMode="gray">
          <a:xfrm>
            <a:off x="4229100" y="700651"/>
            <a:ext cx="6611542" cy="20774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5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en-US" noProof="0"/>
              <a:t>Chapter subhead</a:t>
            </a:r>
          </a:p>
        </p:txBody>
      </p:sp>
      <p:sp>
        <p:nvSpPr>
          <p:cNvPr id="10" name="textruta 9">
            <a:extLst>
              <a:ext uri="{FF2B5EF4-FFF2-40B4-BE49-F238E27FC236}">
                <a16:creationId xmlns:a16="http://schemas.microsoft.com/office/drawing/2014/main" id="{00CD7944-3B10-4230-A199-5EC357361728}"/>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tx1"/>
                </a:solidFill>
                <a:effectLst/>
                <a:latin typeface="Arial" panose="020B0604020202020204" pitchFamily="34" charset="0"/>
                <a:ea typeface="+mn-ea"/>
                <a:cs typeface="Arial" panose="020B0604020202020204" pitchFamily="34" charset="0"/>
              </a:rPr>
              <a:t>—</a:t>
            </a:r>
            <a:endParaRPr lang="en-US" sz="1350" b="0" i="0">
              <a:solidFill>
                <a:schemeClr val="tx1"/>
              </a:solidFill>
              <a:latin typeface="Arial" panose="020B0604020202020204" pitchFamily="34" charset="0"/>
              <a:ea typeface="Neue Haas Unica Pro" charset="0"/>
              <a:cs typeface="Arial" panose="020B0604020202020204" pitchFamily="34" charset="0"/>
            </a:endParaRPr>
          </a:p>
        </p:txBody>
      </p:sp>
      <p:sp>
        <p:nvSpPr>
          <p:cNvPr id="13" name="Media Placeholder 12">
            <a:extLst>
              <a:ext uri="{FF2B5EF4-FFF2-40B4-BE49-F238E27FC236}">
                <a16:creationId xmlns:a16="http://schemas.microsoft.com/office/drawing/2014/main" id="{762F582F-D80F-60BD-F897-6BB9921C2945}"/>
              </a:ext>
            </a:extLst>
          </p:cNvPr>
          <p:cNvSpPr>
            <a:spLocks noGrp="1"/>
          </p:cNvSpPr>
          <p:nvPr>
            <p:ph type="media" sz="quarter" idx="19"/>
          </p:nvPr>
        </p:nvSpPr>
        <p:spPr>
          <a:xfrm>
            <a:off x="4229100" y="1419226"/>
            <a:ext cx="5054131" cy="5054131"/>
          </a:xfrm>
        </p:spPr>
        <p:txBody>
          <a:bodyPr bIns="1296000" anchor="ctr" anchorCtr="0"/>
          <a:lstStyle>
            <a:lvl1pPr marL="0" indent="0" algn="ctr">
              <a:buFont typeface="Arial" panose="020B0604020202020204" pitchFamily="34" charset="0"/>
              <a:buNone/>
              <a:defRPr/>
            </a:lvl1pPr>
          </a:lstStyle>
          <a:p>
            <a:r>
              <a:rPr lang="sv-SE"/>
              <a:t>Klicka på ikonen för att lägga till ett medieklipp</a:t>
            </a:r>
            <a:endParaRPr lang="en-US"/>
          </a:p>
        </p:txBody>
      </p:sp>
      <p:sp>
        <p:nvSpPr>
          <p:cNvPr id="16" name="Text Placeholder 6">
            <a:extLst>
              <a:ext uri="{FF2B5EF4-FFF2-40B4-BE49-F238E27FC236}">
                <a16:creationId xmlns:a16="http://schemas.microsoft.com/office/drawing/2014/main" id="{1E05D05E-043D-2C3F-3E9E-A3AE2485BDBC}"/>
              </a:ext>
            </a:extLst>
          </p:cNvPr>
          <p:cNvSpPr>
            <a:spLocks noGrp="1"/>
          </p:cNvSpPr>
          <p:nvPr>
            <p:ph type="body" sz="quarter" idx="22"/>
          </p:nvPr>
        </p:nvSpPr>
        <p:spPr>
          <a:xfrm>
            <a:off x="382192" y="1933576"/>
            <a:ext cx="2772965" cy="3613547"/>
          </a:xfrm>
        </p:spPr>
        <p:txBody>
          <a:bodyPr/>
          <a:lstStyle>
            <a:lvl1pPr marL="0" indent="0">
              <a:spcBef>
                <a:spcPts val="450"/>
              </a:spcBef>
              <a:buNone/>
              <a:defRPr sz="1050"/>
            </a:lvl1pPr>
            <a:lvl2pPr marL="0" indent="0">
              <a:spcBef>
                <a:spcPts val="1350"/>
              </a:spcBef>
              <a:buFont typeface="Arial" panose="020B0604020202020204" pitchFamily="34" charset="0"/>
              <a:buNone/>
              <a:defRPr sz="1500" b="0"/>
            </a:lvl2pPr>
            <a:lvl3pPr marL="162000" indent="-162000">
              <a:spcBef>
                <a:spcPts val="225"/>
              </a:spcBef>
              <a:buFont typeface="Arial" panose="020B0604020202020204" pitchFamily="34" charset="0"/>
              <a:buChar char="−"/>
              <a:defRPr sz="900"/>
            </a:lvl3pPr>
            <a:lvl4pPr marL="676241" indent="0">
              <a:buNone/>
              <a:defRPr sz="750"/>
            </a:lvl4pPr>
            <a:lvl5pPr marL="895306" indent="0">
              <a:buNone/>
              <a:defRPr sz="750"/>
            </a:lvl5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89239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block colour RH">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6DCDF-44E0-5872-FC9F-9A82F5C6A8BF}"/>
              </a:ext>
            </a:extLst>
          </p:cNvPr>
          <p:cNvSpPr/>
          <p:nvPr userDrawn="1"/>
        </p:nvSpPr>
        <p:spPr>
          <a:xfrm>
            <a:off x="0" y="6169024"/>
            <a:ext cx="1219200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2" name="Rectangle 1">
            <a:extLst>
              <a:ext uri="{FF2B5EF4-FFF2-40B4-BE49-F238E27FC236}">
                <a16:creationId xmlns:a16="http://schemas.microsoft.com/office/drawing/2014/main" id="{B4DD64C1-1627-ABB6-D3CF-00E6689F64B5}"/>
              </a:ext>
            </a:extLst>
          </p:cNvPr>
          <p:cNvSpPr/>
          <p:nvPr userDrawn="1"/>
        </p:nvSpPr>
        <p:spPr>
          <a:xfrm>
            <a:off x="1" y="0"/>
            <a:ext cx="5130800" cy="6169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5" name="Footer Placeholder 4">
            <a:extLst>
              <a:ext uri="{FF2B5EF4-FFF2-40B4-BE49-F238E27FC236}">
                <a16:creationId xmlns:a16="http://schemas.microsoft.com/office/drawing/2014/main" id="{0DC4967A-CFD4-A89C-88F5-6E0BBB0763BC}"/>
              </a:ext>
            </a:extLst>
          </p:cNvPr>
          <p:cNvSpPr>
            <a:spLocks noGrp="1"/>
          </p:cNvSpPr>
          <p:nvPr>
            <p:ph type="ftr" sz="quarter" idx="10"/>
          </p:nvPr>
        </p:nvSpPr>
        <p:spPr/>
        <p:txBody>
          <a:bodyPr/>
          <a:lstStyle/>
          <a:p>
            <a:endParaRPr lang="en-GB"/>
          </a:p>
        </p:txBody>
      </p:sp>
      <p:sp>
        <p:nvSpPr>
          <p:cNvPr id="4" name="Title 3">
            <a:extLst>
              <a:ext uri="{FF2B5EF4-FFF2-40B4-BE49-F238E27FC236}">
                <a16:creationId xmlns:a16="http://schemas.microsoft.com/office/drawing/2014/main" id="{46A93EE1-5BB6-EE64-34F8-ED2A42E3D505}"/>
              </a:ext>
            </a:extLst>
          </p:cNvPr>
          <p:cNvSpPr>
            <a:spLocks noGrp="1"/>
          </p:cNvSpPr>
          <p:nvPr>
            <p:ph type="title"/>
          </p:nvPr>
        </p:nvSpPr>
        <p:spPr>
          <a:xfrm>
            <a:off x="785262" y="279724"/>
            <a:ext cx="4345538" cy="1780851"/>
          </a:xfrm>
        </p:spPr>
        <p:txBody>
          <a:bodyPr/>
          <a:lstStyle/>
          <a:p>
            <a:r>
              <a:rPr lang="en-GB"/>
              <a:t>Click to edit Master title style</a:t>
            </a:r>
          </a:p>
        </p:txBody>
      </p:sp>
      <p:sp>
        <p:nvSpPr>
          <p:cNvPr id="8" name="Text Placeholder 7">
            <a:extLst>
              <a:ext uri="{FF2B5EF4-FFF2-40B4-BE49-F238E27FC236}">
                <a16:creationId xmlns:a16="http://schemas.microsoft.com/office/drawing/2014/main" id="{56DE5283-3D12-48AD-7063-373956EF765C}"/>
              </a:ext>
            </a:extLst>
          </p:cNvPr>
          <p:cNvSpPr>
            <a:spLocks noGrp="1"/>
          </p:cNvSpPr>
          <p:nvPr>
            <p:ph type="body" sz="quarter" idx="11"/>
          </p:nvPr>
        </p:nvSpPr>
        <p:spPr>
          <a:xfrm>
            <a:off x="785813" y="2060575"/>
            <a:ext cx="4345538" cy="4108450"/>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0CE3083E-D7AA-4FB4-1495-728405061493}"/>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FED802-41D5-D7CC-0CA7-B46C2AF3650B}"/>
              </a:ext>
            </a:extLst>
          </p:cNvPr>
          <p:cNvSpPr>
            <a:spLocks noGrp="1"/>
          </p:cNvSpPr>
          <p:nvPr>
            <p:ph type="sldNum" sz="quarter" idx="12"/>
          </p:nvPr>
        </p:nvSpPr>
        <p:spPr/>
        <p:txBody>
          <a:bodyPr/>
          <a:lstStyle/>
          <a:p>
            <a:fld id="{41E71DB5-5680-5541-BB1B-1B8E18C31C82}" type="slidenum">
              <a:rPr lang="en-GB" smtClean="0"/>
              <a:pPr/>
              <a:t>‹#›</a:t>
            </a:fld>
            <a:endParaRPr lang="en-GB"/>
          </a:p>
        </p:txBody>
      </p:sp>
      <p:pic>
        <p:nvPicPr>
          <p:cNvPr id="14" name="Graphic 13">
            <a:extLst>
              <a:ext uri="{FF2B5EF4-FFF2-40B4-BE49-F238E27FC236}">
                <a16:creationId xmlns:a16="http://schemas.microsoft.com/office/drawing/2014/main" id="{33D105DF-AA77-7688-00FC-905DC593F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6530" y="6299513"/>
            <a:ext cx="434353" cy="434353"/>
          </a:xfrm>
          <a:prstGeom prst="rect">
            <a:avLst/>
          </a:prstGeom>
        </p:spPr>
      </p:pic>
      <p:sp>
        <p:nvSpPr>
          <p:cNvPr id="6" name="Rounded Rectangle 5">
            <a:extLst>
              <a:ext uri="{FF2B5EF4-FFF2-40B4-BE49-F238E27FC236}">
                <a16:creationId xmlns:a16="http://schemas.microsoft.com/office/drawing/2014/main" id="{F9A0C17C-CD5C-B2B2-48E3-7FC8FE1DE12E}"/>
              </a:ext>
            </a:extLst>
          </p:cNvPr>
          <p:cNvSpPr/>
          <p:nvPr userDrawn="1"/>
        </p:nvSpPr>
        <p:spPr>
          <a:xfrm>
            <a:off x="3576440" y="-345558"/>
            <a:ext cx="5039120" cy="2286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900" b="1">
                <a:solidFill>
                  <a:schemeClr val="tx1"/>
                </a:solidFill>
              </a:rPr>
              <a:t>Adjustable background colour. </a:t>
            </a:r>
            <a:r>
              <a:rPr lang="en-GB" sz="900" b="0">
                <a:solidFill>
                  <a:schemeClr val="tx1"/>
                </a:solidFill>
              </a:rPr>
              <a:t>Go to ‘Design’ &gt; ‘Format Background’ &gt; choose colour </a:t>
            </a:r>
          </a:p>
        </p:txBody>
      </p:sp>
    </p:spTree>
    <p:extLst>
      <p:ext uri="{BB962C8B-B14F-4D97-AF65-F5344CB8AC3E}">
        <p14:creationId xmlns:p14="http://schemas.microsoft.com/office/powerpoint/2010/main" val="3500848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762F582F-D80F-60BD-F897-6BB9921C2945}"/>
              </a:ext>
            </a:extLst>
          </p:cNvPr>
          <p:cNvSpPr>
            <a:spLocks noGrp="1"/>
          </p:cNvSpPr>
          <p:nvPr>
            <p:ph type="media" sz="quarter" idx="19"/>
          </p:nvPr>
        </p:nvSpPr>
        <p:spPr>
          <a:xfrm>
            <a:off x="0" y="1"/>
            <a:ext cx="12192000" cy="6857999"/>
          </a:xfrm>
        </p:spPr>
        <p:txBody>
          <a:bodyPr bIns="936000" anchor="ctr" anchorCtr="0"/>
          <a:lstStyle>
            <a:lvl1pPr marL="0" indent="0" algn="ctr">
              <a:buFont typeface="Arial" panose="020B0604020202020204" pitchFamily="34" charset="0"/>
              <a:buNone/>
              <a:defRPr/>
            </a:lvl1pPr>
          </a:lstStyle>
          <a:p>
            <a:r>
              <a:rPr lang="sv-SE"/>
              <a:t>Klicka på ikonen för att lägga till ett medieklipp</a:t>
            </a:r>
            <a:endParaRPr lang="en-US"/>
          </a:p>
        </p:txBody>
      </p:sp>
      <p:sp>
        <p:nvSpPr>
          <p:cNvPr id="2" name="Date Placeholder 1">
            <a:extLst>
              <a:ext uri="{FF2B5EF4-FFF2-40B4-BE49-F238E27FC236}">
                <a16:creationId xmlns:a16="http://schemas.microsoft.com/office/drawing/2014/main" id="{294E37AD-E7A7-4DB4-A139-1EA9D8E648BB}"/>
              </a:ext>
            </a:extLst>
          </p:cNvPr>
          <p:cNvSpPr>
            <a:spLocks noGrp="1"/>
          </p:cNvSpPr>
          <p:nvPr>
            <p:ph type="dt" sz="half" idx="16"/>
          </p:nvPr>
        </p:nvSpPr>
        <p:spPr/>
        <p:txBody>
          <a:bodyPr/>
          <a:lstStyle>
            <a:lvl1pPr>
              <a:defRPr>
                <a:noFill/>
              </a:defRPr>
            </a:lvl1pPr>
          </a:lstStyle>
          <a:p>
            <a:r>
              <a:rPr lang="en-US"/>
              <a:t>2017.09.28</a:t>
            </a:r>
            <a:endParaRPr lang="sv-SE"/>
          </a:p>
        </p:txBody>
      </p:sp>
      <p:sp>
        <p:nvSpPr>
          <p:cNvPr id="4" name="Footer Placeholder 3">
            <a:extLst>
              <a:ext uri="{FF2B5EF4-FFF2-40B4-BE49-F238E27FC236}">
                <a16:creationId xmlns:a16="http://schemas.microsoft.com/office/drawing/2014/main" id="{2C4F29AE-FF28-42ED-8B7F-402C64266116}"/>
              </a:ext>
            </a:extLst>
          </p:cNvPr>
          <p:cNvSpPr>
            <a:spLocks noGrp="1"/>
          </p:cNvSpPr>
          <p:nvPr>
            <p:ph type="ftr" sz="quarter" idx="17"/>
          </p:nvPr>
        </p:nvSpPr>
        <p:spPr/>
        <p:txBody>
          <a:bodyPr/>
          <a:lstStyle>
            <a:lvl1pPr>
              <a:defRPr>
                <a:noFill/>
              </a:defRPr>
            </a:lvl1pPr>
          </a:lstStyle>
          <a:p>
            <a:endParaRPr lang="sv-SE"/>
          </a:p>
        </p:txBody>
      </p:sp>
      <p:sp>
        <p:nvSpPr>
          <p:cNvPr id="5" name="Slide Number Placeholder 4">
            <a:extLst>
              <a:ext uri="{FF2B5EF4-FFF2-40B4-BE49-F238E27FC236}">
                <a16:creationId xmlns:a16="http://schemas.microsoft.com/office/drawing/2014/main" id="{E371D2B8-0FFA-47EE-85CC-6A5C57CE3280}"/>
              </a:ext>
            </a:extLst>
          </p:cNvPr>
          <p:cNvSpPr>
            <a:spLocks noGrp="1"/>
          </p:cNvSpPr>
          <p:nvPr>
            <p:ph type="sldNum" sz="quarter" idx="18"/>
          </p:nvPr>
        </p:nvSpPr>
        <p:spPr/>
        <p:txBody>
          <a:bodyPr/>
          <a:lstStyle>
            <a:lvl1pPr>
              <a:defRPr>
                <a:noFill/>
              </a:defRPr>
            </a:lvl1pPr>
          </a:lstStyle>
          <a:p>
            <a:fld id="{43C571F5-2A2C-4A0B-82B1-87E8A36A9355}" type="slidenum">
              <a:rPr lang="sv-SE" smtClean="0"/>
              <a:pPr/>
              <a:t>‹#›</a:t>
            </a:fld>
            <a:endParaRPr lang="sv-SE"/>
          </a:p>
        </p:txBody>
      </p:sp>
    </p:spTree>
    <p:extLst>
      <p:ext uri="{BB962C8B-B14F-4D97-AF65-F5344CB8AC3E}">
        <p14:creationId xmlns:p14="http://schemas.microsoft.com/office/powerpoint/2010/main" val="13215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28B8D5-7752-15C4-936D-C0BA1D05130F}"/>
              </a:ext>
            </a:extLst>
          </p:cNvPr>
          <p:cNvSpPr/>
          <p:nvPr/>
        </p:nvSpPr>
        <p:spPr bwMode="gray">
          <a:xfrm>
            <a:off x="0" y="0"/>
            <a:ext cx="12192000" cy="68580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50"/>
              </a:spcBef>
            </a:pPr>
            <a:endParaRPr lang="en-US" sz="1500">
              <a:latin typeface="Arial" panose="020B0604020202020204" pitchFamily="34" charset="0"/>
              <a:cs typeface="Arial" panose="020B0604020202020204" pitchFamily="34" charset="0"/>
            </a:endParaRPr>
          </a:p>
        </p:txBody>
      </p:sp>
      <p:sp>
        <p:nvSpPr>
          <p:cNvPr id="3" name="Platshållare för datum 2"/>
          <p:cNvSpPr>
            <a:spLocks noGrp="1"/>
          </p:cNvSpPr>
          <p:nvPr>
            <p:ph type="dt" sz="half" idx="10"/>
          </p:nvPr>
        </p:nvSpPr>
        <p:spPr/>
        <p:txBody>
          <a:bodyPr/>
          <a:lstStyle>
            <a:lvl1pPr>
              <a:defRPr>
                <a:solidFill>
                  <a:schemeClr val="bg1"/>
                </a:solidFill>
              </a:defRPr>
            </a:lvl1pPr>
          </a:lstStyle>
          <a:p>
            <a:r>
              <a:rPr lang="en-US"/>
              <a:t>2017.09.28</a:t>
            </a:r>
            <a:endParaRPr lang="sv-SE"/>
          </a:p>
        </p:txBody>
      </p:sp>
      <p:sp>
        <p:nvSpPr>
          <p:cNvPr id="4" name="Platshållare för sidfot 3"/>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43C571F5-2A2C-4A0B-82B1-87E8A36A9355}" type="slidenum">
              <a:rPr lang="sv-SE" smtClean="0"/>
              <a:pPr/>
              <a:t>‹#›</a:t>
            </a:fld>
            <a:endParaRPr lang="sv-SE"/>
          </a:p>
        </p:txBody>
      </p:sp>
      <p:sp>
        <p:nvSpPr>
          <p:cNvPr id="6" name="Title 5">
            <a:extLst>
              <a:ext uri="{FF2B5EF4-FFF2-40B4-BE49-F238E27FC236}">
                <a16:creationId xmlns:a16="http://schemas.microsoft.com/office/drawing/2014/main" id="{AA445692-ED44-4B3A-9209-3CA22100FCED}"/>
              </a:ext>
            </a:extLst>
          </p:cNvPr>
          <p:cNvSpPr>
            <a:spLocks noGrp="1"/>
          </p:cNvSpPr>
          <p:nvPr>
            <p:ph type="title" hasCustomPrompt="1"/>
          </p:nvPr>
        </p:nvSpPr>
        <p:spPr>
          <a:xfrm>
            <a:off x="4229100" y="330534"/>
            <a:ext cx="6611541" cy="300082"/>
          </a:xfrm>
          <a:noFill/>
        </p:spPr>
        <p:txBody>
          <a:bodyPr>
            <a:spAutoFit/>
          </a:bodyPr>
          <a:lstStyle>
            <a:lvl1pPr>
              <a:defRPr>
                <a:solidFill>
                  <a:schemeClr val="bg1"/>
                </a:solidFill>
              </a:defRPr>
            </a:lvl1pPr>
          </a:lstStyle>
          <a:p>
            <a:r>
              <a:rPr lang="en-US"/>
              <a:t>Add presentation headline here</a:t>
            </a:r>
            <a:endParaRPr lang="sv-SE"/>
          </a:p>
        </p:txBody>
      </p:sp>
      <p:sp>
        <p:nvSpPr>
          <p:cNvPr id="9" name="textruta 8">
            <a:extLst>
              <a:ext uri="{FF2B5EF4-FFF2-40B4-BE49-F238E27FC236}">
                <a16:creationId xmlns:a16="http://schemas.microsoft.com/office/drawing/2014/main" id="{9B10B908-1D1D-469E-9C70-09E6BD807F60}"/>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bg1"/>
                </a:solidFill>
                <a:effectLst/>
                <a:latin typeface="Arial" panose="020B0604020202020204" pitchFamily="34" charset="0"/>
                <a:ea typeface="+mn-ea"/>
                <a:cs typeface="Arial" panose="020B0604020202020204" pitchFamily="34" charset="0"/>
              </a:rPr>
              <a:t>—</a:t>
            </a:r>
            <a:endParaRPr lang="en-US" sz="1350" b="0" i="0">
              <a:solidFill>
                <a:schemeClr val="bg1"/>
              </a:solidFill>
              <a:latin typeface="Arial" panose="020B0604020202020204" pitchFamily="34" charset="0"/>
              <a:ea typeface="Neue Haas Unica Pro" charset="0"/>
              <a:cs typeface="Arial" panose="020B0604020202020204" pitchFamily="34" charset="0"/>
            </a:endParaRPr>
          </a:p>
        </p:txBody>
      </p:sp>
      <p:sp>
        <p:nvSpPr>
          <p:cNvPr id="12" name="TextBox 11">
            <a:extLst>
              <a:ext uri="{FF2B5EF4-FFF2-40B4-BE49-F238E27FC236}">
                <a16:creationId xmlns:a16="http://schemas.microsoft.com/office/drawing/2014/main" id="{57EA03A7-0D16-3F36-7B8C-87BD853330A1}"/>
              </a:ext>
            </a:extLst>
          </p:cNvPr>
          <p:cNvSpPr txBox="1"/>
          <p:nvPr/>
        </p:nvSpPr>
        <p:spPr bwMode="gray">
          <a:xfrm>
            <a:off x="4229100" y="700651"/>
            <a:ext cx="566261" cy="249299"/>
          </a:xfrm>
          <a:prstGeom prst="rect">
            <a:avLst/>
          </a:prstGeom>
          <a:noFill/>
        </p:spPr>
        <p:txBody>
          <a:bodyPr wrap="none" lIns="0" tIns="0" rIns="0" bIns="0" numCol="1" rtlCol="0">
            <a:noAutofit/>
          </a:bodyPr>
          <a:lstStyle/>
          <a:p>
            <a:pPr algn="l">
              <a:lnSpc>
                <a:spcPct val="90000"/>
              </a:lnSpc>
              <a:spcBef>
                <a:spcPts val="450"/>
              </a:spcBef>
            </a:pPr>
            <a:r>
              <a:rPr lang="en-US" sz="1500" b="0" i="0" noProof="1">
                <a:solidFill>
                  <a:schemeClr val="bg1"/>
                </a:solidFill>
                <a:latin typeface="Arial" panose="020B0604020202020204" pitchFamily="34" charset="0"/>
                <a:ea typeface="Neue Haas Unica Pro" charset="0"/>
                <a:cs typeface="Arial" panose="020B0604020202020204" pitchFamily="34" charset="0"/>
              </a:rPr>
              <a:t>Contact information</a:t>
            </a:r>
          </a:p>
        </p:txBody>
      </p:sp>
      <p:sp>
        <p:nvSpPr>
          <p:cNvPr id="13" name="TextBox 12">
            <a:extLst>
              <a:ext uri="{FF2B5EF4-FFF2-40B4-BE49-F238E27FC236}">
                <a16:creationId xmlns:a16="http://schemas.microsoft.com/office/drawing/2014/main" id="{FBA16999-B5C7-2A0C-7A81-5CA3D1EAF2FA}"/>
              </a:ext>
            </a:extLst>
          </p:cNvPr>
          <p:cNvSpPr txBox="1"/>
          <p:nvPr/>
        </p:nvSpPr>
        <p:spPr bwMode="gray">
          <a:xfrm>
            <a:off x="4229100" y="1933576"/>
            <a:ext cx="2024313" cy="2840744"/>
          </a:xfrm>
          <a:prstGeom prst="rect">
            <a:avLst/>
          </a:prstGeom>
          <a:noFill/>
        </p:spPr>
        <p:txBody>
          <a:bodyPr wrap="square" lIns="0" tIns="0" rIns="0" bIns="0" numCol="1" rtlCol="0">
            <a:noAutofit/>
          </a:bodyPr>
          <a:lstStyle/>
          <a:p>
            <a:pPr algn="l">
              <a:lnSpc>
                <a:spcPct val="90000"/>
              </a:lnSpc>
              <a:spcBef>
                <a:spcPts val="1350"/>
              </a:spcBef>
            </a:pPr>
            <a:r>
              <a:rPr lang="en-US" sz="1050" noProof="1">
                <a:solidFill>
                  <a:schemeClr val="bg1"/>
                </a:solidFill>
              </a:rPr>
              <a:t>For questions, please contact </a:t>
            </a:r>
            <a:br>
              <a:rPr lang="en-US" sz="1050" noProof="1">
                <a:solidFill>
                  <a:schemeClr val="bg1"/>
                </a:solidFill>
              </a:rPr>
            </a:br>
            <a:r>
              <a:rPr lang="en-US" sz="1050" noProof="1">
                <a:solidFill>
                  <a:schemeClr val="bg1"/>
                </a:solidFill>
              </a:rPr>
              <a:t>Content team. </a:t>
            </a:r>
          </a:p>
          <a:p>
            <a:pPr algn="l">
              <a:lnSpc>
                <a:spcPct val="90000"/>
              </a:lnSpc>
              <a:spcBef>
                <a:spcPts val="1350"/>
              </a:spcBef>
            </a:pPr>
            <a:r>
              <a:rPr lang="en-US" sz="1050" noProof="1">
                <a:solidFill>
                  <a:schemeClr val="bg1"/>
                </a:solidFill>
              </a:rPr>
              <a:t>Polestar</a:t>
            </a:r>
            <a:br>
              <a:rPr lang="en-US" sz="1050" noProof="1">
                <a:solidFill>
                  <a:schemeClr val="bg1"/>
                </a:solidFill>
              </a:rPr>
            </a:br>
            <a:r>
              <a:rPr lang="en-US" sz="1050" noProof="1">
                <a:solidFill>
                  <a:schemeClr val="bg1"/>
                </a:solidFill>
              </a:rPr>
              <a:t>Assar Gabrielssons Väg 9</a:t>
            </a:r>
            <a:br>
              <a:rPr lang="en-US" sz="1050" noProof="1">
                <a:solidFill>
                  <a:schemeClr val="bg1"/>
                </a:solidFill>
              </a:rPr>
            </a:br>
            <a:r>
              <a:rPr lang="en-US" sz="1050" noProof="1">
                <a:solidFill>
                  <a:schemeClr val="bg1"/>
                </a:solidFill>
              </a:rPr>
              <a:t>SE-418 78 Göteborg</a:t>
            </a:r>
            <a:br>
              <a:rPr lang="en-US" sz="1050" noProof="1">
                <a:solidFill>
                  <a:schemeClr val="bg1"/>
                </a:solidFill>
              </a:rPr>
            </a:br>
            <a:r>
              <a:rPr lang="en-US" sz="1050" noProof="1">
                <a:solidFill>
                  <a:schemeClr val="bg1"/>
                </a:solidFill>
              </a:rPr>
              <a:t>Sweden</a:t>
            </a:r>
          </a:p>
          <a:p>
            <a:pPr algn="l">
              <a:lnSpc>
                <a:spcPct val="90000"/>
              </a:lnSpc>
              <a:spcBef>
                <a:spcPts val="1350"/>
              </a:spcBef>
            </a:pPr>
            <a:r>
              <a:rPr lang="en-US" sz="1050" noProof="1">
                <a:solidFill>
                  <a:schemeClr val="bg1"/>
                </a:solidFill>
              </a:rPr>
              <a:t>polestar.com</a:t>
            </a:r>
          </a:p>
          <a:p>
            <a:pPr algn="l">
              <a:lnSpc>
                <a:spcPct val="90000"/>
              </a:lnSpc>
              <a:spcBef>
                <a:spcPts val="1350"/>
              </a:spcBef>
            </a:pPr>
            <a:r>
              <a:rPr lang="en-US" sz="1050" noProof="1">
                <a:solidFill>
                  <a:schemeClr val="bg1"/>
                </a:solidFill>
              </a:rPr>
              <a:t>All ideas contained within this document are owned by Polestar. </a:t>
            </a:r>
          </a:p>
          <a:p>
            <a:pPr algn="l">
              <a:lnSpc>
                <a:spcPct val="90000"/>
              </a:lnSpc>
              <a:spcBef>
                <a:spcPts val="1350"/>
              </a:spcBef>
            </a:pPr>
            <a:r>
              <a:rPr lang="en-US" sz="1050" noProof="1">
                <a:solidFill>
                  <a:schemeClr val="bg1"/>
                </a:solidFill>
              </a:rPr>
              <a:t>© Polestar 2024</a:t>
            </a:r>
            <a:endParaRPr lang="en-US" sz="1050" b="0" i="0" noProof="1">
              <a:solidFill>
                <a:schemeClr val="bg1"/>
              </a:solidFill>
              <a:latin typeface="Arial" panose="020B0604020202020204" pitchFamily="34" charset="0"/>
              <a:ea typeface="Neue Haas Unica Pro" charset="0"/>
              <a:cs typeface="Arial" panose="020B0604020202020204" pitchFamily="34" charset="0"/>
            </a:endParaRPr>
          </a:p>
        </p:txBody>
      </p:sp>
      <p:cxnSp>
        <p:nvCxnSpPr>
          <p:cNvPr id="8" name="Straight Connector 7">
            <a:extLst>
              <a:ext uri="{FF2B5EF4-FFF2-40B4-BE49-F238E27FC236}">
                <a16:creationId xmlns:a16="http://schemas.microsoft.com/office/drawing/2014/main" id="{50B6BFEB-00E7-172F-57B0-628D3CF10764}"/>
              </a:ext>
            </a:extLst>
          </p:cNvPr>
          <p:cNvCxnSpPr>
            <a:cxnSpLocks/>
          </p:cNvCxnSpPr>
          <p:nvPr/>
        </p:nvCxnSpPr>
        <p:spPr bwMode="gray">
          <a:xfrm>
            <a:off x="4232671" y="3289672"/>
            <a:ext cx="7483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hlinkClick r:id="rId2"/>
            <a:extLst>
              <a:ext uri="{FF2B5EF4-FFF2-40B4-BE49-F238E27FC236}">
                <a16:creationId xmlns:a16="http://schemas.microsoft.com/office/drawing/2014/main" id="{0E568309-958E-3541-E675-9F2CEF464D23}"/>
              </a:ext>
            </a:extLst>
          </p:cNvPr>
          <p:cNvSpPr/>
          <p:nvPr/>
        </p:nvSpPr>
        <p:spPr bwMode="gray">
          <a:xfrm>
            <a:off x="4202030" y="3162682"/>
            <a:ext cx="795024" cy="15340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50"/>
              </a:spcBef>
            </a:pPr>
            <a:endParaRPr lang="sv-SE" sz="150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419982"/>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eg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28B8D5-7752-15C4-936D-C0BA1D05130F}"/>
              </a:ext>
            </a:extLst>
          </p:cNvPr>
          <p:cNvSpPr/>
          <p:nvPr/>
        </p:nvSpPr>
        <p:spPr bwMode="gray">
          <a:xfrm>
            <a:off x="0" y="0"/>
            <a:ext cx="12192000" cy="68580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50"/>
              </a:spcBef>
            </a:pPr>
            <a:endParaRPr lang="en-US" sz="1500">
              <a:latin typeface="Arial" panose="020B0604020202020204" pitchFamily="34" charset="0"/>
              <a:cs typeface="Arial" panose="020B0604020202020204" pitchFamily="34" charset="0"/>
            </a:endParaRPr>
          </a:p>
        </p:txBody>
      </p:sp>
      <p:sp>
        <p:nvSpPr>
          <p:cNvPr id="3" name="Platshållare för datum 2"/>
          <p:cNvSpPr>
            <a:spLocks noGrp="1"/>
          </p:cNvSpPr>
          <p:nvPr>
            <p:ph type="dt" sz="half" idx="10"/>
          </p:nvPr>
        </p:nvSpPr>
        <p:spPr/>
        <p:txBody>
          <a:bodyPr/>
          <a:lstStyle>
            <a:lvl1pPr>
              <a:defRPr>
                <a:solidFill>
                  <a:schemeClr val="bg1"/>
                </a:solidFill>
              </a:defRPr>
            </a:lvl1pPr>
          </a:lstStyle>
          <a:p>
            <a:r>
              <a:rPr lang="en-US"/>
              <a:t>2017.09.28</a:t>
            </a:r>
            <a:endParaRPr lang="sv-SE"/>
          </a:p>
        </p:txBody>
      </p:sp>
      <p:sp>
        <p:nvSpPr>
          <p:cNvPr id="4" name="Platshållare för sidfot 3"/>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p:cNvSpPr>
            <a:spLocks noGrp="1"/>
          </p:cNvSpPr>
          <p:nvPr>
            <p:ph type="sldNum" sz="quarter" idx="12"/>
          </p:nvPr>
        </p:nvSpPr>
        <p:spPr/>
        <p:txBody>
          <a:bodyPr/>
          <a:lstStyle>
            <a:lvl1pPr>
              <a:defRPr>
                <a:solidFill>
                  <a:schemeClr val="bg1"/>
                </a:solidFill>
              </a:defRPr>
            </a:lvl1pPr>
          </a:lstStyle>
          <a:p>
            <a:fld id="{43C571F5-2A2C-4A0B-82B1-87E8A36A9355}" type="slidenum">
              <a:rPr lang="sv-SE" smtClean="0"/>
              <a:pPr/>
              <a:t>‹#›</a:t>
            </a:fld>
            <a:endParaRPr lang="sv-SE"/>
          </a:p>
        </p:txBody>
      </p:sp>
      <p:sp>
        <p:nvSpPr>
          <p:cNvPr id="6" name="Title 5">
            <a:extLst>
              <a:ext uri="{FF2B5EF4-FFF2-40B4-BE49-F238E27FC236}">
                <a16:creationId xmlns:a16="http://schemas.microsoft.com/office/drawing/2014/main" id="{AA445692-ED44-4B3A-9209-3CA22100FCED}"/>
              </a:ext>
            </a:extLst>
          </p:cNvPr>
          <p:cNvSpPr>
            <a:spLocks noGrp="1"/>
          </p:cNvSpPr>
          <p:nvPr>
            <p:ph type="title" hasCustomPrompt="1"/>
          </p:nvPr>
        </p:nvSpPr>
        <p:spPr>
          <a:xfrm>
            <a:off x="4229100" y="330534"/>
            <a:ext cx="6611541" cy="300082"/>
          </a:xfrm>
          <a:noFill/>
        </p:spPr>
        <p:txBody>
          <a:bodyPr>
            <a:spAutoFit/>
          </a:bodyPr>
          <a:lstStyle>
            <a:lvl1pPr>
              <a:defRPr>
                <a:solidFill>
                  <a:schemeClr val="bg1"/>
                </a:solidFill>
              </a:defRPr>
            </a:lvl1pPr>
          </a:lstStyle>
          <a:p>
            <a:r>
              <a:rPr lang="en-US"/>
              <a:t>Add presentation headline here</a:t>
            </a:r>
            <a:endParaRPr lang="sv-SE"/>
          </a:p>
        </p:txBody>
      </p:sp>
      <p:sp>
        <p:nvSpPr>
          <p:cNvPr id="9" name="textruta 8">
            <a:extLst>
              <a:ext uri="{FF2B5EF4-FFF2-40B4-BE49-F238E27FC236}">
                <a16:creationId xmlns:a16="http://schemas.microsoft.com/office/drawing/2014/main" id="{9B10B908-1D1D-469E-9C70-09E6BD807F60}"/>
              </a:ext>
            </a:extLst>
          </p:cNvPr>
          <p:cNvSpPr txBox="1"/>
          <p:nvPr/>
        </p:nvSpPr>
        <p:spPr bwMode="gray">
          <a:xfrm>
            <a:off x="4233087" y="495187"/>
            <a:ext cx="192360" cy="230832"/>
          </a:xfrm>
          <a:prstGeom prst="rect">
            <a:avLst/>
          </a:prstGeom>
          <a:noFill/>
        </p:spPr>
        <p:txBody>
          <a:bodyPr vert="horz" wrap="none" lIns="0" tIns="0" rIns="0" bIns="0" numCol="1" rtlCol="0" anchor="t">
            <a:spAutoFit/>
          </a:bodyPr>
          <a:lstStyle/>
          <a:p>
            <a:pPr algn="l">
              <a:spcBef>
                <a:spcPts val="450"/>
              </a:spcBef>
            </a:pPr>
            <a:r>
              <a:rPr lang="en-US" sz="1500" b="0" i="0" kern="1200">
                <a:solidFill>
                  <a:schemeClr val="bg1"/>
                </a:solidFill>
                <a:effectLst/>
                <a:latin typeface="Arial" panose="020B0604020202020204" pitchFamily="34" charset="0"/>
                <a:ea typeface="+mn-ea"/>
                <a:cs typeface="Arial" panose="020B0604020202020204" pitchFamily="34" charset="0"/>
              </a:rPr>
              <a:t>—</a:t>
            </a:r>
            <a:endParaRPr lang="en-US" sz="1350" b="0" i="0">
              <a:solidFill>
                <a:schemeClr val="bg1"/>
              </a:solidFill>
              <a:latin typeface="Arial" panose="020B0604020202020204" pitchFamily="34" charset="0"/>
              <a:ea typeface="Neue Haas Unica Pro" charset="0"/>
              <a:cs typeface="Arial" panose="020B0604020202020204" pitchFamily="34" charset="0"/>
            </a:endParaRPr>
          </a:p>
        </p:txBody>
      </p:sp>
      <p:sp>
        <p:nvSpPr>
          <p:cNvPr id="12" name="TextBox 11">
            <a:extLst>
              <a:ext uri="{FF2B5EF4-FFF2-40B4-BE49-F238E27FC236}">
                <a16:creationId xmlns:a16="http://schemas.microsoft.com/office/drawing/2014/main" id="{57EA03A7-0D16-3F36-7B8C-87BD853330A1}"/>
              </a:ext>
            </a:extLst>
          </p:cNvPr>
          <p:cNvSpPr txBox="1"/>
          <p:nvPr/>
        </p:nvSpPr>
        <p:spPr bwMode="gray">
          <a:xfrm>
            <a:off x="4229100" y="700651"/>
            <a:ext cx="566261" cy="249299"/>
          </a:xfrm>
          <a:prstGeom prst="rect">
            <a:avLst/>
          </a:prstGeom>
          <a:noFill/>
        </p:spPr>
        <p:txBody>
          <a:bodyPr wrap="none" lIns="0" tIns="0" rIns="0" bIns="0" numCol="1" rtlCol="0">
            <a:noAutofit/>
          </a:bodyPr>
          <a:lstStyle/>
          <a:p>
            <a:pPr algn="l">
              <a:lnSpc>
                <a:spcPct val="90000"/>
              </a:lnSpc>
              <a:spcBef>
                <a:spcPts val="450"/>
              </a:spcBef>
            </a:pPr>
            <a:r>
              <a:rPr lang="en-US" sz="1500" b="0" i="0">
                <a:solidFill>
                  <a:schemeClr val="bg1"/>
                </a:solidFill>
                <a:latin typeface="Arial" panose="020B0604020202020204" pitchFamily="34" charset="0"/>
                <a:ea typeface="Neue Haas Unica Pro" charset="0"/>
                <a:cs typeface="Arial" panose="020B0604020202020204" pitchFamily="34" charset="0"/>
              </a:rPr>
              <a:t>Legal</a:t>
            </a:r>
          </a:p>
        </p:txBody>
      </p:sp>
      <p:sp>
        <p:nvSpPr>
          <p:cNvPr id="13" name="TextBox 12">
            <a:extLst>
              <a:ext uri="{FF2B5EF4-FFF2-40B4-BE49-F238E27FC236}">
                <a16:creationId xmlns:a16="http://schemas.microsoft.com/office/drawing/2014/main" id="{FBA16999-B5C7-2A0C-7A81-5CA3D1EAF2FA}"/>
              </a:ext>
            </a:extLst>
          </p:cNvPr>
          <p:cNvSpPr txBox="1"/>
          <p:nvPr/>
        </p:nvSpPr>
        <p:spPr bwMode="gray">
          <a:xfrm>
            <a:off x="4229100" y="1933576"/>
            <a:ext cx="3143250" cy="2840744"/>
          </a:xfrm>
          <a:prstGeom prst="rect">
            <a:avLst/>
          </a:prstGeom>
          <a:noFill/>
        </p:spPr>
        <p:txBody>
          <a:bodyPr wrap="square" lIns="0" tIns="0" rIns="0" bIns="0" numCol="1" rtlCol="0">
            <a:noAutofit/>
          </a:bodyPr>
          <a:lstStyle/>
          <a:p>
            <a:pPr algn="l">
              <a:lnSpc>
                <a:spcPct val="90000"/>
              </a:lnSpc>
              <a:spcBef>
                <a:spcPts val="900"/>
              </a:spcBef>
            </a:pPr>
            <a:r>
              <a:rPr lang="en-US" sz="1050">
                <a:solidFill>
                  <a:schemeClr val="bg1"/>
                </a:solidFill>
              </a:rPr>
              <a:t>Private &amp; Confidential</a:t>
            </a:r>
          </a:p>
          <a:p>
            <a:pPr algn="l">
              <a:lnSpc>
                <a:spcPct val="90000"/>
              </a:lnSpc>
              <a:spcBef>
                <a:spcPts val="900"/>
              </a:spcBef>
            </a:pPr>
            <a:r>
              <a:rPr lang="en-US" sz="1050">
                <a:solidFill>
                  <a:schemeClr val="bg1"/>
                </a:solidFill>
              </a:rPr>
              <a:t>All work within Polestar is intended for the recipient only. The recipient may use the information and ideas contained in this document only for the purpose of evaluating a business relationship with Polestar.</a:t>
            </a:r>
          </a:p>
          <a:p>
            <a:pPr algn="l">
              <a:lnSpc>
                <a:spcPct val="90000"/>
              </a:lnSpc>
              <a:spcBef>
                <a:spcPts val="900"/>
              </a:spcBef>
            </a:pPr>
            <a:r>
              <a:rPr lang="en-US" sz="1050">
                <a:solidFill>
                  <a:schemeClr val="bg1"/>
                </a:solidFill>
              </a:rPr>
              <a:t>The recipient may not disclose any of the information or suggested ideas contained herein to third parties or to recipient’s employees except employees who are required to have the information in order to carry out the discussions of the contemplated business relationship. By accepting this document they are deemed to have agreed to these terms. </a:t>
            </a:r>
          </a:p>
          <a:p>
            <a:pPr algn="l">
              <a:lnSpc>
                <a:spcPct val="90000"/>
              </a:lnSpc>
              <a:spcBef>
                <a:spcPts val="900"/>
              </a:spcBef>
            </a:pPr>
            <a:r>
              <a:rPr lang="en-US" sz="1050">
                <a:solidFill>
                  <a:schemeClr val="bg1"/>
                </a:solidFill>
              </a:rPr>
              <a:t>All ideas contained within this document </a:t>
            </a:r>
            <a:br>
              <a:rPr lang="en-US" sz="1050">
                <a:solidFill>
                  <a:schemeClr val="bg1"/>
                </a:solidFill>
              </a:rPr>
            </a:br>
            <a:r>
              <a:rPr lang="en-US" sz="1050">
                <a:solidFill>
                  <a:schemeClr val="bg1"/>
                </a:solidFill>
              </a:rPr>
              <a:t>are owned by Polestar. </a:t>
            </a:r>
          </a:p>
          <a:p>
            <a:pPr algn="l">
              <a:lnSpc>
                <a:spcPct val="90000"/>
              </a:lnSpc>
              <a:spcBef>
                <a:spcPts val="900"/>
              </a:spcBef>
            </a:pPr>
            <a:r>
              <a:rPr lang="en-US" sz="1050">
                <a:solidFill>
                  <a:schemeClr val="bg1"/>
                </a:solidFill>
              </a:rPr>
              <a:t>© Polestar 2024</a:t>
            </a:r>
            <a:endParaRPr lang="en-US" sz="1050" b="0" i="0">
              <a:solidFill>
                <a:schemeClr val="bg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3306600666"/>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 REPLACE with    correc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1EE676-47D2-4EFB-8C36-31811AB5904D}"/>
              </a:ext>
            </a:extLst>
          </p:cNvPr>
          <p:cNvSpPr>
            <a:spLocks noGrp="1"/>
          </p:cNvSpPr>
          <p:nvPr>
            <p:ph type="dt" sz="half" idx="10"/>
          </p:nvPr>
        </p:nvSpPr>
        <p:spPr/>
        <p:txBody>
          <a:bodyPr/>
          <a:lstStyle/>
          <a:p>
            <a:r>
              <a:rPr lang="en-US"/>
              <a:t>2017.09.28</a:t>
            </a:r>
            <a:endParaRPr lang="sv-SE"/>
          </a:p>
        </p:txBody>
      </p:sp>
      <p:sp>
        <p:nvSpPr>
          <p:cNvPr id="4" name="Footer Placeholder 3">
            <a:extLst>
              <a:ext uri="{FF2B5EF4-FFF2-40B4-BE49-F238E27FC236}">
                <a16:creationId xmlns:a16="http://schemas.microsoft.com/office/drawing/2014/main" id="{8A697F3B-29FB-40A6-9ADA-D329E126CE88}"/>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48335833-F3C4-4D4D-8F6E-11CEF38DC995}"/>
              </a:ext>
            </a:extLst>
          </p:cNvPr>
          <p:cNvSpPr>
            <a:spLocks noGrp="1"/>
          </p:cNvSpPr>
          <p:nvPr>
            <p:ph type="sldNum" sz="quarter" idx="12"/>
          </p:nvPr>
        </p:nvSpPr>
        <p:spPr/>
        <p:txBody>
          <a:bodyPr/>
          <a:lstStyle/>
          <a:p>
            <a:fld id="{43C571F5-2A2C-4A0B-82B1-87E8A36A9355}" type="slidenum">
              <a:rPr lang="sv-SE" smtClean="0"/>
              <a:pPr/>
              <a:t>‹#›</a:t>
            </a:fld>
            <a:endParaRPr lang="sv-SE"/>
          </a:p>
        </p:txBody>
      </p:sp>
      <p:pic>
        <p:nvPicPr>
          <p:cNvPr id="7" name="Picture 6">
            <a:extLst>
              <a:ext uri="{FF2B5EF4-FFF2-40B4-BE49-F238E27FC236}">
                <a16:creationId xmlns:a16="http://schemas.microsoft.com/office/drawing/2014/main" id="{9B2C7DEC-E3DA-4A2A-8751-318371143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5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only  ">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r>
              <a:rPr lang="en-US"/>
              <a:t>2017.09.28</a:t>
            </a:r>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43C571F5-2A2C-4A0B-82B1-87E8A36A9355}" type="slidenum">
              <a:rPr lang="sv-SE" smtClean="0"/>
              <a:pPr/>
              <a:t>‹#›</a:t>
            </a:fld>
            <a:endParaRPr lang="sv-SE"/>
          </a:p>
        </p:txBody>
      </p:sp>
      <p:sp>
        <p:nvSpPr>
          <p:cNvPr id="6" name="Title 5">
            <a:extLst>
              <a:ext uri="{FF2B5EF4-FFF2-40B4-BE49-F238E27FC236}">
                <a16:creationId xmlns:a16="http://schemas.microsoft.com/office/drawing/2014/main" id="{AA445692-ED44-4B3A-9209-3CA22100FCED}"/>
              </a:ext>
            </a:extLst>
          </p:cNvPr>
          <p:cNvSpPr>
            <a:spLocks noGrp="1"/>
          </p:cNvSpPr>
          <p:nvPr>
            <p:ph type="title" hasCustomPrompt="1"/>
          </p:nvPr>
        </p:nvSpPr>
        <p:spPr/>
        <p:txBody>
          <a:bodyPr/>
          <a:lstStyle>
            <a:lvl1pPr>
              <a:defRPr/>
            </a:lvl1pPr>
          </a:lstStyle>
          <a:p>
            <a:r>
              <a:rPr lang="en-US"/>
              <a:t>Chapter headline</a:t>
            </a:r>
            <a:endParaRPr lang="sv-SE"/>
          </a:p>
        </p:txBody>
      </p:sp>
      <p:sp>
        <p:nvSpPr>
          <p:cNvPr id="7" name="Platshållare för text 2">
            <a:extLst>
              <a:ext uri="{FF2B5EF4-FFF2-40B4-BE49-F238E27FC236}">
                <a16:creationId xmlns:a16="http://schemas.microsoft.com/office/drawing/2014/main" id="{4D38960C-EAF9-4555-97DA-25FAB420A9AD}"/>
              </a:ext>
            </a:extLst>
          </p:cNvPr>
          <p:cNvSpPr>
            <a:spLocks noGrp="1"/>
          </p:cNvSpPr>
          <p:nvPr>
            <p:ph type="body" sz="quarter" idx="15" hasCustomPrompt="1"/>
          </p:nvPr>
        </p:nvSpPr>
        <p:spPr bwMode="gray">
          <a:xfrm>
            <a:off x="4229100" y="740657"/>
            <a:ext cx="6611542" cy="249299"/>
          </a:xfrm>
          <a:prstGeom prst="rect">
            <a:avLst/>
          </a:prstGeom>
          <a:solidFill>
            <a:srgbClr val="FFFFFF">
              <a:alpha val="0"/>
            </a:srgbClr>
          </a:solidFill>
          <a:ln w="25400">
            <a:noFill/>
            <a:prstDash val="solid"/>
          </a:ln>
        </p:spPr>
        <p:txBody>
          <a:bodyPr vert="horz" wrap="square" lIns="0" tIns="0" rIns="0" bIns="0" anchor="t" anchorCtr="0">
            <a:spAutoFit/>
          </a:bodyPr>
          <a:lstStyle>
            <a:lvl1pPr marL="0" indent="0" algn="l" rtl="0" eaLnBrk="1" fontAlgn="auto" hangingPunct="1">
              <a:lnSpc>
                <a:spcPct val="90000"/>
              </a:lnSpc>
              <a:spcBef>
                <a:spcPct val="0"/>
              </a:spcBef>
              <a:spcAft>
                <a:spcPts val="0"/>
              </a:spcAft>
              <a:buFontTx/>
              <a:buNone/>
              <a:defRPr sz="1800" b="0" i="0">
                <a:solidFill>
                  <a:schemeClr val="tx1"/>
                </a:solidFill>
                <a:latin typeface="Arial" panose="020B0604020202020204" pitchFamily="34" charset="0"/>
                <a:ea typeface="Arial" panose="020B0604020202020204" pitchFamily="34" charset="0"/>
                <a:cs typeface="Arial" charset="0"/>
              </a:defRPr>
            </a:lvl1pPr>
            <a:lvl2pPr>
              <a:defRPr sz="1500" b="0" i="0">
                <a:solidFill>
                  <a:srgbClr val="EEE9EA"/>
                </a:solidFill>
                <a:latin typeface="Neue Haas Unica Pro" charset="0"/>
                <a:ea typeface="Neue Haas Unica Pro" charset="0"/>
                <a:cs typeface="Neue Haas Unica Pro" charset="0"/>
              </a:defRPr>
            </a:lvl2pPr>
            <a:lvl3pPr>
              <a:defRPr sz="1500" b="0" i="0">
                <a:solidFill>
                  <a:srgbClr val="EEE9EA"/>
                </a:solidFill>
                <a:latin typeface="Neue Haas Unica Pro" charset="0"/>
                <a:ea typeface="Neue Haas Unica Pro" charset="0"/>
                <a:cs typeface="Neue Haas Unica Pro" charset="0"/>
              </a:defRPr>
            </a:lvl3pPr>
            <a:lvl4pPr>
              <a:defRPr sz="1500" b="0" i="0">
                <a:solidFill>
                  <a:srgbClr val="EEE9EA"/>
                </a:solidFill>
                <a:latin typeface="Neue Haas Unica Pro" charset="0"/>
                <a:ea typeface="Neue Haas Unica Pro" charset="0"/>
                <a:cs typeface="Neue Haas Unica Pro" charset="0"/>
              </a:defRPr>
            </a:lvl4pPr>
            <a:lvl5pPr>
              <a:defRPr sz="1500" b="0" i="0">
                <a:solidFill>
                  <a:srgbClr val="EEE9EA"/>
                </a:solidFill>
                <a:latin typeface="Neue Haas Unica Pro" charset="0"/>
                <a:ea typeface="Neue Haas Unica Pro" charset="0"/>
                <a:cs typeface="Neue Haas Unica Pro" charset="0"/>
              </a:defRPr>
            </a:lvl5pPr>
          </a:lstStyle>
          <a:p>
            <a:pPr lvl="0"/>
            <a:r>
              <a:rPr lang="sv-SE"/>
              <a:t>Chapter </a:t>
            </a:r>
            <a:r>
              <a:rPr lang="sv-SE" err="1"/>
              <a:t>subhead</a:t>
            </a:r>
            <a:endParaRPr lang="sv-SE"/>
          </a:p>
        </p:txBody>
      </p:sp>
      <p:sp>
        <p:nvSpPr>
          <p:cNvPr id="9" name="textruta 8">
            <a:extLst>
              <a:ext uri="{FF2B5EF4-FFF2-40B4-BE49-F238E27FC236}">
                <a16:creationId xmlns:a16="http://schemas.microsoft.com/office/drawing/2014/main" id="{9B10B908-1D1D-469E-9C70-09E6BD807F60}"/>
              </a:ext>
            </a:extLst>
          </p:cNvPr>
          <p:cNvSpPr txBox="1"/>
          <p:nvPr/>
        </p:nvSpPr>
        <p:spPr bwMode="gray">
          <a:xfrm>
            <a:off x="4233088" y="486617"/>
            <a:ext cx="230832" cy="276999"/>
          </a:xfrm>
          <a:prstGeom prst="rect">
            <a:avLst/>
          </a:prstGeom>
          <a:noFill/>
        </p:spPr>
        <p:txBody>
          <a:bodyPr vert="horz" wrap="none" lIns="0" tIns="0" rIns="0" bIns="0" numCol="1" rtlCol="0" anchor="t">
            <a:spAutoFit/>
          </a:bodyPr>
          <a:lstStyle/>
          <a:p>
            <a:pPr algn="l">
              <a:spcBef>
                <a:spcPts val="450"/>
              </a:spcBef>
            </a:pPr>
            <a:r>
              <a:rPr lang="en-US" sz="1800" b="0" i="0" kern="1200">
                <a:solidFill>
                  <a:schemeClr val="tx1"/>
                </a:solidFill>
                <a:effectLst/>
                <a:latin typeface="Arial" panose="020B0604020202020204" pitchFamily="34" charset="0"/>
                <a:ea typeface="+mn-ea"/>
                <a:cs typeface="Arial" panose="020B0604020202020204" pitchFamily="34" charset="0"/>
              </a:rPr>
              <a:t>—</a:t>
            </a:r>
            <a:endParaRPr lang="en-US" sz="1500" b="0" i="0">
              <a:solidFill>
                <a:schemeClr val="tx1"/>
              </a:solidFill>
              <a:latin typeface="Arial" panose="020B0604020202020204" pitchFamily="34" charset="0"/>
              <a:ea typeface="Neue Haas Unica Pro" charset="0"/>
              <a:cs typeface="Arial" panose="020B0604020202020204" pitchFamily="34" charset="0"/>
            </a:endParaRPr>
          </a:p>
        </p:txBody>
      </p:sp>
    </p:spTree>
    <p:extLst>
      <p:ext uri="{BB962C8B-B14F-4D97-AF65-F5344CB8AC3E}">
        <p14:creationId xmlns:p14="http://schemas.microsoft.com/office/powerpoint/2010/main" val="8793372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theme" Target="../theme/theme2.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8" Type="http://schemas.openxmlformats.org/officeDocument/2006/relationships/slideLayout" Target="../slideLayouts/slideLayout64.xml"/><Relationship Id="rId3"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F404F86-5A46-6A8A-7F3C-9D06DE2A8222}"/>
              </a:ext>
            </a:extLst>
          </p:cNvPr>
          <p:cNvSpPr/>
          <p:nvPr userDrawn="1"/>
        </p:nvSpPr>
        <p:spPr>
          <a:xfrm>
            <a:off x="0" y="6169024"/>
            <a:ext cx="11029950" cy="68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a:p>
        </p:txBody>
      </p:sp>
      <p:sp>
        <p:nvSpPr>
          <p:cNvPr id="2" name="Footer Placeholder 1">
            <a:extLst>
              <a:ext uri="{FF2B5EF4-FFF2-40B4-BE49-F238E27FC236}">
                <a16:creationId xmlns:a16="http://schemas.microsoft.com/office/drawing/2014/main" id="{1E16E558-7B46-FD80-0530-EA162C8D2DD0}"/>
              </a:ext>
            </a:extLst>
          </p:cNvPr>
          <p:cNvSpPr>
            <a:spLocks noGrp="1"/>
          </p:cNvSpPr>
          <p:nvPr>
            <p:ph type="ftr" sz="quarter" idx="3"/>
          </p:nvPr>
        </p:nvSpPr>
        <p:spPr>
          <a:xfrm>
            <a:off x="1279525" y="6169025"/>
            <a:ext cx="4495800" cy="682622"/>
          </a:xfrm>
          <a:prstGeom prst="rect">
            <a:avLst/>
          </a:prstGeom>
        </p:spPr>
        <p:txBody>
          <a:bodyPr vert="horz" lIns="91440" tIns="45720" rIns="91440" bIns="45720" rtlCol="0" anchor="ctr"/>
          <a:lstStyle>
            <a:lvl1pPr algn="l">
              <a:defRPr sz="800">
                <a:solidFill>
                  <a:schemeClr val="accent6"/>
                </a:solidFill>
              </a:defRPr>
            </a:lvl1pPr>
          </a:lstStyle>
          <a:p>
            <a:endParaRPr lang="en-GB"/>
          </a:p>
        </p:txBody>
      </p:sp>
      <p:sp>
        <p:nvSpPr>
          <p:cNvPr id="3" name="Slide Number Placeholder 2">
            <a:extLst>
              <a:ext uri="{FF2B5EF4-FFF2-40B4-BE49-F238E27FC236}">
                <a16:creationId xmlns:a16="http://schemas.microsoft.com/office/drawing/2014/main" id="{74050894-5538-1638-22C9-1AE0C5D95773}"/>
              </a:ext>
            </a:extLst>
          </p:cNvPr>
          <p:cNvSpPr>
            <a:spLocks noGrp="1"/>
          </p:cNvSpPr>
          <p:nvPr>
            <p:ph type="sldNum" sz="quarter" idx="4"/>
          </p:nvPr>
        </p:nvSpPr>
        <p:spPr>
          <a:xfrm>
            <a:off x="785261" y="6362299"/>
            <a:ext cx="494264" cy="296078"/>
          </a:xfrm>
          <a:prstGeom prst="rect">
            <a:avLst/>
          </a:prstGeom>
        </p:spPr>
        <p:txBody>
          <a:bodyPr vert="horz" lIns="91440" tIns="45720" rIns="91440" bIns="45720" rtlCol="0" anchor="ctr"/>
          <a:lstStyle>
            <a:lvl1pPr algn="l">
              <a:defRPr sz="800">
                <a:solidFill>
                  <a:schemeClr val="accent6"/>
                </a:solidFill>
              </a:defRPr>
            </a:lvl1pPr>
          </a:lstStyle>
          <a:p>
            <a:fld id="{41E71DB5-5680-5541-BB1B-1B8E18C31C82}" type="slidenum">
              <a:rPr lang="en-GB" smtClean="0"/>
              <a:pPr/>
              <a:t>‹#›</a:t>
            </a:fld>
            <a:endParaRPr lang="en-GB"/>
          </a:p>
        </p:txBody>
      </p:sp>
      <p:sp>
        <p:nvSpPr>
          <p:cNvPr id="4" name="Text Placeholder 3">
            <a:extLst>
              <a:ext uri="{FF2B5EF4-FFF2-40B4-BE49-F238E27FC236}">
                <a16:creationId xmlns:a16="http://schemas.microsoft.com/office/drawing/2014/main" id="{9484997E-868F-7161-FD80-0AB5EE9301E8}"/>
              </a:ext>
            </a:extLst>
          </p:cNvPr>
          <p:cNvSpPr>
            <a:spLocks noGrp="1"/>
          </p:cNvSpPr>
          <p:nvPr>
            <p:ph type="body" idx="1"/>
          </p:nvPr>
        </p:nvSpPr>
        <p:spPr>
          <a:xfrm>
            <a:off x="785261" y="2060575"/>
            <a:ext cx="10765383" cy="4039142"/>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Placeholder 9">
            <a:extLst>
              <a:ext uri="{FF2B5EF4-FFF2-40B4-BE49-F238E27FC236}">
                <a16:creationId xmlns:a16="http://schemas.microsoft.com/office/drawing/2014/main" id="{4E957452-906A-4D83-78E1-6E866C22B9C2}"/>
              </a:ext>
            </a:extLst>
          </p:cNvPr>
          <p:cNvSpPr>
            <a:spLocks noGrp="1"/>
          </p:cNvSpPr>
          <p:nvPr>
            <p:ph type="title"/>
          </p:nvPr>
        </p:nvSpPr>
        <p:spPr>
          <a:xfrm>
            <a:off x="785261" y="279724"/>
            <a:ext cx="10765383" cy="1088701"/>
          </a:xfrm>
          <a:prstGeom prst="rect">
            <a:avLst/>
          </a:prstGeom>
        </p:spPr>
        <p:txBody>
          <a:bodyPr vert="horz" lIns="91440" tIns="45720" rIns="91440" bIns="45720" rtlCol="0" anchor="t">
            <a:noAutofit/>
          </a:bodyPr>
          <a:lstStyle/>
          <a:p>
            <a:r>
              <a:rPr lang="en-GB"/>
              <a:t>Click to edit Master title style</a:t>
            </a:r>
          </a:p>
        </p:txBody>
      </p:sp>
      <p:pic>
        <p:nvPicPr>
          <p:cNvPr id="23" name="Graphic 22">
            <a:extLst>
              <a:ext uri="{FF2B5EF4-FFF2-40B4-BE49-F238E27FC236}">
                <a16:creationId xmlns:a16="http://schemas.microsoft.com/office/drawing/2014/main" id="{FA9FBC41-97C0-D9A9-89DA-E487E47E2447}"/>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1656530" y="6299513"/>
            <a:ext cx="434353" cy="434353"/>
          </a:xfrm>
          <a:prstGeom prst="rect">
            <a:avLst/>
          </a:prstGeom>
        </p:spPr>
      </p:pic>
      <p:cxnSp>
        <p:nvCxnSpPr>
          <p:cNvPr id="5" name="Straight Connector 4">
            <a:extLst>
              <a:ext uri="{FF2B5EF4-FFF2-40B4-BE49-F238E27FC236}">
                <a16:creationId xmlns:a16="http://schemas.microsoft.com/office/drawing/2014/main" id="{537BCA4A-AD74-2AC4-6377-FE8BF930FB75}"/>
              </a:ext>
            </a:extLst>
          </p:cNvPr>
          <p:cNvCxnSpPr/>
          <p:nvPr userDrawn="1"/>
        </p:nvCxnSpPr>
        <p:spPr>
          <a:xfrm>
            <a:off x="641350" y="0"/>
            <a:ext cx="0" cy="68103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393344"/>
      </p:ext>
    </p:extLst>
  </p:cSld>
  <p:clrMap bg1="lt1" tx1="dk1" bg2="lt2" tx2="dk2" accent1="accent1" accent2="accent2" accent3="accent3" accent4="accent4" accent5="accent5" accent6="accent6" hlink="hlink" folHlink="folHlink"/>
  <p:sldLayoutIdLst>
    <p:sldLayoutId id="2147483648" r:id="rId1"/>
    <p:sldLayoutId id="2147483701" r:id="rId2"/>
    <p:sldLayoutId id="2147483695" r:id="rId3"/>
    <p:sldLayoutId id="2147483696" r:id="rId4"/>
    <p:sldLayoutId id="2147483673" r:id="rId5"/>
    <p:sldLayoutId id="2147483676" r:id="rId6"/>
    <p:sldLayoutId id="2147483674" r:id="rId7"/>
    <p:sldLayoutId id="2147483675" r:id="rId8"/>
    <p:sldLayoutId id="2147483679" r:id="rId9"/>
    <p:sldLayoutId id="2147483680" r:id="rId10"/>
    <p:sldLayoutId id="2147483718" r:id="rId11"/>
    <p:sldLayoutId id="2147483719" r:id="rId12"/>
    <p:sldLayoutId id="2147483683" r:id="rId13"/>
    <p:sldLayoutId id="2147483684" r:id="rId14"/>
    <p:sldLayoutId id="2147483685" r:id="rId15"/>
    <p:sldLayoutId id="2147483681" r:id="rId16"/>
    <p:sldLayoutId id="2147483682" r:id="rId17"/>
    <p:sldLayoutId id="2147483662" r:id="rId18"/>
    <p:sldLayoutId id="2147483730" r:id="rId19"/>
    <p:sldLayoutId id="2147483663" r:id="rId20"/>
    <p:sldLayoutId id="2147483691" r:id="rId21"/>
    <p:sldLayoutId id="2147483692" r:id="rId22"/>
    <p:sldLayoutId id="2147483698" r:id="rId23"/>
    <p:sldLayoutId id="2147483694" r:id="rId24"/>
    <p:sldLayoutId id="2147483668" r:id="rId25"/>
    <p:sldLayoutId id="2147483729" r:id="rId26"/>
    <p:sldLayoutId id="2147483688" r:id="rId27"/>
    <p:sldLayoutId id="2147483697" r:id="rId28"/>
    <p:sldLayoutId id="2147483700" r:id="rId29"/>
    <p:sldLayoutId id="2147483699" r:id="rId30"/>
    <p:sldLayoutId id="2147483702" r:id="rId31"/>
    <p:sldLayoutId id="2147483703" r:id="rId32"/>
    <p:sldLayoutId id="2147483704" r:id="rId33"/>
    <p:sldLayoutId id="2147483705" r:id="rId34"/>
    <p:sldLayoutId id="2147483706" r:id="rId35"/>
    <p:sldLayoutId id="2147483707" r:id="rId36"/>
    <p:sldLayoutId id="2147483709" r:id="rId37"/>
    <p:sldLayoutId id="2147483708"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31" r:id="rId56"/>
  </p:sldLayoutIdLst>
  <p:hf hdr="0" dt="0"/>
  <p:txStyles>
    <p:titleStyle>
      <a:lvl1pPr algn="l" defTabSz="363702" rtl="0" eaLnBrk="1" latinLnBrk="0" hangingPunct="1">
        <a:lnSpc>
          <a:spcPct val="90000"/>
        </a:lnSpc>
        <a:spcBef>
          <a:spcPct val="0"/>
        </a:spcBef>
        <a:buNone/>
        <a:defRPr sz="3200" b="0" kern="1200" cap="none" baseline="0">
          <a:solidFill>
            <a:schemeClr val="tx1"/>
          </a:solidFill>
          <a:latin typeface="+mj-lt"/>
          <a:ea typeface="Century Gothic" charset="0"/>
          <a:cs typeface="Century Gothic" charset="0"/>
        </a:defRPr>
      </a:lvl1pPr>
    </p:titleStyle>
    <p:bodyStyle>
      <a:lvl1pPr marL="0" indent="0" algn="l" defTabSz="363702" rtl="0" eaLnBrk="1" latinLnBrk="0" hangingPunct="1">
        <a:lnSpc>
          <a:spcPct val="11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1pPr>
      <a:lvl2pPr marL="0" indent="0" algn="l" defTabSz="363702" rtl="0" eaLnBrk="1" latinLnBrk="0" hangingPunct="1">
        <a:lnSpc>
          <a:spcPct val="100000"/>
        </a:lnSpc>
        <a:spcBef>
          <a:spcPts val="0"/>
        </a:spcBef>
        <a:spcAft>
          <a:spcPts val="1200"/>
        </a:spcAft>
        <a:buFont typeface="Arial"/>
        <a:buNone/>
        <a:tabLst/>
        <a:defRPr sz="2000" b="0" kern="1200">
          <a:solidFill>
            <a:schemeClr val="tx2"/>
          </a:solidFill>
          <a:latin typeface="+mn-lt"/>
          <a:ea typeface="+mn-ea"/>
          <a:cs typeface="+mn-cs"/>
        </a:defRPr>
      </a:lvl2pPr>
      <a:lvl3pPr marL="356400" indent="-356400" algn="l" defTabSz="363702" rtl="0" eaLnBrk="1" latinLnBrk="0" hangingPunct="1">
        <a:lnSpc>
          <a:spcPct val="110000"/>
        </a:lnSpc>
        <a:spcBef>
          <a:spcPts val="0"/>
        </a:spcBef>
        <a:spcAft>
          <a:spcPts val="600"/>
        </a:spcAft>
        <a:buClrTx/>
        <a:buFont typeface="System Font Regular"/>
        <a:buChar char="⏤"/>
        <a:tabLst/>
        <a:defRPr sz="1600" kern="1200">
          <a:solidFill>
            <a:schemeClr val="tx1"/>
          </a:solidFill>
          <a:latin typeface="+mn-lt"/>
          <a:ea typeface="+mn-ea"/>
          <a:cs typeface="+mn-cs"/>
        </a:defRPr>
      </a:lvl3pPr>
      <a:lvl4pPr marL="680400" indent="-320400" algn="l" defTabSz="363702" rtl="0" eaLnBrk="1" latinLnBrk="0" hangingPunct="1">
        <a:lnSpc>
          <a:spcPct val="110000"/>
        </a:lnSpc>
        <a:spcBef>
          <a:spcPts val="0"/>
        </a:spcBef>
        <a:spcAft>
          <a:spcPts val="600"/>
        </a:spcAft>
        <a:buFont typeface="System Font Regular"/>
        <a:buChar char="⏤"/>
        <a:tabLst/>
        <a:defRPr sz="1600" kern="1200">
          <a:solidFill>
            <a:schemeClr val="tx1"/>
          </a:solidFill>
          <a:latin typeface="+mn-lt"/>
          <a:ea typeface="+mn-ea"/>
          <a:cs typeface="+mn-cs"/>
        </a:defRPr>
      </a:lvl4pPr>
      <a:lvl5pPr marL="3055" indent="0" algn="l" defTabSz="363702" rtl="0" eaLnBrk="1" latinLnBrk="0" hangingPunct="1">
        <a:lnSpc>
          <a:spcPct val="90000"/>
        </a:lnSpc>
        <a:spcBef>
          <a:spcPts val="199"/>
        </a:spcBef>
        <a:buFont typeface="Arial"/>
        <a:buNone/>
        <a:tabLst/>
        <a:defRPr sz="1600" b="1" kern="1200">
          <a:solidFill>
            <a:schemeClr val="tx1"/>
          </a:solidFill>
          <a:latin typeface="+mn-lt"/>
          <a:ea typeface="+mn-ea"/>
          <a:cs typeface="+mn-cs"/>
        </a:defRPr>
      </a:lvl5pPr>
      <a:lvl6pPr marL="1000180"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6pPr>
      <a:lvl7pPr marL="1182032"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7pPr>
      <a:lvl8pPr marL="1363883"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8pPr>
      <a:lvl9pPr marL="1545734" indent="-90926" algn="l" defTabSz="363702" rtl="0" eaLnBrk="1" latinLnBrk="0" hangingPunct="1">
        <a:lnSpc>
          <a:spcPct val="90000"/>
        </a:lnSpc>
        <a:spcBef>
          <a:spcPts val="199"/>
        </a:spcBef>
        <a:buFont typeface="Arial"/>
        <a:buChar char="•"/>
        <a:defRPr sz="716" kern="1200">
          <a:solidFill>
            <a:schemeClr val="tx1"/>
          </a:solidFill>
          <a:latin typeface="+mn-lt"/>
          <a:ea typeface="+mn-ea"/>
          <a:cs typeface="+mn-cs"/>
        </a:defRPr>
      </a:lvl9pPr>
    </p:bodyStyle>
    <p:otherStyle>
      <a:defPPr>
        <a:defRPr lang="en-US"/>
      </a:defPPr>
      <a:lvl1pPr marL="0" algn="l" defTabSz="363702" rtl="0" eaLnBrk="1" latinLnBrk="0" hangingPunct="1">
        <a:defRPr sz="716" kern="1200">
          <a:solidFill>
            <a:schemeClr val="tx1"/>
          </a:solidFill>
          <a:latin typeface="+mn-lt"/>
          <a:ea typeface="+mn-ea"/>
          <a:cs typeface="+mn-cs"/>
        </a:defRPr>
      </a:lvl1pPr>
      <a:lvl2pPr marL="181851" algn="l" defTabSz="363702" rtl="0" eaLnBrk="1" latinLnBrk="0" hangingPunct="1">
        <a:defRPr sz="716" kern="1200">
          <a:solidFill>
            <a:schemeClr val="tx1"/>
          </a:solidFill>
          <a:latin typeface="+mn-lt"/>
          <a:ea typeface="+mn-ea"/>
          <a:cs typeface="+mn-cs"/>
        </a:defRPr>
      </a:lvl2pPr>
      <a:lvl3pPr marL="363702" algn="l" defTabSz="363702" rtl="0" eaLnBrk="1" latinLnBrk="0" hangingPunct="1">
        <a:defRPr sz="716" kern="1200">
          <a:solidFill>
            <a:schemeClr val="tx1"/>
          </a:solidFill>
          <a:latin typeface="+mn-lt"/>
          <a:ea typeface="+mn-ea"/>
          <a:cs typeface="+mn-cs"/>
        </a:defRPr>
      </a:lvl3pPr>
      <a:lvl4pPr marL="545552" algn="l" defTabSz="363702" rtl="0" eaLnBrk="1" latinLnBrk="0" hangingPunct="1">
        <a:defRPr sz="716" kern="1200">
          <a:solidFill>
            <a:schemeClr val="tx1"/>
          </a:solidFill>
          <a:latin typeface="+mn-lt"/>
          <a:ea typeface="+mn-ea"/>
          <a:cs typeface="+mn-cs"/>
        </a:defRPr>
      </a:lvl4pPr>
      <a:lvl5pPr marL="727404" algn="l" defTabSz="363702" rtl="0" eaLnBrk="1" latinLnBrk="0" hangingPunct="1">
        <a:defRPr sz="716" kern="1200">
          <a:solidFill>
            <a:schemeClr val="tx1"/>
          </a:solidFill>
          <a:latin typeface="+mn-lt"/>
          <a:ea typeface="+mn-ea"/>
          <a:cs typeface="+mn-cs"/>
        </a:defRPr>
      </a:lvl5pPr>
      <a:lvl6pPr marL="909255" algn="l" defTabSz="363702" rtl="0" eaLnBrk="1" latinLnBrk="0" hangingPunct="1">
        <a:defRPr sz="716" kern="1200">
          <a:solidFill>
            <a:schemeClr val="tx1"/>
          </a:solidFill>
          <a:latin typeface="+mn-lt"/>
          <a:ea typeface="+mn-ea"/>
          <a:cs typeface="+mn-cs"/>
        </a:defRPr>
      </a:lvl6pPr>
      <a:lvl7pPr marL="1091105" algn="l" defTabSz="363702" rtl="0" eaLnBrk="1" latinLnBrk="0" hangingPunct="1">
        <a:defRPr sz="716" kern="1200">
          <a:solidFill>
            <a:schemeClr val="tx1"/>
          </a:solidFill>
          <a:latin typeface="+mn-lt"/>
          <a:ea typeface="+mn-ea"/>
          <a:cs typeface="+mn-cs"/>
        </a:defRPr>
      </a:lvl7pPr>
      <a:lvl8pPr marL="1272957" algn="l" defTabSz="363702" rtl="0" eaLnBrk="1" latinLnBrk="0" hangingPunct="1">
        <a:defRPr sz="716" kern="1200">
          <a:solidFill>
            <a:schemeClr val="tx1"/>
          </a:solidFill>
          <a:latin typeface="+mn-lt"/>
          <a:ea typeface="+mn-ea"/>
          <a:cs typeface="+mn-cs"/>
        </a:defRPr>
      </a:lvl8pPr>
      <a:lvl9pPr marL="1454807" algn="l" defTabSz="363702" rtl="0" eaLnBrk="1" latinLnBrk="0" hangingPunct="1">
        <a:defRPr sz="7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4" userDrawn="1">
          <p15:clr>
            <a:srgbClr val="FDE53C"/>
          </p15:clr>
        </p15:guide>
        <p15:guide id="6" orient="horz" pos="6407">
          <p15:clr>
            <a:srgbClr val="A4A3A4"/>
          </p15:clr>
        </p15:guide>
        <p15:guide id="10" orient="horz" pos="6588">
          <p15:clr>
            <a:srgbClr val="A4A3A4"/>
          </p15:clr>
        </p15:guide>
        <p15:guide id="37" pos="7680" userDrawn="1">
          <p15:clr>
            <a:srgbClr val="FFFFFF"/>
          </p15:clr>
        </p15:guide>
        <p15:guide id="41" orient="horz" pos="6289">
          <p15:clr>
            <a:srgbClr val="A4A3A4"/>
          </p15:clr>
        </p15:guide>
        <p15:guide id="51" pos="3232" userDrawn="1">
          <p15:clr>
            <a:srgbClr val="FDE53C"/>
          </p15:clr>
        </p15:guide>
        <p15:guide id="54" pos="4444" userDrawn="1">
          <p15:clr>
            <a:srgbClr val="FDE53C"/>
          </p15:clr>
        </p15:guide>
        <p15:guide id="59" pos="6062" userDrawn="1">
          <p15:clr>
            <a:srgbClr val="FDE53C"/>
          </p15:clr>
        </p15:guide>
        <p15:guide id="63" pos="7279" userDrawn="1">
          <p15:clr>
            <a:srgbClr val="FDE53C"/>
          </p15:clr>
        </p15:guide>
        <p15:guide id="64" orient="horz" pos="169" userDrawn="1">
          <p15:clr>
            <a:srgbClr val="A4A3A4"/>
          </p15:clr>
        </p15:guide>
        <p15:guide id="66" orient="horz" pos="862" userDrawn="1">
          <p15:clr>
            <a:srgbClr val="FFFFFF"/>
          </p15:clr>
        </p15:guide>
        <p15:guide id="67" orient="horz" pos="1298" userDrawn="1">
          <p15:clr>
            <a:srgbClr val="A4A3A4"/>
          </p15:clr>
        </p15:guide>
        <p15:guide id="69" orient="horz" pos="2160" userDrawn="1">
          <p15:clr>
            <a:srgbClr val="A4A3A4"/>
          </p15:clr>
        </p15:guide>
        <p15:guide id="71" pos="3840" userDrawn="1">
          <p15:clr>
            <a:srgbClr val="A4A3A4"/>
          </p15:clr>
        </p15:guide>
        <p15:guide id="74" orient="horz" pos="3886" userDrawn="1">
          <p15:clr>
            <a:srgbClr val="FDE53C"/>
          </p15:clr>
        </p15:guide>
        <p15:guide id="75" orient="horz" pos="4316" userDrawn="1">
          <p15:clr>
            <a:srgbClr val="FFFFFF"/>
          </p15:clr>
        </p15:guide>
        <p15:guide id="76" pos="491" userDrawn="1">
          <p15:clr>
            <a:srgbClr val="A4A3A4"/>
          </p15:clr>
        </p15:guide>
        <p15:guide id="77" orient="horz" pos="430" userDrawn="1">
          <p15:clr>
            <a:srgbClr val="FFFFFF"/>
          </p15:clr>
        </p15:guide>
        <p15:guide id="78" userDrawn="1">
          <p15:clr>
            <a:srgbClr val="FFFFFF"/>
          </p15:clr>
        </p15:guide>
        <p15:guide id="79" orient="horz" userDrawn="1">
          <p15:clr>
            <a:srgbClr val="FFFFFF"/>
          </p15:clr>
        </p15:guide>
        <p15:guide id="80" orient="horz" pos="1944" userDrawn="1">
          <p15:clr>
            <a:srgbClr val="FFFF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84B353-0BD3-4CF2-8095-E26A993DC912}"/>
              </a:ext>
            </a:extLst>
          </p:cNvPr>
          <p:cNvSpPr>
            <a:spLocks noGrp="1"/>
          </p:cNvSpPr>
          <p:nvPr>
            <p:ph type="body" idx="1"/>
          </p:nvPr>
        </p:nvSpPr>
        <p:spPr bwMode="gray">
          <a:xfrm>
            <a:off x="4229101" y="1933576"/>
            <a:ext cx="7574756" cy="4539854"/>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a:extLst>
              <a:ext uri="{FF2B5EF4-FFF2-40B4-BE49-F238E27FC236}">
                <a16:creationId xmlns:a16="http://schemas.microsoft.com/office/drawing/2014/main" id="{A6C93A79-0C9B-42A8-9499-BEC0FDFE19E0}"/>
              </a:ext>
            </a:extLst>
          </p:cNvPr>
          <p:cNvSpPr>
            <a:spLocks noGrp="1"/>
          </p:cNvSpPr>
          <p:nvPr>
            <p:ph type="dt" sz="half" idx="2"/>
          </p:nvPr>
        </p:nvSpPr>
        <p:spPr bwMode="gray">
          <a:xfrm>
            <a:off x="9989346" y="6589646"/>
            <a:ext cx="1814513" cy="152141"/>
          </a:xfrm>
          <a:prstGeom prst="rect">
            <a:avLst/>
          </a:prstGeom>
        </p:spPr>
        <p:txBody>
          <a:bodyPr vert="horz" lIns="0" tIns="0" rIns="0" bIns="0" rtlCol="0" anchor="ctr"/>
          <a:lstStyle>
            <a:lvl1pPr algn="r">
              <a:defRPr sz="675" spc="0" baseline="0">
                <a:solidFill>
                  <a:schemeClr val="accent1"/>
                </a:solidFill>
                <a:latin typeface="Arial" panose="020B0604020202020204" pitchFamily="34" charset="0"/>
              </a:defRPr>
            </a:lvl1pPr>
          </a:lstStyle>
          <a:p>
            <a:r>
              <a:rPr lang="en-US"/>
              <a:t>2017.09.28</a:t>
            </a:r>
            <a:endParaRPr lang="sv-SE"/>
          </a:p>
        </p:txBody>
      </p:sp>
      <p:sp>
        <p:nvSpPr>
          <p:cNvPr id="5" name="Footer Placeholder 4">
            <a:extLst>
              <a:ext uri="{FF2B5EF4-FFF2-40B4-BE49-F238E27FC236}">
                <a16:creationId xmlns:a16="http://schemas.microsoft.com/office/drawing/2014/main" id="{86627486-28FA-46FB-B3EA-C1F33939DC06}"/>
              </a:ext>
            </a:extLst>
          </p:cNvPr>
          <p:cNvSpPr>
            <a:spLocks noGrp="1"/>
          </p:cNvSpPr>
          <p:nvPr>
            <p:ph type="ftr" sz="quarter" idx="3"/>
          </p:nvPr>
        </p:nvSpPr>
        <p:spPr bwMode="gray">
          <a:xfrm>
            <a:off x="377741" y="6589646"/>
            <a:ext cx="8543615" cy="152141"/>
          </a:xfrm>
          <a:prstGeom prst="rect">
            <a:avLst/>
          </a:prstGeom>
        </p:spPr>
        <p:txBody>
          <a:bodyPr vert="horz" lIns="0" tIns="0" rIns="0" bIns="0" rtlCol="0" anchor="ctr"/>
          <a:lstStyle>
            <a:lvl1pPr algn="l">
              <a:defRPr sz="675" spc="0" baseline="0">
                <a:solidFill>
                  <a:schemeClr val="accent1"/>
                </a:solidFill>
                <a:latin typeface="Arial" panose="020B0604020202020204" pitchFamily="34" charset="0"/>
              </a:defRPr>
            </a:lvl1pPr>
          </a:lstStyle>
          <a:p>
            <a:endParaRPr lang="sv-SE"/>
          </a:p>
        </p:txBody>
      </p:sp>
      <p:sp>
        <p:nvSpPr>
          <p:cNvPr id="6" name="Slide Number Placeholder 5">
            <a:extLst>
              <a:ext uri="{FF2B5EF4-FFF2-40B4-BE49-F238E27FC236}">
                <a16:creationId xmlns:a16="http://schemas.microsoft.com/office/drawing/2014/main" id="{D30759A3-E543-457C-8FAE-FAD45F736149}"/>
              </a:ext>
            </a:extLst>
          </p:cNvPr>
          <p:cNvSpPr>
            <a:spLocks noGrp="1"/>
          </p:cNvSpPr>
          <p:nvPr>
            <p:ph type="sldNum" sz="quarter" idx="4"/>
          </p:nvPr>
        </p:nvSpPr>
        <p:spPr bwMode="gray">
          <a:xfrm>
            <a:off x="11221279" y="346008"/>
            <a:ext cx="582578" cy="152141"/>
          </a:xfrm>
          <a:prstGeom prst="rect">
            <a:avLst/>
          </a:prstGeom>
        </p:spPr>
        <p:txBody>
          <a:bodyPr vert="horz" lIns="0" tIns="0" rIns="0" bIns="0" rtlCol="0" anchor="ctr"/>
          <a:lstStyle>
            <a:lvl1pPr algn="r">
              <a:defRPr sz="750" spc="0" baseline="0">
                <a:solidFill>
                  <a:schemeClr val="accent1"/>
                </a:solidFill>
                <a:latin typeface="Arial" panose="020B0604020202020204" pitchFamily="34" charset="0"/>
              </a:defRPr>
            </a:lvl1pPr>
          </a:lstStyle>
          <a:p>
            <a:fld id="{43C571F5-2A2C-4A0B-82B1-87E8A36A9355}" type="slidenum">
              <a:rPr lang="sv-SE" smtClean="0"/>
              <a:pPr/>
              <a:t>‹#›</a:t>
            </a:fld>
            <a:endParaRPr lang="sv-SE"/>
          </a:p>
        </p:txBody>
      </p:sp>
      <p:sp>
        <p:nvSpPr>
          <p:cNvPr id="2" name="Title Placeholder 1">
            <a:extLst>
              <a:ext uri="{FF2B5EF4-FFF2-40B4-BE49-F238E27FC236}">
                <a16:creationId xmlns:a16="http://schemas.microsoft.com/office/drawing/2014/main" id="{CFB49DCE-46E5-490E-ABF6-D4758E80ED90}"/>
              </a:ext>
            </a:extLst>
          </p:cNvPr>
          <p:cNvSpPr>
            <a:spLocks noGrp="1"/>
          </p:cNvSpPr>
          <p:nvPr>
            <p:ph type="title"/>
          </p:nvPr>
        </p:nvSpPr>
        <p:spPr bwMode="white">
          <a:xfrm>
            <a:off x="4229100" y="330534"/>
            <a:ext cx="6611541" cy="300082"/>
          </a:xfrm>
          <a:prstGeom prst="rect">
            <a:avLst/>
          </a:prstGeom>
          <a:solidFill>
            <a:schemeClr val="bg1"/>
          </a:solidFill>
        </p:spPr>
        <p:txBody>
          <a:bodyPr vert="horz" lIns="0" tIns="45720" rIns="91440" bIns="45720" rtlCol="0" anchor="t" anchorCtr="0">
            <a:spAutoFit/>
          </a:bodyPr>
          <a:lstStyle/>
          <a:p>
            <a:r>
              <a:rPr lang="en-US"/>
              <a:t>Chapter headline</a:t>
            </a:r>
            <a:endParaRPr lang="sv-SE"/>
          </a:p>
        </p:txBody>
      </p:sp>
      <p:sp>
        <p:nvSpPr>
          <p:cNvPr id="9" name="TextBox 8">
            <a:extLst>
              <a:ext uri="{FF2B5EF4-FFF2-40B4-BE49-F238E27FC236}">
                <a16:creationId xmlns:a16="http://schemas.microsoft.com/office/drawing/2014/main" id="{516A3B9E-25D9-6501-D93C-49AA0269FFFB}"/>
              </a:ext>
            </a:extLst>
          </p:cNvPr>
          <p:cNvSpPr txBox="1"/>
          <p:nvPr/>
        </p:nvSpPr>
        <p:spPr bwMode="gray">
          <a:xfrm>
            <a:off x="0" y="-247587"/>
            <a:ext cx="12192000" cy="213585"/>
          </a:xfrm>
          <a:prstGeom prst="rect">
            <a:avLst/>
          </a:prstGeom>
          <a:solidFill>
            <a:schemeClr val="accent4"/>
          </a:solidFill>
        </p:spPr>
        <p:txBody>
          <a:bodyPr wrap="square">
            <a:spAutoFit/>
          </a:bodyPr>
          <a:lstStyle/>
          <a:p>
            <a:pPr algn="ctr"/>
            <a:r>
              <a:rPr lang="sv-SE" sz="788" i="1" noProof="1">
                <a:solidFill>
                  <a:schemeClr val="bg1"/>
                </a:solidFill>
                <a:effectLst/>
                <a:latin typeface="Helvetica" panose="020B0604020202020204" pitchFamily="34" charset="0"/>
                <a:ea typeface="Calibri" panose="020F0502020204030204" pitchFamily="34" charset="0"/>
              </a:rPr>
              <a:t>Keep texts within the marking principle short and technical – always to the point.       Use the em-dash as a divider between brand/product and description (Remove it by press Enter at the end of the headline).      See our Brand identity guideline for more extensive rules.</a:t>
            </a:r>
            <a:endParaRPr lang="sv-SE" sz="675" noProof="1">
              <a:solidFill>
                <a:schemeClr val="bg1"/>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4C8F4452-AF13-9A0B-3BD6-BFD6468B479D}"/>
              </a:ext>
            </a:extLst>
          </p:cNvPr>
          <p:cNvSpPr txBox="1"/>
          <p:nvPr/>
        </p:nvSpPr>
        <p:spPr bwMode="gray">
          <a:xfrm>
            <a:off x="0" y="6915150"/>
            <a:ext cx="12192000" cy="196208"/>
          </a:xfrm>
          <a:prstGeom prst="rect">
            <a:avLst/>
          </a:prstGeom>
          <a:noFill/>
        </p:spPr>
        <p:txBody>
          <a:bodyPr wrap="square">
            <a:spAutoFit/>
          </a:bodyPr>
          <a:lstStyle/>
          <a:p>
            <a:pPr algn="ctr"/>
            <a:endParaRPr lang="sv-SE" sz="675" noProof="1">
              <a:solidFill>
                <a:schemeClr val="bg1"/>
              </a:solidFill>
              <a:effectLst/>
              <a:latin typeface="Calibri" panose="020F0502020204030204" pitchFamily="34" charset="0"/>
              <a:ea typeface="Calibri" panose="020F0502020204030204" pitchFamily="34" charset="0"/>
            </a:endParaRPr>
          </a:p>
        </p:txBody>
      </p:sp>
      <p:sp>
        <p:nvSpPr>
          <p:cNvPr id="8" name="textruta 7">
            <a:extLst>
              <a:ext uri="{FF2B5EF4-FFF2-40B4-BE49-F238E27FC236}">
                <a16:creationId xmlns:a16="http://schemas.microsoft.com/office/drawing/2014/main" id="{5D863D26-7BE9-69A4-0D7E-2CC5B38732BD}"/>
              </a:ext>
            </a:extLst>
          </p:cNvPr>
          <p:cNvSpPr txBox="1"/>
          <p:nvPr>
            <p:extLst>
              <p:ext uri="{1162E1C5-73C7-4A58-AE30-91384D911F3F}">
                <p184:classification xmlns:p184="http://schemas.microsoft.com/office/powerpoint/2018/4/main" val="ftr"/>
              </p:ext>
            </p:extLst>
          </p:nvPr>
        </p:nvSpPr>
        <p:spPr>
          <a:xfrm>
            <a:off x="47626" y="6696075"/>
            <a:ext cx="1194197" cy="115416"/>
          </a:xfrm>
          <a:prstGeom prst="rect">
            <a:avLst/>
          </a:prstGeom>
        </p:spPr>
        <p:txBody>
          <a:bodyPr horzOverflow="overflow" lIns="0" tIns="0" rIns="0" bIns="0">
            <a:spAutoFit/>
          </a:bodyPr>
          <a:lstStyle/>
          <a:p>
            <a:pPr algn="l"/>
            <a:r>
              <a:rPr lang="sv-SE" sz="750">
                <a:solidFill>
                  <a:srgbClr val="000000"/>
                </a:solidFill>
                <a:latin typeface="Calibri" panose="020F0502020204030204" pitchFamily="34" charset="0"/>
                <a:cs typeface="Calibri" panose="020F0502020204030204" pitchFamily="34" charset="0"/>
              </a:rPr>
              <a:t>Internal Information - Polestar</a:t>
            </a:r>
          </a:p>
        </p:txBody>
      </p:sp>
    </p:spTree>
    <p:extLst>
      <p:ext uri="{BB962C8B-B14F-4D97-AF65-F5344CB8AC3E}">
        <p14:creationId xmlns:p14="http://schemas.microsoft.com/office/powerpoint/2010/main" val="35431202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33" rtl="0" eaLnBrk="1" latinLnBrk="0" hangingPunct="1">
        <a:lnSpc>
          <a:spcPct val="90000"/>
        </a:lnSpc>
        <a:spcBef>
          <a:spcPct val="0"/>
        </a:spcBef>
        <a:buNone/>
        <a:defRPr lang="en-US" sz="1500" kern="1200" dirty="0">
          <a:solidFill>
            <a:schemeClr val="tx1"/>
          </a:solidFill>
          <a:latin typeface="Arial" panose="020B0604020202020204" pitchFamily="34" charset="0"/>
          <a:ea typeface="+mj-ea"/>
          <a:cs typeface="Arial" panose="020B0604020202020204" pitchFamily="34" charset="0"/>
        </a:defRPr>
      </a:lvl1pPr>
    </p:titleStyle>
    <p:bodyStyle>
      <a:lvl1pPr marL="0" indent="0" algn="l" defTabSz="914333" rtl="0" eaLnBrk="1" latinLnBrk="0" hangingPunct="1">
        <a:lnSpc>
          <a:spcPct val="100000"/>
        </a:lnSpc>
        <a:spcBef>
          <a:spcPts val="900"/>
        </a:spcBef>
        <a:buFont typeface="Arial" panose="020B0604020202020204" pitchFamily="34" charset="0"/>
        <a:buNone/>
        <a:defRPr sz="1500" kern="1200">
          <a:solidFill>
            <a:schemeClr val="accent1"/>
          </a:solidFill>
          <a:latin typeface="Arial" panose="020B0604020202020204" pitchFamily="34" charset="0"/>
          <a:ea typeface="+mn-ea"/>
          <a:cs typeface="Arial" panose="020B0604020202020204" pitchFamily="34" charset="0"/>
        </a:defRPr>
      </a:lvl1pPr>
      <a:lvl2pPr marL="245269" indent="-245269" algn="l" defTabSz="914333" rtl="0" eaLnBrk="1" latinLnBrk="0" hangingPunct="1">
        <a:lnSpc>
          <a:spcPct val="100000"/>
        </a:lnSpc>
        <a:spcBef>
          <a:spcPts val="450"/>
        </a:spcBef>
        <a:buFont typeface="Arial" panose="020B0604020202020204" pitchFamily="34" charset="0"/>
        <a:buChar char="–"/>
        <a:defRPr sz="1500" kern="1200">
          <a:solidFill>
            <a:schemeClr val="accent1"/>
          </a:solidFill>
          <a:latin typeface="Arial" panose="020B0604020202020204" pitchFamily="34" charset="0"/>
          <a:ea typeface="+mn-ea"/>
          <a:cs typeface="Arial" panose="020B0604020202020204" pitchFamily="34" charset="0"/>
        </a:defRPr>
      </a:lvl2pPr>
      <a:lvl3pPr marL="445294" indent="-176213" algn="l" defTabSz="914333" rtl="0" eaLnBrk="1" latinLnBrk="0" hangingPunct="1">
        <a:lnSpc>
          <a:spcPct val="100000"/>
        </a:lnSpc>
        <a:spcBef>
          <a:spcPts val="300"/>
        </a:spcBef>
        <a:buFont typeface="Arial" panose="020B0604020202020204" pitchFamily="34" charset="0"/>
        <a:buChar char="−"/>
        <a:defRPr sz="1500" kern="1200">
          <a:solidFill>
            <a:schemeClr val="accent1"/>
          </a:solidFill>
          <a:latin typeface="Arial" panose="020B0604020202020204" pitchFamily="34" charset="0"/>
          <a:ea typeface="+mn-ea"/>
          <a:cs typeface="Arial" panose="020B0604020202020204" pitchFamily="34" charset="0"/>
        </a:defRPr>
      </a:lvl3pPr>
      <a:lvl4pPr marL="628650" indent="-182166" algn="l" defTabSz="914333" rtl="0" eaLnBrk="1" latinLnBrk="0" hangingPunct="1">
        <a:lnSpc>
          <a:spcPct val="100000"/>
        </a:lnSpc>
        <a:spcBef>
          <a:spcPts val="150"/>
        </a:spcBef>
        <a:buFont typeface="Arial" panose="020B0604020202020204" pitchFamily="34" charset="0"/>
        <a:buChar char="−"/>
        <a:defRPr sz="1500" kern="1200">
          <a:solidFill>
            <a:schemeClr val="accent1"/>
          </a:solidFill>
          <a:latin typeface="Arial" panose="020B0604020202020204" pitchFamily="34" charset="0"/>
          <a:ea typeface="+mn-ea"/>
          <a:cs typeface="Arial" panose="020B0604020202020204" pitchFamily="34" charset="0"/>
        </a:defRPr>
      </a:lvl4pPr>
      <a:lvl5pPr marL="792956" indent="-186929" algn="l" defTabSz="914333" rtl="0" eaLnBrk="1" latinLnBrk="0" hangingPunct="1">
        <a:lnSpc>
          <a:spcPct val="100000"/>
        </a:lnSpc>
        <a:spcBef>
          <a:spcPts val="150"/>
        </a:spcBef>
        <a:buFont typeface="Arial" panose="020B0604020202020204" pitchFamily="34" charset="0"/>
        <a:buChar char="−"/>
        <a:tabLst/>
        <a:defRPr sz="1500" kern="1200">
          <a:solidFill>
            <a:schemeClr val="accent1"/>
          </a:solidFill>
          <a:latin typeface="Arial" panose="020B0604020202020204" pitchFamily="34" charset="0"/>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05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62">
          <p15:clr>
            <a:srgbClr val="F26B43"/>
          </p15:clr>
        </p15:guide>
        <p15:guide id="2" pos="3552">
          <p15:clr>
            <a:srgbClr val="F26B43"/>
          </p15:clr>
        </p15:guide>
        <p15:guide id="3" pos="4353">
          <p15:clr>
            <a:srgbClr val="F26B43"/>
          </p15:clr>
        </p15:guide>
        <p15:guide id="4" pos="3456">
          <p15:clr>
            <a:srgbClr val="F26B43"/>
          </p15:clr>
        </p15:guide>
        <p15:guide id="5" pos="2739">
          <p15:clr>
            <a:srgbClr val="F26B43"/>
          </p15:clr>
        </p15:guide>
        <p15:guide id="6" orient="horz" pos="5437">
          <p15:clr>
            <a:srgbClr val="F26B43"/>
          </p15:clr>
        </p15:guide>
        <p15:guide id="7" orient="horz" pos="5091">
          <p15:clr>
            <a:srgbClr val="F26B43"/>
          </p15:clr>
        </p15:guide>
        <p15:guide id="8" pos="321">
          <p15:clr>
            <a:srgbClr val="F26B43"/>
          </p15:clr>
        </p15:guide>
        <p15:guide id="9" pos="1038">
          <p15:clr>
            <a:srgbClr val="F26B43"/>
          </p15:clr>
        </p15:guide>
        <p15:guide id="10" pos="1127">
          <p15:clr>
            <a:srgbClr val="F26B43"/>
          </p15:clr>
        </p15:guide>
        <p15:guide id="11" pos="1844">
          <p15:clr>
            <a:srgbClr val="F26B43"/>
          </p15:clr>
        </p15:guide>
        <p15:guide id="12" pos="1933">
          <p15:clr>
            <a:srgbClr val="F26B43"/>
          </p15:clr>
        </p15:guide>
        <p15:guide id="13" pos="2650">
          <p15:clr>
            <a:srgbClr val="F26B43"/>
          </p15:clr>
        </p15:guide>
        <p15:guide id="14" pos="9914">
          <p15:clr>
            <a:srgbClr val="F26B43"/>
          </p15:clr>
        </p15:guide>
        <p15:guide id="15" pos="9193">
          <p15:clr>
            <a:srgbClr val="F26B43"/>
          </p15:clr>
        </p15:guide>
        <p15:guide id="16" pos="9105">
          <p15:clr>
            <a:srgbClr val="F26B43"/>
          </p15:clr>
        </p15:guide>
        <p15:guide id="17" pos="8390">
          <p15:clr>
            <a:srgbClr val="F26B43"/>
          </p15:clr>
        </p15:guide>
        <p15:guide id="18" pos="8299">
          <p15:clr>
            <a:srgbClr val="F26B43"/>
          </p15:clr>
        </p15:guide>
        <p15:guide id="19" pos="7581">
          <p15:clr>
            <a:srgbClr val="F26B43"/>
          </p15:clr>
        </p15:guide>
        <p15:guide id="20" pos="7493">
          <p15:clr>
            <a:srgbClr val="F26B43"/>
          </p15:clr>
        </p15:guide>
        <p15:guide id="21" pos="6778">
          <p15:clr>
            <a:srgbClr val="F26B43"/>
          </p15:clr>
        </p15:guide>
        <p15:guide id="23" pos="5970">
          <p15:clr>
            <a:srgbClr val="F26B43"/>
          </p15:clr>
        </p15:guide>
        <p15:guide id="24" orient="horz" pos="5005">
          <p15:clr>
            <a:srgbClr val="F26B43"/>
          </p15:clr>
        </p15:guide>
        <p15:guide id="26" pos="5159">
          <p15:clr>
            <a:srgbClr val="F26B43"/>
          </p15:clr>
        </p15:guide>
        <p15:guide id="27" pos="5073">
          <p15:clr>
            <a:srgbClr val="F26B43"/>
          </p15:clr>
        </p15:guide>
        <p15:guide id="28" orient="horz" pos="4659">
          <p15:clr>
            <a:srgbClr val="F26B43"/>
          </p15:clr>
        </p15:guide>
        <p15:guide id="29" orient="horz" pos="4565">
          <p15:clr>
            <a:srgbClr val="F26B43"/>
          </p15:clr>
        </p15:guide>
        <p15:guide id="30" orient="horz" pos="4227">
          <p15:clr>
            <a:srgbClr val="F26B43"/>
          </p15:clr>
        </p15:guide>
        <p15:guide id="31" orient="horz" pos="4136">
          <p15:clr>
            <a:srgbClr val="F26B43"/>
          </p15:clr>
        </p15:guide>
        <p15:guide id="32" orient="horz" pos="3792">
          <p15:clr>
            <a:srgbClr val="F26B43"/>
          </p15:clr>
        </p15:guide>
        <p15:guide id="33" orient="horz" pos="3701">
          <p15:clr>
            <a:srgbClr val="F26B43"/>
          </p15:clr>
        </p15:guide>
        <p15:guide id="34" orient="horz" pos="3360">
          <p15:clr>
            <a:srgbClr val="F26B43"/>
          </p15:clr>
        </p15:guide>
        <p15:guide id="35" orient="horz" pos="3264">
          <p15:clr>
            <a:srgbClr val="F26B43"/>
          </p15:clr>
        </p15:guide>
        <p15:guide id="36" orient="horz" pos="318">
          <p15:clr>
            <a:srgbClr val="F26B43"/>
          </p15:clr>
        </p15:guide>
        <p15:guide id="37" orient="horz" pos="667">
          <p15:clr>
            <a:srgbClr val="F26B43"/>
          </p15:clr>
        </p15:guide>
        <p15:guide id="39" orient="horz" pos="1099">
          <p15:clr>
            <a:srgbClr val="F26B43"/>
          </p15:clr>
        </p15:guide>
        <p15:guide id="40" orient="horz" pos="1192">
          <p15:clr>
            <a:srgbClr val="F26B43"/>
          </p15:clr>
        </p15:guide>
        <p15:guide id="41" orient="horz" pos="1536">
          <p15:clr>
            <a:srgbClr val="F26B43"/>
          </p15:clr>
        </p15:guide>
        <p15:guide id="42" orient="horz" pos="1624">
          <p15:clr>
            <a:srgbClr val="F26B43"/>
          </p15:clr>
        </p15:guide>
        <p15:guide id="43" orient="horz" pos="1968">
          <p15:clr>
            <a:srgbClr val="F26B43"/>
          </p15:clr>
        </p15:guide>
        <p15:guide id="44" orient="horz" pos="2059">
          <p15:clr>
            <a:srgbClr val="F26B43"/>
          </p15:clr>
        </p15:guide>
        <p15:guide id="45" orient="horz" pos="2400">
          <p15:clr>
            <a:srgbClr val="F26B43"/>
          </p15:clr>
        </p15:guide>
        <p15:guide id="46" orient="horz" pos="2491">
          <p15:clr>
            <a:srgbClr val="F26B43"/>
          </p15:clr>
        </p15:guide>
        <p15:guide id="47" orient="horz" pos="2835">
          <p15:clr>
            <a:srgbClr val="F26B43"/>
          </p15:clr>
        </p15:guide>
        <p15:guide id="48" orient="horz" pos="2925">
          <p15:clr>
            <a:srgbClr val="F26B43"/>
          </p15:clr>
        </p15:guide>
        <p15:guide id="50" pos="6685">
          <p15:clr>
            <a:srgbClr val="F26B43"/>
          </p15:clr>
        </p15:guide>
        <p15:guide id="51" pos="5891">
          <p15:clr>
            <a:srgbClr val="F26B43"/>
          </p15:clr>
        </p15:guide>
        <p15:guide id="52" orient="horz" pos="7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5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5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5.png"/><Relationship Id="rId1" Type="http://schemas.openxmlformats.org/officeDocument/2006/relationships/slideLayout" Target="../slideLayouts/slideLayout5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48E64-DE81-6F5A-B365-8ABD0A369D7F}"/>
              </a:ext>
            </a:extLst>
          </p:cNvPr>
          <p:cNvSpPr>
            <a:spLocks noGrp="1"/>
          </p:cNvSpPr>
          <p:nvPr>
            <p:ph type="ctrTitle"/>
          </p:nvPr>
        </p:nvSpPr>
        <p:spPr>
          <a:xfrm>
            <a:off x="4229102" y="1828803"/>
            <a:ext cx="6611541" cy="834887"/>
          </a:xfrm>
        </p:spPr>
        <p:txBody>
          <a:bodyPr/>
          <a:lstStyle/>
          <a:p>
            <a:r>
              <a:rPr lang="de-DE" dirty="0"/>
              <a:t>STRATEGISCHE TRIOMF: POLESTAR'S GERICHTE B2B-AANPAK</a:t>
            </a:r>
            <a:endParaRPr lang="sv-SE" sz="1350" dirty="0"/>
          </a:p>
        </p:txBody>
      </p:sp>
      <p:sp>
        <p:nvSpPr>
          <p:cNvPr id="6" name="Subtitle 5">
            <a:extLst>
              <a:ext uri="{FF2B5EF4-FFF2-40B4-BE49-F238E27FC236}">
                <a16:creationId xmlns:a16="http://schemas.microsoft.com/office/drawing/2014/main" id="{B0D22EE0-F9E5-4900-014E-2CB41F0EA077}"/>
              </a:ext>
            </a:extLst>
          </p:cNvPr>
          <p:cNvSpPr>
            <a:spLocks noGrp="1"/>
          </p:cNvSpPr>
          <p:nvPr>
            <p:ph type="subTitle" idx="1"/>
          </p:nvPr>
        </p:nvSpPr>
        <p:spPr/>
        <p:txBody>
          <a:bodyPr/>
          <a:lstStyle/>
          <a:p>
            <a:r>
              <a:rPr lang="sv-SE" dirty="0"/>
              <a:t>2025-05-14</a:t>
            </a:r>
          </a:p>
        </p:txBody>
      </p:sp>
    </p:spTree>
    <p:extLst>
      <p:ext uri="{BB962C8B-B14F-4D97-AF65-F5344CB8AC3E}">
        <p14:creationId xmlns:p14="http://schemas.microsoft.com/office/powerpoint/2010/main" val="287311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8E1541-FD88-0478-3995-0CEBD7D8AFFF}"/>
              </a:ext>
            </a:extLst>
          </p:cNvPr>
          <p:cNvPicPr>
            <a:picLocks noChangeAspect="1"/>
          </p:cNvPicPr>
          <p:nvPr/>
        </p:nvPicPr>
        <p:blipFill>
          <a:blip r:embed="rId2"/>
          <a:stretch>
            <a:fillRect/>
          </a:stretch>
        </p:blipFill>
        <p:spPr>
          <a:xfrm>
            <a:off x="8370658" y="4879680"/>
            <a:ext cx="3700388" cy="1985942"/>
          </a:xfrm>
          <a:prstGeom prst="rect">
            <a:avLst/>
          </a:prstGeom>
        </p:spPr>
      </p:pic>
      <p:pic>
        <p:nvPicPr>
          <p:cNvPr id="13" name="Picture 12">
            <a:extLst>
              <a:ext uri="{FF2B5EF4-FFF2-40B4-BE49-F238E27FC236}">
                <a16:creationId xmlns:a16="http://schemas.microsoft.com/office/drawing/2014/main" id="{DA2CD1D1-429E-6D86-5F42-747BD7C4A2F4}"/>
              </a:ext>
            </a:extLst>
          </p:cNvPr>
          <p:cNvPicPr>
            <a:picLocks noChangeAspect="1"/>
          </p:cNvPicPr>
          <p:nvPr/>
        </p:nvPicPr>
        <p:blipFill>
          <a:blip r:embed="rId3"/>
          <a:stretch>
            <a:fillRect/>
          </a:stretch>
        </p:blipFill>
        <p:spPr>
          <a:xfrm>
            <a:off x="0" y="1623652"/>
            <a:ext cx="7961319" cy="4933851"/>
          </a:xfrm>
          <a:prstGeom prst="rect">
            <a:avLst/>
          </a:prstGeom>
        </p:spPr>
      </p:pic>
      <p:sp>
        <p:nvSpPr>
          <p:cNvPr id="2" name="Text Placeholder 1">
            <a:extLst>
              <a:ext uri="{FF2B5EF4-FFF2-40B4-BE49-F238E27FC236}">
                <a16:creationId xmlns:a16="http://schemas.microsoft.com/office/drawing/2014/main" id="{081E0681-B334-EC4C-B011-0ED744DE417C}"/>
              </a:ext>
            </a:extLst>
          </p:cNvPr>
          <p:cNvSpPr>
            <a:spLocks noGrp="1"/>
          </p:cNvSpPr>
          <p:nvPr>
            <p:ph type="body" sz="quarter" idx="15"/>
          </p:nvPr>
        </p:nvSpPr>
        <p:spPr/>
        <p:txBody>
          <a:bodyPr/>
          <a:lstStyle/>
          <a:p>
            <a:r>
              <a:rPr lang="en-GB"/>
              <a:t>REPORTED CHANGE ESPECIALLY DRIVEN BY FLEET</a:t>
            </a:r>
          </a:p>
        </p:txBody>
      </p:sp>
      <p:sp>
        <p:nvSpPr>
          <p:cNvPr id="3" name="Title 2">
            <a:extLst>
              <a:ext uri="{FF2B5EF4-FFF2-40B4-BE49-F238E27FC236}">
                <a16:creationId xmlns:a16="http://schemas.microsoft.com/office/drawing/2014/main" id="{DBC92C5F-A06E-A622-52D4-873BC57D83F8}"/>
              </a:ext>
            </a:extLst>
          </p:cNvPr>
          <p:cNvSpPr>
            <a:spLocks noGrp="1"/>
          </p:cNvSpPr>
          <p:nvPr>
            <p:ph type="title"/>
          </p:nvPr>
        </p:nvSpPr>
        <p:spPr>
          <a:xfrm>
            <a:off x="4229100" y="330534"/>
            <a:ext cx="7574756" cy="300082"/>
          </a:xfrm>
        </p:spPr>
        <p:txBody>
          <a:bodyPr/>
          <a:lstStyle/>
          <a:p>
            <a:r>
              <a:rPr lang="en-GB"/>
              <a:t>THE BIG CHANGE IN THE MOBILITY LANDSCAPE HAS NOT YET TAKEN PLACE </a:t>
            </a:r>
          </a:p>
        </p:txBody>
      </p:sp>
      <p:sp>
        <p:nvSpPr>
          <p:cNvPr id="5" name="TextBox 4">
            <a:extLst>
              <a:ext uri="{FF2B5EF4-FFF2-40B4-BE49-F238E27FC236}">
                <a16:creationId xmlns:a16="http://schemas.microsoft.com/office/drawing/2014/main" id="{732BD4AA-5314-23DB-1F25-C7F112D2E3C7}"/>
              </a:ext>
            </a:extLst>
          </p:cNvPr>
          <p:cNvSpPr txBox="1"/>
          <p:nvPr/>
        </p:nvSpPr>
        <p:spPr bwMode="gray">
          <a:xfrm>
            <a:off x="2141806" y="6675315"/>
            <a:ext cx="3734972" cy="184666"/>
          </a:xfrm>
          <a:prstGeom prst="rect">
            <a:avLst/>
          </a:prstGeom>
          <a:noFill/>
        </p:spPr>
        <p:txBody>
          <a:bodyPr wrap="square" numCol="1" rtlCol="0">
            <a:spAutoFit/>
          </a:bodyPr>
          <a:lstStyle/>
          <a:p>
            <a:pPr defTabSz="914309">
              <a:spcBef>
                <a:spcPts val="450"/>
              </a:spcBef>
            </a:pPr>
            <a:r>
              <a:rPr lang="en-GB" sz="600">
                <a:solidFill>
                  <a:srgbClr val="000000"/>
                </a:solidFill>
                <a:latin typeface="Arial" panose="020B0604020202020204" pitchFamily="34" charset="0"/>
                <a:ea typeface="Neue Haas Unica Pro" charset="0"/>
                <a:cs typeface="Arial" panose="020B0604020202020204" pitchFamily="34" charset="0"/>
              </a:rPr>
              <a:t>Source: </a:t>
            </a:r>
            <a:r>
              <a:rPr lang="en-GB" sz="600" err="1">
                <a:solidFill>
                  <a:srgbClr val="000000"/>
                </a:solidFill>
                <a:latin typeface="Arial" panose="020B0604020202020204" pitchFamily="34" charset="0"/>
                <a:ea typeface="Neue Haas Unica Pro" charset="0"/>
                <a:cs typeface="Arial" panose="020B0604020202020204" pitchFamily="34" charset="0"/>
              </a:rPr>
              <a:t>D’Ieteren</a:t>
            </a:r>
            <a:r>
              <a:rPr lang="en-GB" sz="600">
                <a:solidFill>
                  <a:srgbClr val="000000"/>
                </a:solidFill>
                <a:latin typeface="Arial" panose="020B0604020202020204" pitchFamily="34" charset="0"/>
                <a:ea typeface="Neue Haas Unica Pro" charset="0"/>
                <a:cs typeface="Arial" panose="020B0604020202020204" pitchFamily="34" charset="0"/>
              </a:rPr>
              <a:t> Polaris 2024, Euromonitor 2024</a:t>
            </a:r>
          </a:p>
        </p:txBody>
      </p:sp>
      <p:sp>
        <p:nvSpPr>
          <p:cNvPr id="14" name="TextBox 13">
            <a:extLst>
              <a:ext uri="{FF2B5EF4-FFF2-40B4-BE49-F238E27FC236}">
                <a16:creationId xmlns:a16="http://schemas.microsoft.com/office/drawing/2014/main" id="{C86A7D61-4E2F-0E3C-563C-4F4AAC27DFA7}"/>
              </a:ext>
            </a:extLst>
          </p:cNvPr>
          <p:cNvSpPr txBox="1"/>
          <p:nvPr/>
        </p:nvSpPr>
        <p:spPr bwMode="gray">
          <a:xfrm>
            <a:off x="354680" y="342076"/>
            <a:ext cx="2645695" cy="553998"/>
          </a:xfrm>
          <a:prstGeom prst="rect">
            <a:avLst/>
          </a:prstGeom>
          <a:noFill/>
        </p:spPr>
        <p:txBody>
          <a:bodyPr wrap="square" numCol="1" rtlCol="0">
            <a:spAutoFit/>
          </a:bodyPr>
          <a:lstStyle/>
          <a:p>
            <a:pPr defTabSz="914309">
              <a:spcBef>
                <a:spcPts val="450"/>
              </a:spcBef>
            </a:pPr>
            <a:r>
              <a:rPr lang="en-GB" sz="3000" b="1">
                <a:solidFill>
                  <a:srgbClr val="000000"/>
                </a:solidFill>
                <a:latin typeface="Arial" panose="020B0604020202020204" pitchFamily="34" charset="0"/>
                <a:ea typeface="Neue Haas Unica Pro" charset="0"/>
                <a:cs typeface="Arial" panose="020B0604020202020204" pitchFamily="34" charset="0"/>
              </a:rPr>
              <a:t>Background</a:t>
            </a:r>
          </a:p>
        </p:txBody>
      </p:sp>
      <p:sp>
        <p:nvSpPr>
          <p:cNvPr id="7" name="TextBox 6">
            <a:extLst>
              <a:ext uri="{FF2B5EF4-FFF2-40B4-BE49-F238E27FC236}">
                <a16:creationId xmlns:a16="http://schemas.microsoft.com/office/drawing/2014/main" id="{5524E280-FF43-CB02-5A7B-47D0DB3D9B26}"/>
              </a:ext>
            </a:extLst>
          </p:cNvPr>
          <p:cNvSpPr txBox="1"/>
          <p:nvPr/>
        </p:nvSpPr>
        <p:spPr bwMode="gray">
          <a:xfrm>
            <a:off x="33667" y="1009913"/>
            <a:ext cx="2484334" cy="577081"/>
          </a:xfrm>
          <a:prstGeom prst="rect">
            <a:avLst/>
          </a:prstGeom>
          <a:noFill/>
        </p:spPr>
        <p:txBody>
          <a:bodyPr wrap="square">
            <a:spAutoFit/>
          </a:bodyPr>
          <a:lstStyle/>
          <a:p>
            <a:pPr algn="just" defTabSz="914309"/>
            <a:r>
              <a:rPr lang="en-GB" sz="1050" b="1">
                <a:solidFill>
                  <a:srgbClr val="000000"/>
                </a:solidFill>
                <a:latin typeface="Arial" panose="020B0604020202020204" pitchFamily="34" charset="0"/>
                <a:cs typeface="Arial" panose="020B0604020202020204" pitchFamily="34" charset="0"/>
              </a:rPr>
              <a:t>ALTHOUGH SLOWING DOWN, THE GROWTH OF THE EV MARKET IS STILL A REALITY</a:t>
            </a:r>
          </a:p>
        </p:txBody>
      </p:sp>
      <p:sp>
        <p:nvSpPr>
          <p:cNvPr id="10" name="TextBox 9">
            <a:extLst>
              <a:ext uri="{FF2B5EF4-FFF2-40B4-BE49-F238E27FC236}">
                <a16:creationId xmlns:a16="http://schemas.microsoft.com/office/drawing/2014/main" id="{04AB1797-B1C6-5114-97F5-CBBF0F0A5432}"/>
              </a:ext>
            </a:extLst>
          </p:cNvPr>
          <p:cNvSpPr txBox="1"/>
          <p:nvPr/>
        </p:nvSpPr>
        <p:spPr bwMode="gray">
          <a:xfrm>
            <a:off x="8469127" y="4648848"/>
            <a:ext cx="2189747" cy="230832"/>
          </a:xfrm>
          <a:prstGeom prst="rect">
            <a:avLst/>
          </a:prstGeom>
          <a:noFill/>
        </p:spPr>
        <p:txBody>
          <a:bodyPr wrap="square" numCol="1" rtlCol="0">
            <a:spAutoFit/>
          </a:bodyPr>
          <a:lstStyle/>
          <a:p>
            <a:pPr defTabSz="914309">
              <a:spcBef>
                <a:spcPts val="450"/>
              </a:spcBef>
            </a:pPr>
            <a:r>
              <a:rPr lang="en-GB" sz="900" b="1">
                <a:solidFill>
                  <a:srgbClr val="000000"/>
                </a:solidFill>
                <a:latin typeface="Arial" panose="020B0604020202020204" pitchFamily="34" charset="0"/>
                <a:ea typeface="Neue Haas Unica Pro" charset="0"/>
                <a:cs typeface="Arial" panose="020B0604020202020204" pitchFamily="34" charset="0"/>
              </a:rPr>
              <a:t>FORECAST CAR REGISTRATIONS</a:t>
            </a:r>
          </a:p>
        </p:txBody>
      </p:sp>
      <p:graphicFrame>
        <p:nvGraphicFramePr>
          <p:cNvPr id="4" name="Diagram 3">
            <a:extLst>
              <a:ext uri="{FF2B5EF4-FFF2-40B4-BE49-F238E27FC236}">
                <a16:creationId xmlns:a16="http://schemas.microsoft.com/office/drawing/2014/main" id="{18D87B8B-5906-5903-3B7E-8D635CDA69EC}"/>
              </a:ext>
            </a:extLst>
          </p:cNvPr>
          <p:cNvGraphicFramePr/>
          <p:nvPr>
            <p:extLst>
              <p:ext uri="{D42A27DB-BD31-4B8C-83A1-F6EECF244321}">
                <p14:modId xmlns:p14="http://schemas.microsoft.com/office/powerpoint/2010/main" val="1229072060"/>
              </p:ext>
            </p:extLst>
          </p:nvPr>
        </p:nvGraphicFramePr>
        <p:xfrm>
          <a:off x="2484334" y="941777"/>
          <a:ext cx="9533855" cy="39012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2EFF5A4-E4CE-59EE-8852-0B0EBEE992FF}"/>
              </a:ext>
            </a:extLst>
          </p:cNvPr>
          <p:cNvSpPr txBox="1"/>
          <p:nvPr/>
        </p:nvSpPr>
        <p:spPr bwMode="gray">
          <a:xfrm>
            <a:off x="2708078" y="1493276"/>
            <a:ext cx="836692" cy="461665"/>
          </a:xfrm>
          <a:prstGeom prst="rect">
            <a:avLst/>
          </a:prstGeom>
          <a:noFill/>
        </p:spPr>
        <p:txBody>
          <a:bodyPr wrap="square" numCol="1" rtlCol="0">
            <a:spAutoFit/>
          </a:bodyPr>
          <a:lstStyle/>
          <a:p>
            <a:pPr algn="l">
              <a:spcBef>
                <a:spcPts val="600"/>
              </a:spcBef>
            </a:pPr>
            <a:r>
              <a:rPr lang="en-GB" sz="2400" b="1" i="0">
                <a:solidFill>
                  <a:schemeClr val="accent1"/>
                </a:solidFill>
                <a:latin typeface="Arial" panose="020B0604020202020204" pitchFamily="34" charset="0"/>
                <a:ea typeface="Neue Haas Unica Pro" charset="0"/>
                <a:cs typeface="Arial" panose="020B0604020202020204" pitchFamily="34" charset="0"/>
              </a:rPr>
              <a:t>39%</a:t>
            </a:r>
          </a:p>
        </p:txBody>
      </p:sp>
      <p:sp>
        <p:nvSpPr>
          <p:cNvPr id="8" name="TextBox 7">
            <a:extLst>
              <a:ext uri="{FF2B5EF4-FFF2-40B4-BE49-F238E27FC236}">
                <a16:creationId xmlns:a16="http://schemas.microsoft.com/office/drawing/2014/main" id="{762AF4EC-3356-B8C4-A9BF-EBFEB1755386}"/>
              </a:ext>
            </a:extLst>
          </p:cNvPr>
          <p:cNvSpPr txBox="1"/>
          <p:nvPr/>
        </p:nvSpPr>
        <p:spPr bwMode="gray">
          <a:xfrm>
            <a:off x="2925792" y="2670365"/>
            <a:ext cx="836692" cy="461665"/>
          </a:xfrm>
          <a:prstGeom prst="rect">
            <a:avLst/>
          </a:prstGeom>
          <a:noFill/>
        </p:spPr>
        <p:txBody>
          <a:bodyPr wrap="square" numCol="1" rtlCol="0">
            <a:spAutoFit/>
          </a:bodyPr>
          <a:lstStyle/>
          <a:p>
            <a:pPr algn="l">
              <a:spcBef>
                <a:spcPts val="600"/>
              </a:spcBef>
            </a:pPr>
            <a:r>
              <a:rPr lang="en-GB" sz="2400" b="1">
                <a:solidFill>
                  <a:schemeClr val="accent1"/>
                </a:solidFill>
                <a:latin typeface="Arial" panose="020B0604020202020204" pitchFamily="34" charset="0"/>
                <a:ea typeface="Neue Haas Unica Pro" charset="0"/>
                <a:cs typeface="Arial" panose="020B0604020202020204" pitchFamily="34" charset="0"/>
              </a:rPr>
              <a:t>17</a:t>
            </a:r>
            <a:r>
              <a:rPr lang="en-GB" sz="2400" b="1" i="0">
                <a:solidFill>
                  <a:schemeClr val="accent1"/>
                </a:solidFill>
                <a:latin typeface="Arial" panose="020B0604020202020204" pitchFamily="34" charset="0"/>
                <a:ea typeface="Neue Haas Unica Pro" charset="0"/>
                <a:cs typeface="Arial" panose="020B0604020202020204" pitchFamily="34" charset="0"/>
              </a:rPr>
              <a:t>%</a:t>
            </a:r>
          </a:p>
        </p:txBody>
      </p:sp>
      <p:sp>
        <p:nvSpPr>
          <p:cNvPr id="11" name="TextBox 10">
            <a:extLst>
              <a:ext uri="{FF2B5EF4-FFF2-40B4-BE49-F238E27FC236}">
                <a16:creationId xmlns:a16="http://schemas.microsoft.com/office/drawing/2014/main" id="{34EB7202-5C52-6094-CC7F-0600502C0FA1}"/>
              </a:ext>
            </a:extLst>
          </p:cNvPr>
          <p:cNvSpPr txBox="1"/>
          <p:nvPr/>
        </p:nvSpPr>
        <p:spPr bwMode="gray">
          <a:xfrm>
            <a:off x="2620990" y="3846287"/>
            <a:ext cx="836692" cy="461665"/>
          </a:xfrm>
          <a:prstGeom prst="rect">
            <a:avLst/>
          </a:prstGeom>
          <a:noFill/>
        </p:spPr>
        <p:txBody>
          <a:bodyPr wrap="square" numCol="1" rtlCol="0">
            <a:spAutoFit/>
          </a:bodyPr>
          <a:lstStyle/>
          <a:p>
            <a:pPr algn="l">
              <a:spcBef>
                <a:spcPts val="600"/>
              </a:spcBef>
            </a:pPr>
            <a:r>
              <a:rPr lang="en-GB" sz="2400" b="1" i="0">
                <a:solidFill>
                  <a:schemeClr val="accent1"/>
                </a:solidFill>
                <a:latin typeface="Arial" panose="020B0604020202020204" pitchFamily="34" charset="0"/>
                <a:ea typeface="Neue Haas Unica Pro" charset="0"/>
                <a:cs typeface="Arial" panose="020B0604020202020204" pitchFamily="34" charset="0"/>
              </a:rPr>
              <a:t>95%</a:t>
            </a:r>
          </a:p>
        </p:txBody>
      </p:sp>
    </p:spTree>
    <p:extLst>
      <p:ext uri="{BB962C8B-B14F-4D97-AF65-F5344CB8AC3E}">
        <p14:creationId xmlns:p14="http://schemas.microsoft.com/office/powerpoint/2010/main" val="132339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7D9C9-0437-3944-259E-276DC0E06A71}"/>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870227-5945-15CB-D49C-2002C48E81FC}"/>
              </a:ext>
            </a:extLst>
          </p:cNvPr>
          <p:cNvSpPr/>
          <p:nvPr/>
        </p:nvSpPr>
        <p:spPr bwMode="gray">
          <a:xfrm>
            <a:off x="327962" y="5423822"/>
            <a:ext cx="11356038" cy="95893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2400" b="1" dirty="0">
                <a:latin typeface="Arial" panose="020B0604020202020204" pitchFamily="34" charset="0"/>
                <a:cs typeface="Arial" panose="020B0604020202020204" pitchFamily="34" charset="0"/>
              </a:rPr>
              <a:t>HYPOTHESIS</a:t>
            </a:r>
          </a:p>
          <a:p>
            <a:pPr algn="ctr"/>
            <a:r>
              <a:rPr lang="en-GB" sz="1200" b="1" dirty="0"/>
              <a:t>                      The takeaway from this metric is that higher index means the customers are relatively more represented in Polestar portfolio compared to the market, hence potentially easier to convert.</a:t>
            </a:r>
            <a:endParaRPr lang="en-GB" sz="2400" b="1" dirty="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46C4FE4B-4FD7-36DA-F7A9-923F7999EDDF}"/>
              </a:ext>
            </a:extLst>
          </p:cNvPr>
          <p:cNvSpPr>
            <a:spLocks noGrp="1"/>
          </p:cNvSpPr>
          <p:nvPr>
            <p:ph type="body" sz="quarter" idx="15"/>
          </p:nvPr>
        </p:nvSpPr>
        <p:spPr/>
        <p:txBody>
          <a:bodyPr/>
          <a:lstStyle/>
          <a:p>
            <a:r>
              <a:rPr lang="en-GB"/>
              <a:t>A new metric to translate B2B </a:t>
            </a:r>
            <a:r>
              <a:rPr lang="en-GB" err="1"/>
              <a:t>targetting</a:t>
            </a:r>
            <a:endParaRPr lang="en-GB"/>
          </a:p>
        </p:txBody>
      </p:sp>
      <p:sp>
        <p:nvSpPr>
          <p:cNvPr id="3" name="Title 2">
            <a:extLst>
              <a:ext uri="{FF2B5EF4-FFF2-40B4-BE49-F238E27FC236}">
                <a16:creationId xmlns:a16="http://schemas.microsoft.com/office/drawing/2014/main" id="{B0817644-02A9-27C5-2EA1-D719DFAFB71E}"/>
              </a:ext>
            </a:extLst>
          </p:cNvPr>
          <p:cNvSpPr>
            <a:spLocks noGrp="1"/>
          </p:cNvSpPr>
          <p:nvPr>
            <p:ph type="title"/>
          </p:nvPr>
        </p:nvSpPr>
        <p:spPr>
          <a:xfrm>
            <a:off x="4229100" y="330534"/>
            <a:ext cx="6611541" cy="313932"/>
          </a:xfrm>
        </p:spPr>
        <p:txBody>
          <a:bodyPr/>
          <a:lstStyle/>
          <a:p>
            <a:r>
              <a:rPr lang="en-GB" sz="1600" b="1"/>
              <a:t>Market penetration ratio</a:t>
            </a:r>
          </a:p>
        </p:txBody>
      </p:sp>
      <p:graphicFrame>
        <p:nvGraphicFramePr>
          <p:cNvPr id="5" name="Diagram 4">
            <a:extLst>
              <a:ext uri="{FF2B5EF4-FFF2-40B4-BE49-F238E27FC236}">
                <a16:creationId xmlns:a16="http://schemas.microsoft.com/office/drawing/2014/main" id="{693A9D51-F594-6AF0-B45A-D1F1F5D5DE7A}"/>
              </a:ext>
            </a:extLst>
          </p:cNvPr>
          <p:cNvGraphicFramePr/>
          <p:nvPr>
            <p:extLst>
              <p:ext uri="{D42A27DB-BD31-4B8C-83A1-F6EECF244321}">
                <p14:modId xmlns:p14="http://schemas.microsoft.com/office/powerpoint/2010/main" val="1857365119"/>
              </p:ext>
            </p:extLst>
          </p:nvPr>
        </p:nvGraphicFramePr>
        <p:xfrm>
          <a:off x="327962" y="1314449"/>
          <a:ext cx="5647388" cy="4306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Connector: Elbow 8">
            <a:extLst>
              <a:ext uri="{FF2B5EF4-FFF2-40B4-BE49-F238E27FC236}">
                <a16:creationId xmlns:a16="http://schemas.microsoft.com/office/drawing/2014/main" id="{01E5678A-4440-844A-920D-9F20791543F0}"/>
              </a:ext>
            </a:extLst>
          </p:cNvPr>
          <p:cNvCxnSpPr>
            <a:cxnSpLocks/>
          </p:cNvCxnSpPr>
          <p:nvPr/>
        </p:nvCxnSpPr>
        <p:spPr bwMode="gray">
          <a:xfrm flipV="1">
            <a:off x="5975350" y="3429000"/>
            <a:ext cx="1612900" cy="140023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Diagram 25">
            <a:extLst>
              <a:ext uri="{FF2B5EF4-FFF2-40B4-BE49-F238E27FC236}">
                <a16:creationId xmlns:a16="http://schemas.microsoft.com/office/drawing/2014/main" id="{88C04F74-7D55-E358-BD20-75EE7735CDFF}"/>
              </a:ext>
            </a:extLst>
          </p:cNvPr>
          <p:cNvGraphicFramePr/>
          <p:nvPr>
            <p:extLst>
              <p:ext uri="{D42A27DB-BD31-4B8C-83A1-F6EECF244321}">
                <p14:modId xmlns:p14="http://schemas.microsoft.com/office/powerpoint/2010/main" val="3080831245"/>
              </p:ext>
            </p:extLst>
          </p:nvPr>
        </p:nvGraphicFramePr>
        <p:xfrm>
          <a:off x="7730006" y="1959448"/>
          <a:ext cx="4303244" cy="17464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a:extLst>
              <a:ext uri="{FF2B5EF4-FFF2-40B4-BE49-F238E27FC236}">
                <a16:creationId xmlns:a16="http://schemas.microsoft.com/office/drawing/2014/main" id="{BAA16824-BEA4-F4D8-2744-E1F06D92CC87}"/>
              </a:ext>
            </a:extLst>
          </p:cNvPr>
          <p:cNvGraphicFramePr/>
          <p:nvPr>
            <p:extLst>
              <p:ext uri="{D42A27DB-BD31-4B8C-83A1-F6EECF244321}">
                <p14:modId xmlns:p14="http://schemas.microsoft.com/office/powerpoint/2010/main" val="688788999"/>
              </p:ext>
            </p:extLst>
          </p:nvPr>
        </p:nvGraphicFramePr>
        <p:xfrm>
          <a:off x="7730006" y="3820646"/>
          <a:ext cx="4227044" cy="16031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606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D94C4052-2694-478E-825F-1B5645D708FA}"/>
                                            </p:graphicEl>
                                          </p:spTgt>
                                        </p:tgtEl>
                                        <p:attrNameLst>
                                          <p:attrName>style.visibility</p:attrName>
                                        </p:attrNameLst>
                                      </p:cBhvr>
                                      <p:to>
                                        <p:strVal val="visible"/>
                                      </p:to>
                                    </p:set>
                                    <p:animEffect transition="in" filter="fade">
                                      <p:cBhvr>
                                        <p:cTn id="7" dur="1000"/>
                                        <p:tgtEl>
                                          <p:spTgt spid="5">
                                            <p:graphicEl>
                                              <a:dgm id="{D94C4052-2694-478E-825F-1B5645D708FA}"/>
                                            </p:graphicEl>
                                          </p:spTgt>
                                        </p:tgtEl>
                                      </p:cBhvr>
                                    </p:animEffect>
                                    <p:anim calcmode="lin" valueType="num">
                                      <p:cBhvr>
                                        <p:cTn id="8" dur="1000" fill="hold"/>
                                        <p:tgtEl>
                                          <p:spTgt spid="5">
                                            <p:graphicEl>
                                              <a:dgm id="{D94C4052-2694-478E-825F-1B5645D708FA}"/>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D94C4052-2694-478E-825F-1B5645D708F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1EBB2E9C-0EB1-49E1-870D-129BB774ECB3}"/>
                                            </p:graphicEl>
                                          </p:spTgt>
                                        </p:tgtEl>
                                        <p:attrNameLst>
                                          <p:attrName>style.visibility</p:attrName>
                                        </p:attrNameLst>
                                      </p:cBhvr>
                                      <p:to>
                                        <p:strVal val="visible"/>
                                      </p:to>
                                    </p:set>
                                    <p:animEffect transition="in" filter="fade">
                                      <p:cBhvr>
                                        <p:cTn id="14" dur="1000"/>
                                        <p:tgtEl>
                                          <p:spTgt spid="5">
                                            <p:graphicEl>
                                              <a:dgm id="{1EBB2E9C-0EB1-49E1-870D-129BB774ECB3}"/>
                                            </p:graphicEl>
                                          </p:spTgt>
                                        </p:tgtEl>
                                      </p:cBhvr>
                                    </p:animEffect>
                                    <p:anim calcmode="lin" valueType="num">
                                      <p:cBhvr>
                                        <p:cTn id="15" dur="1000" fill="hold"/>
                                        <p:tgtEl>
                                          <p:spTgt spid="5">
                                            <p:graphicEl>
                                              <a:dgm id="{1EBB2E9C-0EB1-49E1-870D-129BB774ECB3}"/>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1EBB2E9C-0EB1-49E1-870D-129BB774ECB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8EBE2992-F62D-4F5E-A085-F6A265A2B392}"/>
                                            </p:graphicEl>
                                          </p:spTgt>
                                        </p:tgtEl>
                                        <p:attrNameLst>
                                          <p:attrName>style.visibility</p:attrName>
                                        </p:attrNameLst>
                                      </p:cBhvr>
                                      <p:to>
                                        <p:strVal val="visible"/>
                                      </p:to>
                                    </p:set>
                                    <p:animEffect transition="in" filter="fade">
                                      <p:cBhvr>
                                        <p:cTn id="21" dur="1000"/>
                                        <p:tgtEl>
                                          <p:spTgt spid="5">
                                            <p:graphicEl>
                                              <a:dgm id="{8EBE2992-F62D-4F5E-A085-F6A265A2B392}"/>
                                            </p:graphicEl>
                                          </p:spTgt>
                                        </p:tgtEl>
                                      </p:cBhvr>
                                    </p:animEffect>
                                    <p:anim calcmode="lin" valueType="num">
                                      <p:cBhvr>
                                        <p:cTn id="22" dur="1000" fill="hold"/>
                                        <p:tgtEl>
                                          <p:spTgt spid="5">
                                            <p:graphicEl>
                                              <a:dgm id="{8EBE2992-F62D-4F5E-A085-F6A265A2B392}"/>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8EBE2992-F62D-4F5E-A085-F6A265A2B392}"/>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C28A6EC6-3365-431C-A5A8-528411D71D05}"/>
                                            </p:graphicEl>
                                          </p:spTgt>
                                        </p:tgtEl>
                                        <p:attrNameLst>
                                          <p:attrName>style.visibility</p:attrName>
                                        </p:attrNameLst>
                                      </p:cBhvr>
                                      <p:to>
                                        <p:strVal val="visible"/>
                                      </p:to>
                                    </p:set>
                                    <p:animEffect transition="in" filter="fade">
                                      <p:cBhvr>
                                        <p:cTn id="28" dur="1000"/>
                                        <p:tgtEl>
                                          <p:spTgt spid="5">
                                            <p:graphicEl>
                                              <a:dgm id="{C28A6EC6-3365-431C-A5A8-528411D71D05}"/>
                                            </p:graphicEl>
                                          </p:spTgt>
                                        </p:tgtEl>
                                      </p:cBhvr>
                                    </p:animEffect>
                                    <p:anim calcmode="lin" valueType="num">
                                      <p:cBhvr>
                                        <p:cTn id="29" dur="1000" fill="hold"/>
                                        <p:tgtEl>
                                          <p:spTgt spid="5">
                                            <p:graphicEl>
                                              <a:dgm id="{C28A6EC6-3365-431C-A5A8-528411D71D05}"/>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C28A6EC6-3365-431C-A5A8-528411D71D05}"/>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70623B42-2F75-42C2-A5B6-7CD2271C2E95}"/>
                                            </p:graphicEl>
                                          </p:spTgt>
                                        </p:tgtEl>
                                        <p:attrNameLst>
                                          <p:attrName>style.visibility</p:attrName>
                                        </p:attrNameLst>
                                      </p:cBhvr>
                                      <p:to>
                                        <p:strVal val="visible"/>
                                      </p:to>
                                    </p:set>
                                    <p:animEffect transition="in" filter="fade">
                                      <p:cBhvr>
                                        <p:cTn id="35" dur="1000"/>
                                        <p:tgtEl>
                                          <p:spTgt spid="5">
                                            <p:graphicEl>
                                              <a:dgm id="{70623B42-2F75-42C2-A5B6-7CD2271C2E95}"/>
                                            </p:graphicEl>
                                          </p:spTgt>
                                        </p:tgtEl>
                                      </p:cBhvr>
                                    </p:animEffect>
                                    <p:anim calcmode="lin" valueType="num">
                                      <p:cBhvr>
                                        <p:cTn id="36" dur="1000" fill="hold"/>
                                        <p:tgtEl>
                                          <p:spTgt spid="5">
                                            <p:graphicEl>
                                              <a:dgm id="{70623B42-2F75-42C2-A5B6-7CD2271C2E95}"/>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70623B42-2F75-42C2-A5B6-7CD2271C2E95}"/>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EEAC7E8B-A755-434E-89FE-E670CF076162}"/>
                                            </p:graphicEl>
                                          </p:spTgt>
                                        </p:tgtEl>
                                        <p:attrNameLst>
                                          <p:attrName>style.visibility</p:attrName>
                                        </p:attrNameLst>
                                      </p:cBhvr>
                                      <p:to>
                                        <p:strVal val="visible"/>
                                      </p:to>
                                    </p:set>
                                    <p:animEffect transition="in" filter="fade">
                                      <p:cBhvr>
                                        <p:cTn id="42" dur="1000"/>
                                        <p:tgtEl>
                                          <p:spTgt spid="5">
                                            <p:graphicEl>
                                              <a:dgm id="{EEAC7E8B-A755-434E-89FE-E670CF076162}"/>
                                            </p:graphicEl>
                                          </p:spTgt>
                                        </p:tgtEl>
                                      </p:cBhvr>
                                    </p:animEffect>
                                    <p:anim calcmode="lin" valueType="num">
                                      <p:cBhvr>
                                        <p:cTn id="43" dur="1000" fill="hold"/>
                                        <p:tgtEl>
                                          <p:spTgt spid="5">
                                            <p:graphicEl>
                                              <a:dgm id="{EEAC7E8B-A755-434E-89FE-E670CF076162}"/>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EEAC7E8B-A755-434E-89FE-E670CF076162}"/>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dgm id="{0599CBB4-486A-44C0-B13D-7BEBDCFCE719}"/>
                                            </p:graphicEl>
                                          </p:spTgt>
                                        </p:tgtEl>
                                        <p:attrNameLst>
                                          <p:attrName>style.visibility</p:attrName>
                                        </p:attrNameLst>
                                      </p:cBhvr>
                                      <p:to>
                                        <p:strVal val="visible"/>
                                      </p:to>
                                    </p:set>
                                    <p:animEffect transition="in" filter="fade">
                                      <p:cBhvr>
                                        <p:cTn id="49" dur="1000"/>
                                        <p:tgtEl>
                                          <p:spTgt spid="5">
                                            <p:graphicEl>
                                              <a:dgm id="{0599CBB4-486A-44C0-B13D-7BEBDCFCE719}"/>
                                            </p:graphicEl>
                                          </p:spTgt>
                                        </p:tgtEl>
                                      </p:cBhvr>
                                    </p:animEffect>
                                    <p:anim calcmode="lin" valueType="num">
                                      <p:cBhvr>
                                        <p:cTn id="50" dur="1000" fill="hold"/>
                                        <p:tgtEl>
                                          <p:spTgt spid="5">
                                            <p:graphicEl>
                                              <a:dgm id="{0599CBB4-486A-44C0-B13D-7BEBDCFCE719}"/>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dgm id="{0599CBB4-486A-44C0-B13D-7BEBDCFCE719}"/>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graphicEl>
                                              <a:dgm id="{77B7B64D-A15E-487C-B3E1-DA1B9BDD8959}"/>
                                            </p:graphicEl>
                                          </p:spTgt>
                                        </p:tgtEl>
                                        <p:attrNameLst>
                                          <p:attrName>style.visibility</p:attrName>
                                        </p:attrNameLst>
                                      </p:cBhvr>
                                      <p:to>
                                        <p:strVal val="visible"/>
                                      </p:to>
                                    </p:set>
                                    <p:animEffect transition="in" filter="fade">
                                      <p:cBhvr>
                                        <p:cTn id="56" dur="1000"/>
                                        <p:tgtEl>
                                          <p:spTgt spid="5">
                                            <p:graphicEl>
                                              <a:dgm id="{77B7B64D-A15E-487C-B3E1-DA1B9BDD8959}"/>
                                            </p:graphicEl>
                                          </p:spTgt>
                                        </p:tgtEl>
                                      </p:cBhvr>
                                    </p:animEffect>
                                    <p:anim calcmode="lin" valueType="num">
                                      <p:cBhvr>
                                        <p:cTn id="57" dur="1000" fill="hold"/>
                                        <p:tgtEl>
                                          <p:spTgt spid="5">
                                            <p:graphicEl>
                                              <a:dgm id="{77B7B64D-A15E-487C-B3E1-DA1B9BDD8959}"/>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dgm id="{77B7B64D-A15E-487C-B3E1-DA1B9BDD8959}"/>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1000"/>
                                        <p:tgtEl>
                                          <p:spTgt spid="6"/>
                                        </p:tgtEl>
                                      </p:cBhvr>
                                    </p:animEffect>
                                    <p:anim calcmode="lin" valueType="num">
                                      <p:cBhvr>
                                        <p:cTn id="85" dur="1000" fill="hold"/>
                                        <p:tgtEl>
                                          <p:spTgt spid="6"/>
                                        </p:tgtEl>
                                        <p:attrNameLst>
                                          <p:attrName>ppt_x</p:attrName>
                                        </p:attrNameLst>
                                      </p:cBhvr>
                                      <p:tavLst>
                                        <p:tav tm="0">
                                          <p:val>
                                            <p:strVal val="#ppt_x"/>
                                          </p:val>
                                        </p:tav>
                                        <p:tav tm="100000">
                                          <p:val>
                                            <p:strVal val="#ppt_x"/>
                                          </p:val>
                                        </p:tav>
                                      </p:tavLst>
                                    </p:anim>
                                    <p:anim calcmode="lin" valueType="num">
                                      <p:cBhvr>
                                        <p:cTn id="8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5" grpId="0" uiExpand="1">
        <p:bldSub>
          <a:bldDgm bld="one"/>
        </p:bldSub>
      </p:bldGraphic>
      <p:bldGraphic spid="26" grpId="0">
        <p:bldAsOne/>
      </p:bldGraphic>
      <p:bldGraphic spid="2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110AF-0546-5906-BD69-E2C541706BFD}"/>
              </a:ext>
            </a:extLst>
          </p:cNvPr>
          <p:cNvSpPr>
            <a:spLocks noGrp="1"/>
          </p:cNvSpPr>
          <p:nvPr>
            <p:ph type="title"/>
          </p:nvPr>
        </p:nvSpPr>
        <p:spPr>
          <a:xfrm>
            <a:off x="4229100" y="330534"/>
            <a:ext cx="6611541" cy="313932"/>
          </a:xfrm>
        </p:spPr>
        <p:txBody>
          <a:bodyPr/>
          <a:lstStyle/>
          <a:p>
            <a:r>
              <a:rPr lang="en-GB" sz="1600" b="1"/>
              <a:t>Outcome</a:t>
            </a:r>
          </a:p>
        </p:txBody>
      </p:sp>
      <p:graphicFrame>
        <p:nvGraphicFramePr>
          <p:cNvPr id="9" name="Diagram 8">
            <a:extLst>
              <a:ext uri="{FF2B5EF4-FFF2-40B4-BE49-F238E27FC236}">
                <a16:creationId xmlns:a16="http://schemas.microsoft.com/office/drawing/2014/main" id="{B73CDFDB-C505-FD67-C4CF-F5E6929158F5}"/>
              </a:ext>
            </a:extLst>
          </p:cNvPr>
          <p:cNvGraphicFramePr/>
          <p:nvPr>
            <p:extLst>
              <p:ext uri="{D42A27DB-BD31-4B8C-83A1-F6EECF244321}">
                <p14:modId xmlns:p14="http://schemas.microsoft.com/office/powerpoint/2010/main" val="2208733927"/>
              </p:ext>
            </p:extLst>
          </p:nvPr>
        </p:nvGraphicFramePr>
        <p:xfrm>
          <a:off x="1635836" y="719666"/>
          <a:ext cx="8920328" cy="5871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74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8A6C32CF-2B41-49B8-896D-83B628A1FA4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D6378F84-C7E2-4F40-B462-05F151E4AA9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20AF249E-F183-4919-9383-5687530ECE51}"/>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75250C01-87B1-444A-89EF-EFF6852F2B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99B3D7AB-4594-4274-AF77-2217E09F800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465EF04A-83B4-4FA5-9EF6-39CB5F8F05D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graphicEl>
                                              <a:dgm id="{1427FDB5-844B-487A-831D-13C95CD0838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graphicEl>
                                              <a:dgm id="{618587B0-320D-4F9D-B4E5-456986AF411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38946B7D-F22B-454F-A51F-3E95DAFF2FB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graphicEl>
                                              <a:dgm id="{C5E401AB-A6F3-4837-B9E6-F5EC3043A58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6DB4BD-7453-7F9A-BB66-52626588FCE3}"/>
              </a:ext>
            </a:extLst>
          </p:cNvPr>
          <p:cNvPicPr>
            <a:picLocks noChangeAspect="1"/>
          </p:cNvPicPr>
          <p:nvPr/>
        </p:nvPicPr>
        <p:blipFill>
          <a:blip r:embed="rId2">
            <a:alphaModFix amt="35000"/>
          </a:blip>
          <a:stretch>
            <a:fillRect/>
          </a:stretch>
        </p:blipFill>
        <p:spPr>
          <a:xfrm>
            <a:off x="-127000" y="-89117"/>
            <a:ext cx="12488333" cy="7060166"/>
          </a:xfrm>
          <a:prstGeom prst="rect">
            <a:avLst/>
          </a:prstGeom>
        </p:spPr>
      </p:pic>
      <p:sp>
        <p:nvSpPr>
          <p:cNvPr id="3" name="Title 2">
            <a:extLst>
              <a:ext uri="{FF2B5EF4-FFF2-40B4-BE49-F238E27FC236}">
                <a16:creationId xmlns:a16="http://schemas.microsoft.com/office/drawing/2014/main" id="{54AF7854-608A-5AF9-A03B-9E16CAA913B7}"/>
              </a:ext>
            </a:extLst>
          </p:cNvPr>
          <p:cNvSpPr>
            <a:spLocks noGrp="1"/>
          </p:cNvSpPr>
          <p:nvPr>
            <p:ph type="title"/>
          </p:nvPr>
        </p:nvSpPr>
        <p:spPr>
          <a:xfrm>
            <a:off x="4229100" y="330534"/>
            <a:ext cx="6611541" cy="313932"/>
          </a:xfrm>
          <a:noFill/>
        </p:spPr>
        <p:txBody>
          <a:bodyPr/>
          <a:lstStyle/>
          <a:p>
            <a:r>
              <a:rPr lang="en-GB" sz="1600" b="1"/>
              <a:t>Media Approach</a:t>
            </a:r>
          </a:p>
        </p:txBody>
      </p:sp>
      <p:sp>
        <p:nvSpPr>
          <p:cNvPr id="15" name="Rectangle 14">
            <a:extLst>
              <a:ext uri="{FF2B5EF4-FFF2-40B4-BE49-F238E27FC236}">
                <a16:creationId xmlns:a16="http://schemas.microsoft.com/office/drawing/2014/main" id="{4A047ECC-CDD6-4743-41D4-E9D4800B156C}"/>
              </a:ext>
            </a:extLst>
          </p:cNvPr>
          <p:cNvSpPr/>
          <p:nvPr/>
        </p:nvSpPr>
        <p:spPr bwMode="gray">
          <a:xfrm>
            <a:off x="6908636" y="1795738"/>
            <a:ext cx="2090057" cy="1356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2000" dirty="0">
                <a:latin typeface="Arial" panose="020B0604020202020204" pitchFamily="34" charset="0"/>
                <a:cs typeface="Arial" panose="020B0604020202020204" pitchFamily="34" charset="0"/>
              </a:rPr>
              <a:t>CP Engaged visit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- 40%</a:t>
            </a:r>
          </a:p>
        </p:txBody>
      </p:sp>
      <p:sp>
        <p:nvSpPr>
          <p:cNvPr id="16" name="Rectangle 15">
            <a:extLst>
              <a:ext uri="{FF2B5EF4-FFF2-40B4-BE49-F238E27FC236}">
                <a16:creationId xmlns:a16="http://schemas.microsoft.com/office/drawing/2014/main" id="{392BF4CA-C590-EDBB-C79B-C5DD074452F0}"/>
              </a:ext>
            </a:extLst>
          </p:cNvPr>
          <p:cNvSpPr/>
          <p:nvPr/>
        </p:nvSpPr>
        <p:spPr bwMode="gray">
          <a:xfrm>
            <a:off x="9188361" y="1795738"/>
            <a:ext cx="2090057" cy="1356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2000" dirty="0">
                <a:latin typeface="Arial" panose="020B0604020202020204" pitchFamily="34" charset="0"/>
                <a:cs typeface="Arial" panose="020B0604020202020204" pitchFamily="34" charset="0"/>
              </a:rPr>
              <a:t>CP </a:t>
            </a:r>
            <a:r>
              <a:rPr lang="en-GB" sz="2000" dirty="0" err="1">
                <a:latin typeface="Arial" panose="020B0604020202020204" pitchFamily="34" charset="0"/>
                <a:cs typeface="Arial" panose="020B0604020202020204" pitchFamily="34" charset="0"/>
              </a:rPr>
              <a:t>Testdrive</a:t>
            </a:r>
            <a:endParaRPr lang="en-GB" sz="2000" dirty="0">
              <a:latin typeface="Arial" panose="020B0604020202020204" pitchFamily="34" charset="0"/>
              <a:cs typeface="Arial" panose="020B0604020202020204" pitchFamily="34" charset="0"/>
            </a:endParaRPr>
          </a:p>
          <a:p>
            <a:pPr algn="ctr">
              <a:spcBef>
                <a:spcPts val="600"/>
              </a:spcBef>
            </a:pPr>
            <a:r>
              <a:rPr lang="en-GB" sz="2000" dirty="0">
                <a:latin typeface="Arial" panose="020B0604020202020204" pitchFamily="34" charset="0"/>
                <a:cs typeface="Arial" panose="020B0604020202020204" pitchFamily="34" charset="0"/>
              </a:rPr>
              <a:t>- 67%</a:t>
            </a:r>
          </a:p>
        </p:txBody>
      </p:sp>
      <p:sp>
        <p:nvSpPr>
          <p:cNvPr id="17" name="Rectangle 16">
            <a:extLst>
              <a:ext uri="{FF2B5EF4-FFF2-40B4-BE49-F238E27FC236}">
                <a16:creationId xmlns:a16="http://schemas.microsoft.com/office/drawing/2014/main" id="{B4966852-A718-1CB6-ABF8-727BEB197A8D}"/>
              </a:ext>
            </a:extLst>
          </p:cNvPr>
          <p:cNvSpPr/>
          <p:nvPr/>
        </p:nvSpPr>
        <p:spPr bwMode="gray">
          <a:xfrm>
            <a:off x="6908636" y="4317388"/>
            <a:ext cx="2090057" cy="1356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2000" dirty="0">
                <a:latin typeface="Arial" panose="020B0604020202020204" pitchFamily="34" charset="0"/>
                <a:cs typeface="Arial" panose="020B0604020202020204" pitchFamily="34" charset="0"/>
              </a:rPr>
              <a:t>CR% engaged visit</a:t>
            </a:r>
          </a:p>
          <a:p>
            <a:pPr algn="ctr">
              <a:spcBef>
                <a:spcPts val="600"/>
              </a:spcBef>
            </a:pPr>
            <a:r>
              <a:rPr lang="en-GB" sz="2000" dirty="0">
                <a:latin typeface="Arial" panose="020B0604020202020204" pitchFamily="34" charset="0"/>
                <a:cs typeface="Arial" panose="020B0604020202020204" pitchFamily="34" charset="0"/>
              </a:rPr>
              <a:t>x6</a:t>
            </a:r>
          </a:p>
        </p:txBody>
      </p:sp>
      <p:sp>
        <p:nvSpPr>
          <p:cNvPr id="18" name="Rectangle 17">
            <a:extLst>
              <a:ext uri="{FF2B5EF4-FFF2-40B4-BE49-F238E27FC236}">
                <a16:creationId xmlns:a16="http://schemas.microsoft.com/office/drawing/2014/main" id="{72185FD7-2AF8-28FD-3B5B-8CF60B29B142}"/>
              </a:ext>
            </a:extLst>
          </p:cNvPr>
          <p:cNvSpPr/>
          <p:nvPr/>
        </p:nvSpPr>
        <p:spPr bwMode="gray">
          <a:xfrm>
            <a:off x="9188361" y="4308436"/>
            <a:ext cx="2090057" cy="1356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2000" dirty="0">
                <a:latin typeface="Arial" panose="020B0604020202020204" pitchFamily="34" charset="0"/>
                <a:cs typeface="Arial" panose="020B0604020202020204" pitchFamily="34" charset="0"/>
              </a:rPr>
              <a:t>CR% </a:t>
            </a:r>
            <a:r>
              <a:rPr lang="en-GB" sz="2000" dirty="0" err="1">
                <a:latin typeface="Arial" panose="020B0604020202020204" pitchFamily="34" charset="0"/>
                <a:cs typeface="Arial" panose="020B0604020202020204" pitchFamily="34" charset="0"/>
              </a:rPr>
              <a:t>Testdrive</a:t>
            </a:r>
            <a:endParaRPr lang="en-GB" sz="2000" dirty="0">
              <a:latin typeface="Arial" panose="020B0604020202020204" pitchFamily="34" charset="0"/>
              <a:cs typeface="Arial" panose="020B0604020202020204" pitchFamily="34" charset="0"/>
            </a:endParaRPr>
          </a:p>
          <a:p>
            <a:pPr algn="ctr">
              <a:spcBef>
                <a:spcPts val="600"/>
              </a:spcBef>
            </a:pP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x8</a:t>
            </a:r>
          </a:p>
        </p:txBody>
      </p:sp>
      <p:graphicFrame>
        <p:nvGraphicFramePr>
          <p:cNvPr id="19" name="Diagram 18">
            <a:extLst>
              <a:ext uri="{FF2B5EF4-FFF2-40B4-BE49-F238E27FC236}">
                <a16:creationId xmlns:a16="http://schemas.microsoft.com/office/drawing/2014/main" id="{D91F0400-C28F-C61B-A7BD-DA71542A27D9}"/>
              </a:ext>
            </a:extLst>
          </p:cNvPr>
          <p:cNvGraphicFramePr/>
          <p:nvPr>
            <p:extLst>
              <p:ext uri="{D42A27DB-BD31-4B8C-83A1-F6EECF244321}">
                <p14:modId xmlns:p14="http://schemas.microsoft.com/office/powerpoint/2010/main" val="4129890990"/>
              </p:ext>
            </p:extLst>
          </p:nvPr>
        </p:nvGraphicFramePr>
        <p:xfrm>
          <a:off x="295621" y="1422843"/>
          <a:ext cx="6514612" cy="4539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373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graphicEl>
                                              <a:dgm id="{A00DB6DF-B467-4313-BDA5-79C31F8AA02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graphicEl>
                                              <a:dgm id="{C83EA157-FD35-44AF-A6CF-62723328E6F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graphicEl>
                                              <a:dgm id="{856E951D-067F-438F-8D06-7481EBF261A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graphicEl>
                                              <a:dgm id="{C0F47039-2107-46A8-8F3F-C76F5BED9D6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Graphic spid="19"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57AC4F-5CE6-56B8-2891-F3B4EDA96C32}"/>
              </a:ext>
            </a:extLst>
          </p:cNvPr>
          <p:cNvSpPr>
            <a:spLocks noGrp="1"/>
          </p:cNvSpPr>
          <p:nvPr>
            <p:ph type="title"/>
          </p:nvPr>
        </p:nvSpPr>
        <p:spPr>
          <a:xfrm>
            <a:off x="4229100" y="330534"/>
            <a:ext cx="6611541" cy="313932"/>
          </a:xfrm>
        </p:spPr>
        <p:txBody>
          <a:bodyPr/>
          <a:lstStyle/>
          <a:p>
            <a:r>
              <a:rPr lang="en-GB" sz="1600" b="1"/>
              <a:t>Why do we deserve an AMMA</a:t>
            </a:r>
          </a:p>
        </p:txBody>
      </p:sp>
      <p:sp>
        <p:nvSpPr>
          <p:cNvPr id="4" name="Text Placeholder 3">
            <a:extLst>
              <a:ext uri="{FF2B5EF4-FFF2-40B4-BE49-F238E27FC236}">
                <a16:creationId xmlns:a16="http://schemas.microsoft.com/office/drawing/2014/main" id="{7CABE842-9DED-B97D-6535-CA0A6CAA7B86}"/>
              </a:ext>
            </a:extLst>
          </p:cNvPr>
          <p:cNvSpPr>
            <a:spLocks noGrp="1"/>
          </p:cNvSpPr>
          <p:nvPr>
            <p:ph type="body" sz="quarter" idx="16"/>
          </p:nvPr>
        </p:nvSpPr>
        <p:spPr>
          <a:xfrm>
            <a:off x="4229100" y="1655792"/>
            <a:ext cx="7574756" cy="4539854"/>
          </a:xfrm>
        </p:spPr>
        <p:txBody>
          <a:bodyPr/>
          <a:lstStyle/>
          <a:p>
            <a:pPr marL="228600" indent="-228600">
              <a:buFont typeface="+mj-lt"/>
              <a:buAutoNum type="arabicPeriod"/>
            </a:pPr>
            <a:r>
              <a:rPr lang="en-GB" sz="1800" b="1" dirty="0"/>
              <a:t>From data ownership to data utilization</a:t>
            </a:r>
            <a:r>
              <a:rPr lang="en-GB" sz="1800" dirty="0"/>
              <a:t>: We moved from having data to basing our strategy entirely on data insights.</a:t>
            </a:r>
          </a:p>
          <a:p>
            <a:pPr marL="228600" indent="-228600">
              <a:buFont typeface="+mj-lt"/>
              <a:buAutoNum type="arabicPeriod"/>
            </a:pPr>
            <a:r>
              <a:rPr lang="en-GB" sz="1800" b="1" dirty="0"/>
              <a:t>New metrics for targeting</a:t>
            </a:r>
            <a:r>
              <a:rPr lang="en-GB" sz="1800" dirty="0"/>
              <a:t>: We developed the “Market Penetration Ratio” as an innovative metric for B2B targeting.</a:t>
            </a:r>
          </a:p>
          <a:p>
            <a:pPr marL="228600" indent="-228600">
              <a:buFont typeface="+mj-lt"/>
              <a:buAutoNum type="arabicPeriod"/>
            </a:pPr>
            <a:r>
              <a:rPr lang="en-GB" sz="1800" b="1" dirty="0"/>
              <a:t>Fully data-driven project</a:t>
            </a:r>
            <a:r>
              <a:rPr lang="en-GB" sz="1800" dirty="0"/>
              <a:t>: From data collection to activation - every aspect of the campaign was data-driven.</a:t>
            </a:r>
          </a:p>
          <a:p>
            <a:pPr marL="228600" indent="-228600">
              <a:buFont typeface="+mj-lt"/>
              <a:buAutoNum type="arabicPeriod"/>
            </a:pPr>
            <a:r>
              <a:rPr lang="en-GB" sz="1800" b="1" dirty="0"/>
              <a:t>Technical innovation</a:t>
            </a:r>
            <a:r>
              <a:rPr lang="en-GB" sz="1800" dirty="0"/>
              <a:t>: We developed technical solutions to translate NACE code insights into concrete targeting parameters.</a:t>
            </a:r>
          </a:p>
          <a:p>
            <a:pPr marL="228600" indent="-228600">
              <a:buFont typeface="+mj-lt"/>
              <a:buAutoNum type="arabicPeriod"/>
            </a:pPr>
            <a:r>
              <a:rPr lang="en-GB" sz="1800" b="1" dirty="0"/>
              <a:t>Rigorous validation</a:t>
            </a:r>
            <a:r>
              <a:rPr lang="en-GB" sz="1800" dirty="0"/>
              <a:t>: Our AB testing resulted in significant improvements in efficiency and conversion.</a:t>
            </a:r>
          </a:p>
          <a:p>
            <a:pPr marL="228600" indent="-228600">
              <a:buFont typeface="+mj-lt"/>
              <a:buAutoNum type="arabicPeriod"/>
            </a:pPr>
            <a:r>
              <a:rPr lang="en-GB" sz="1800" b="1" dirty="0"/>
              <a:t>Measurable business impact</a:t>
            </a:r>
            <a:r>
              <a:rPr lang="en-GB" sz="1800" dirty="0"/>
              <a:t>: Results show that our data-driven approach contributes directly to Polestar's sales goals.</a:t>
            </a:r>
          </a:p>
          <a:p>
            <a:pPr marL="228600" indent="-228600">
              <a:buFont typeface="+mj-lt"/>
              <a:buAutoNum type="arabicPeriod"/>
            </a:pPr>
            <a:endParaRPr lang="en-GB" sz="1800" dirty="0"/>
          </a:p>
        </p:txBody>
      </p:sp>
      <p:pic>
        <p:nvPicPr>
          <p:cNvPr id="6" name="Picture 5">
            <a:extLst>
              <a:ext uri="{FF2B5EF4-FFF2-40B4-BE49-F238E27FC236}">
                <a16:creationId xmlns:a16="http://schemas.microsoft.com/office/drawing/2014/main" id="{186B0928-82D1-DF46-D5AF-C46B25F2992D}"/>
              </a:ext>
            </a:extLst>
          </p:cNvPr>
          <p:cNvPicPr>
            <a:picLocks noChangeAspect="1"/>
          </p:cNvPicPr>
          <p:nvPr/>
        </p:nvPicPr>
        <p:blipFill>
          <a:blip r:embed="rId2"/>
          <a:stretch>
            <a:fillRect/>
          </a:stretch>
        </p:blipFill>
        <p:spPr>
          <a:xfrm>
            <a:off x="217714" y="1655792"/>
            <a:ext cx="3708063" cy="3708063"/>
          </a:xfrm>
          <a:prstGeom prst="rect">
            <a:avLst/>
          </a:prstGeom>
        </p:spPr>
      </p:pic>
    </p:spTree>
    <p:extLst>
      <p:ext uri="{BB962C8B-B14F-4D97-AF65-F5344CB8AC3E}">
        <p14:creationId xmlns:p14="http://schemas.microsoft.com/office/powerpoint/2010/main" val="40942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mTemplate // Jan 2023">
  <a:themeElements>
    <a:clrScheme name="Custom 4">
      <a:dk1>
        <a:srgbClr val="0A0F0D"/>
      </a:dk1>
      <a:lt1>
        <a:srgbClr val="FFFFFF"/>
      </a:lt1>
      <a:dk2>
        <a:srgbClr val="FD3E81"/>
      </a:dk2>
      <a:lt2>
        <a:srgbClr val="E3DCDB"/>
      </a:lt2>
      <a:accent1>
        <a:srgbClr val="61E1E0"/>
      </a:accent1>
      <a:accent2>
        <a:srgbClr val="3454D1"/>
      </a:accent2>
      <a:accent3>
        <a:srgbClr val="FAA916"/>
      </a:accent3>
      <a:accent4>
        <a:srgbClr val="792359"/>
      </a:accent4>
      <a:accent5>
        <a:srgbClr val="B8B8FF"/>
      </a:accent5>
      <a:accent6>
        <a:srgbClr val="CEC3C1"/>
      </a:accent6>
      <a:hlink>
        <a:srgbClr val="FC3D80"/>
      </a:hlink>
      <a:folHlink>
        <a:srgbClr val="FD3E81"/>
      </a:folHlink>
    </a:clrScheme>
    <a:fontScheme name="EM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72000" rIns="72000" rtlCol="0" anchor="ctr"/>
      <a:lstStyle>
        <a:defPPr algn="ctr">
          <a:lnSpc>
            <a:spcPct val="110000"/>
          </a:lnSpc>
          <a:spcAft>
            <a:spcPts val="600"/>
          </a:spcAft>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blank">
      <a:srgbClr val="FFFFFF"/>
    </a:custClr>
    <a:custClr name="Black Tint 1">
      <a:srgbClr val="3B3F3D"/>
    </a:custClr>
    <a:custClr name="Light Clay">
      <a:srgbClr val="CEC3C1"/>
    </a:custClr>
    <a:custClr name="Pink Tint 1">
      <a:srgbClr val="FD4D8B"/>
    </a:custClr>
    <a:custClr name="Turpuoise Tint 1">
      <a:srgbClr val="82E7E7"/>
    </a:custClr>
    <a:custClr name="Cerulean Tint 1">
      <a:srgbClr val="5F78DB"/>
    </a:custClr>
    <a:custClr name="Tangerine Tint 1">
      <a:srgbClr val="FBBC46"/>
    </a:custClr>
    <a:custClr name="Merlot Tint 1">
      <a:srgbClr val="944F7A"/>
    </a:custClr>
    <a:custClr name="Periwinkle Tint 1">
      <a:srgbClr val="C6C6FF"/>
    </a:custClr>
    <a:custClr name="Clay Tint 1">
      <a:srgbClr val="D8CFCE"/>
    </a:custClr>
    <a:custClr name="blank">
      <a:srgbClr val="FFFFFF"/>
    </a:custClr>
    <a:custClr name="Black Tint 2">
      <a:srgbClr val="6C6F6E"/>
    </a:custClr>
    <a:custClr name="Light Clay Tint 2">
      <a:srgbClr val="D8CFCE"/>
    </a:custClr>
    <a:custClr name="Pink Tint 2">
      <a:srgbClr val="FD6896"/>
    </a:custClr>
    <a:custClr name="Turpuoise Tint 2">
      <a:srgbClr val="A4EEEE"/>
    </a:custClr>
    <a:custClr name="Cerulean Tint 2">
      <a:srgbClr val="8B9DE5"/>
    </a:custClr>
    <a:custClr name="Tangerine Tint 2">
      <a:srgbClr val="FCCE79"/>
    </a:custClr>
    <a:custClr name="Merlot Tint 2">
      <a:srgbClr val="AF7B9B"/>
    </a:custClr>
    <a:custClr name="Periwinkle Tint 2">
      <a:srgbClr val="D4D4FF"/>
    </a:custClr>
    <a:custClr name="Clay Tint 2">
      <a:srgbClr val="E3DCDB"/>
    </a:custClr>
    <a:custClr name="blank">
      <a:srgbClr val="FFFFFF"/>
    </a:custClr>
    <a:custClr name="Black Tint 3">
      <a:srgbClr val="9D9F9E"/>
    </a:custClr>
    <a:custClr name="Light Clay Tint 3">
      <a:srgbClr val="EDE9E9"/>
    </a:custClr>
    <a:custClr name="Pink Tint 3">
      <a:srgbClr val="FE84AE"/>
    </a:custClr>
    <a:custClr name="Turpuoise Tint 3">
      <a:srgbClr val="C6F4F4"/>
    </a:custClr>
    <a:custClr name="Cerulean Tint 3">
      <a:srgbClr val="B6C2EE"/>
    </a:custClr>
    <a:custClr name="Tangerine Tint 3">
      <a:srgbClr val="FDE1AB"/>
    </a:custClr>
    <a:custClr name="Merlot Tint 3">
      <a:srgbClr val="C9A7BD"/>
    </a:custClr>
    <a:custClr name="Periwinkle Tint 3">
      <a:srgbClr val="E3E3FF"/>
    </a:custClr>
    <a:custClr name="Clay Tint 3">
      <a:srgbClr val="EDE9E9"/>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olestar Template 2024">
  <a:themeElements>
    <a:clrScheme name="Polestar 2023">
      <a:dk1>
        <a:srgbClr val="000000"/>
      </a:dk1>
      <a:lt1>
        <a:srgbClr val="FFFFFF"/>
      </a:lt1>
      <a:dk2>
        <a:srgbClr val="ECECE7"/>
      </a:dk2>
      <a:lt2>
        <a:srgbClr val="D9D9D6"/>
      </a:lt2>
      <a:accent1>
        <a:srgbClr val="000000"/>
      </a:accent1>
      <a:accent2>
        <a:srgbClr val="53565A"/>
      </a:accent2>
      <a:accent3>
        <a:srgbClr val="75787B"/>
      </a:accent3>
      <a:accent4>
        <a:srgbClr val="97999B"/>
      </a:accent4>
      <a:accent5>
        <a:srgbClr val="B1B3B3"/>
      </a:accent5>
      <a:accent6>
        <a:srgbClr val="C8C9C7"/>
      </a:accent6>
      <a:hlink>
        <a:srgbClr val="000000"/>
      </a:hlink>
      <a:folHlink>
        <a:srgbClr val="97999B"/>
      </a:folHlink>
    </a:clrScheme>
    <a:fontScheme name="Anpassat 3">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lstStyle>
        <a:defPPr algn="ctr">
          <a:spcBef>
            <a:spcPts val="600"/>
          </a:spcBef>
          <a:defRPr sz="2000"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bodyPr/>
      <a:lstStyle/>
      <a:style>
        <a:lnRef idx="1">
          <a:schemeClr val="accent1"/>
        </a:lnRef>
        <a:fillRef idx="0">
          <a:schemeClr val="accent1"/>
        </a:fillRef>
        <a:effectRef idx="0">
          <a:schemeClr val="accent1"/>
        </a:effectRef>
        <a:fontRef idx="minor">
          <a:schemeClr val="tx1"/>
        </a:fontRef>
      </a:style>
    </a:lnDef>
    <a:txDef>
      <a:spPr bwMode="gray">
        <a:noFill/>
      </a:spPr>
      <a:bodyPr wrap="none" numCol="1" rtlCol="0">
        <a:spAutoFit/>
      </a:bodyPr>
      <a:lstStyle>
        <a:defPPr algn="l">
          <a:spcBef>
            <a:spcPts val="600"/>
          </a:spcBef>
          <a:defRPr sz="2000" b="0" i="0" dirty="0" err="1" smtClean="0">
            <a:solidFill>
              <a:schemeClr val="accent1"/>
            </a:solidFill>
            <a:latin typeface="Arial" panose="020B0604020202020204" pitchFamily="34" charset="0"/>
            <a:ea typeface="Neue Haas Unica Pro" charset="0"/>
            <a:cs typeface="Arial" panose="020B0604020202020204" pitchFamily="34" charset="0"/>
          </a:defRPr>
        </a:defPPr>
      </a:lstStyle>
    </a:txDef>
  </a:objectDefaults>
  <a:extraClrSchemeLst/>
  <a:custClrLst>
    <a:custClr name="Polestar White">
      <a:srgbClr val="FF7500"/>
    </a:custClr>
    <a:custClr name="Polestar Red">
      <a:srgbClr val="E03C31"/>
    </a:custClr>
    <a:custClr name="Polestar Yellow">
      <a:srgbClr val="F7EA48"/>
    </a:custClr>
    <a:custClr name="Polestar Turqoise">
      <a:srgbClr val="59F3FD"/>
    </a:custClr>
  </a:custClrLst>
  <a:extLst>
    <a:ext uri="{05A4C25C-085E-4340-85A3-A5531E510DB2}">
      <thm15:themeFamily xmlns:thm15="http://schemas.microsoft.com/office/thememl/2012/main" name="Polestar Internal PowerPoint Template.pptx" id="{ECA238D0-39A6-4D78-940A-B8AF98A8E851}" vid="{8FF46AF7-505E-4856-86B2-589F85E417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7689091-7e8b-47d0-972a-5ba34da4fbe6" xsi:nil="true"/>
    <lcf76f155ced4ddcb4097134ff3c332f xmlns="fa974098-a1f8-4d5d-9318-521d8554f869">
      <Terms xmlns="http://schemas.microsoft.com/office/infopath/2007/PartnerControls"/>
    </lcf76f155ced4ddcb4097134ff3c332f>
    <Date xmlns="fa974098-a1f8-4d5d-9318-521d8554f869">2023-02-15T13:14:38+00:00</Date>
    <KJChecked xmlns="fa974098-a1f8-4d5d-9318-521d8554f869">No</KJChecke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49C68F64BCCA4A818255981763C3E8" ma:contentTypeVersion="413" ma:contentTypeDescription="Create a new document." ma:contentTypeScope="" ma:versionID="71eab9755951ed9585a415bedf1b297b">
  <xsd:schema xmlns:xsd="http://www.w3.org/2001/XMLSchema" xmlns:xs="http://www.w3.org/2001/XMLSchema" xmlns:p="http://schemas.microsoft.com/office/2006/metadata/properties" xmlns:ns2="fa974098-a1f8-4d5d-9318-521d8554f869" xmlns:ns3="67689091-7e8b-47d0-972a-5ba34da4fbe6" targetNamespace="http://schemas.microsoft.com/office/2006/metadata/properties" ma:root="true" ma:fieldsID="92e71f05d8a08a2f1dba43fe05512a7b" ns2:_="" ns3:_="">
    <xsd:import namespace="fa974098-a1f8-4d5d-9318-521d8554f869"/>
    <xsd:import namespace="67689091-7e8b-47d0-972a-5ba34da4fb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Date" minOccurs="0"/>
                <xsd:element ref="ns2:MediaServiceObjectDetectorVersions" minOccurs="0"/>
                <xsd:element ref="ns2:MediaServiceSearchProperties" minOccurs="0"/>
                <xsd:element ref="ns2:KJChe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74098-a1f8-4d5d-9318-521d8554f86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default="[today]" ma:format="DateTime"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KJChecked" ma:index="27" nillable="true" ma:displayName="KJ Checked" ma:default="No" ma:format="Dropdown" ma:internalName="KJCheck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689091-7e8b-47d0-972a-5ba34da4fb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758c5f-c552-43d0-b4c9-f60394935141}" ma:internalName="TaxCatchAll" ma:showField="CatchAllData" ma:web="67689091-7e8b-47d0-972a-5ba34da4fb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2D4BC4-D0D4-4B59-BD63-1851ACCA5B81}">
  <ds:schemaRefs>
    <ds:schemaRef ds:uri="http://schemas.microsoft.com/sharepoint/v3/contenttype/forms"/>
  </ds:schemaRefs>
</ds:datastoreItem>
</file>

<file path=customXml/itemProps2.xml><?xml version="1.0" encoding="utf-8"?>
<ds:datastoreItem xmlns:ds="http://schemas.openxmlformats.org/officeDocument/2006/customXml" ds:itemID="{E0F1BE39-A404-4E7C-BC42-745C2A0A8ABB}">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67689091-7e8b-47d0-972a-5ba34da4fbe6"/>
    <ds:schemaRef ds:uri="fa974098-a1f8-4d5d-9318-521d8554f869"/>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C39D04F-78C2-4DE8-BA59-30FD629DC713}">
  <ds:schemaRefs>
    <ds:schemaRef ds:uri="67689091-7e8b-47d0-972a-5ba34da4fbe6"/>
    <ds:schemaRef ds:uri="fa974098-a1f8-4d5d-9318-521d8554f8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535</Words>
  <Application>Microsoft Office PowerPoint</Application>
  <PresentationFormat>Widescreen</PresentationFormat>
  <Paragraphs>66</Paragraphs>
  <Slides>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vt:i4>
      </vt:variant>
    </vt:vector>
  </HeadingPairs>
  <TitlesOfParts>
    <vt:vector size="15" baseType="lpstr">
      <vt:lpstr>Neue Haas Unica Pro</vt:lpstr>
      <vt:lpstr>System Font Regular</vt:lpstr>
      <vt:lpstr>Arial</vt:lpstr>
      <vt:lpstr>Calibri</vt:lpstr>
      <vt:lpstr>Century Gothic</vt:lpstr>
      <vt:lpstr>Helvetica</vt:lpstr>
      <vt:lpstr>Wingdings</vt:lpstr>
      <vt:lpstr>emTemplate // Jan 2023</vt:lpstr>
      <vt:lpstr>1_Polestar Template 2024</vt:lpstr>
      <vt:lpstr>STRATEGISCHE TRIOMF: POLESTAR'S GERICHTE B2B-AANPAK</vt:lpstr>
      <vt:lpstr>THE BIG CHANGE IN THE MOBILITY LANDSCAPE HAS NOT YET TAKEN PLACE </vt:lpstr>
      <vt:lpstr>Market penetration ratio</vt:lpstr>
      <vt:lpstr>Outcome</vt:lpstr>
      <vt:lpstr>Media Approach</vt:lpstr>
      <vt:lpstr>Why do we deserve an AMMA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Tyson</dc:creator>
  <cp:lastModifiedBy>Anouk Van Campenhout</cp:lastModifiedBy>
  <cp:revision>22</cp:revision>
  <dcterms:created xsi:type="dcterms:W3CDTF">2020-04-07T11:04:52Z</dcterms:created>
  <dcterms:modified xsi:type="dcterms:W3CDTF">2025-05-13T16:28:33Z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0x010100F049C68F64BCCA4A818255981763C3E8</vt:lpwstr>
  </property>
  <property fmtid="{D5CDD505-2E9C-101B-9397-08002B2CF9AE}" pid="3" name="MediaServiceImageTags">
    <vt:lpwstr/>
  </property>
</Properties>
</file>